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2"/>
  </p:notesMasterIdLst>
  <p:handoutMasterIdLst>
    <p:handoutMasterId r:id="rId23"/>
  </p:handoutMasterIdLst>
  <p:sldIdLst>
    <p:sldId id="273" r:id="rId3"/>
    <p:sldId id="290" r:id="rId4"/>
    <p:sldId id="260" r:id="rId5"/>
    <p:sldId id="263" r:id="rId6"/>
    <p:sldId id="293" r:id="rId7"/>
    <p:sldId id="296" r:id="rId8"/>
    <p:sldId id="267" r:id="rId9"/>
    <p:sldId id="275" r:id="rId10"/>
    <p:sldId id="276" r:id="rId11"/>
    <p:sldId id="277" r:id="rId12"/>
    <p:sldId id="280" r:id="rId13"/>
    <p:sldId id="281" r:id="rId14"/>
    <p:sldId id="262" r:id="rId15"/>
    <p:sldId id="287" r:id="rId16"/>
    <p:sldId id="294" r:id="rId17"/>
    <p:sldId id="288" r:id="rId18"/>
    <p:sldId id="299" r:id="rId19"/>
    <p:sldId id="295" r:id="rId20"/>
    <p:sldId id="271" r:id="rId21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사용자" initials="W사" lastIdx="0" clrIdx="0">
    <p:extLst>
      <p:ext uri="{19B8F6BF-5375-455C-9EA6-DF929625EA0E}">
        <p15:presenceInfo xmlns:p15="http://schemas.microsoft.com/office/powerpoint/2012/main" userId="Windows 사용자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02BE"/>
    <a:srgbClr val="160AB6"/>
    <a:srgbClr val="7DBB1C"/>
    <a:srgbClr val="0062AC"/>
    <a:srgbClr val="243608"/>
    <a:srgbClr val="FF6600"/>
    <a:srgbClr val="A7A963"/>
    <a:srgbClr val="FFFFFF"/>
    <a:srgbClr val="FFCCFF"/>
    <a:srgbClr val="F846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52" autoAdjust="0"/>
    <p:restoredTop sz="94660"/>
  </p:normalViewPr>
  <p:slideViewPr>
    <p:cSldViewPr showGuides="1">
      <p:cViewPr varScale="1">
        <p:scale>
          <a:sx n="83" d="100"/>
          <a:sy n="83" d="100"/>
        </p:scale>
        <p:origin x="84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25E483-FBD3-4EAF-987F-C0BA15F0C019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E6BDCE2C-AEB3-47A7-9F5C-649686780D24}">
      <dgm:prSet phldrT="[텍스트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latinLnBrk="1"/>
          <a:r>
            <a:rPr lang="ko-KR" altLang="en-US" sz="2000" b="1" dirty="0" smtClean="0">
              <a:solidFill>
                <a:srgbClr val="7030A0"/>
              </a:solidFill>
            </a:rPr>
            <a:t>예 </a:t>
          </a:r>
          <a:r>
            <a:rPr lang="ko-KR" altLang="en-US" sz="2000" b="1" dirty="0" err="1" smtClean="0">
              <a:solidFill>
                <a:srgbClr val="7030A0"/>
              </a:solidFill>
            </a:rPr>
            <a:t>랑</a:t>
          </a:r>
          <a:endParaRPr lang="en-US" altLang="ko-KR" sz="2000" b="1" dirty="0" smtClean="0">
            <a:solidFill>
              <a:srgbClr val="7030A0"/>
            </a:solidFill>
          </a:endParaRPr>
        </a:p>
        <a:p>
          <a:pPr latinLnBrk="1"/>
          <a:r>
            <a:rPr lang="ko-KR" altLang="en-US" sz="1800" b="1" dirty="0" smtClean="0">
              <a:solidFill>
                <a:srgbClr val="7030A0"/>
              </a:solidFill>
            </a:rPr>
            <a:t>요양원</a:t>
          </a:r>
          <a:endParaRPr lang="ko-KR" altLang="en-US" sz="1800" b="1" dirty="0"/>
        </a:p>
      </dgm:t>
    </dgm:pt>
    <dgm:pt modelId="{FE66C285-448E-42F3-BB90-5DFA3E11BDC5}" type="parTrans" cxnId="{4BE2F1C3-F042-46DB-8ED1-33C7FD2123B3}">
      <dgm:prSet/>
      <dgm:spPr/>
      <dgm:t>
        <a:bodyPr/>
        <a:lstStyle/>
        <a:p>
          <a:pPr latinLnBrk="1"/>
          <a:endParaRPr lang="ko-KR" altLang="en-US"/>
        </a:p>
      </dgm:t>
    </dgm:pt>
    <dgm:pt modelId="{DB7F8C8C-8F09-4B75-8338-42D5214C8AF8}" type="sibTrans" cxnId="{4BE2F1C3-F042-46DB-8ED1-33C7FD2123B3}">
      <dgm:prSet/>
      <dgm:spPr/>
      <dgm:t>
        <a:bodyPr/>
        <a:lstStyle/>
        <a:p>
          <a:pPr latinLnBrk="1"/>
          <a:endParaRPr lang="ko-KR" altLang="en-US"/>
        </a:p>
      </dgm:t>
    </dgm:pt>
    <dgm:pt modelId="{520E61F4-2DA5-4945-A782-D6324526EA3D}">
      <dgm:prSet phldrT="[텍스트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latinLnBrk="1"/>
          <a:r>
            <a:rPr lang="ko-KR" altLang="en-US" sz="2000" b="1" dirty="0" smtClean="0">
              <a:solidFill>
                <a:srgbClr val="FFFF00"/>
              </a:solidFill>
            </a:rPr>
            <a:t>노래</a:t>
          </a:r>
          <a:endParaRPr lang="en-US" altLang="ko-KR" sz="2000" b="1" dirty="0" smtClean="0">
            <a:solidFill>
              <a:srgbClr val="FFFF00"/>
            </a:solidFill>
          </a:endParaRPr>
        </a:p>
        <a:p>
          <a:pPr latinLnBrk="1"/>
          <a:r>
            <a:rPr lang="ko-KR" altLang="en-US" sz="2000" b="1" dirty="0" smtClean="0">
              <a:solidFill>
                <a:srgbClr val="FFFF00"/>
              </a:solidFill>
            </a:rPr>
            <a:t>교실</a:t>
          </a:r>
          <a:endParaRPr lang="ko-KR" altLang="en-US" sz="2000" b="1" dirty="0">
            <a:solidFill>
              <a:srgbClr val="FFFF00"/>
            </a:solidFill>
          </a:endParaRPr>
        </a:p>
      </dgm:t>
    </dgm:pt>
    <dgm:pt modelId="{B9F9CA7B-3E4A-4E6A-B4EE-70E6713F2E8F}" type="parTrans" cxnId="{2321C4C4-3809-471D-91E7-CD8448987DAE}">
      <dgm:prSet/>
      <dgm:spPr/>
      <dgm:t>
        <a:bodyPr/>
        <a:lstStyle/>
        <a:p>
          <a:pPr latinLnBrk="1"/>
          <a:endParaRPr lang="ko-KR" altLang="en-US"/>
        </a:p>
      </dgm:t>
    </dgm:pt>
    <dgm:pt modelId="{9AA8EB84-F732-400C-AF40-8D3AE78B1EEF}" type="sibTrans" cxnId="{2321C4C4-3809-471D-91E7-CD8448987DAE}">
      <dgm:prSet custScaleX="112780" custScaleY="119685" custLinFactNeighborX="-1274" custLinFactNeighborY="-599"/>
      <dgm:spPr/>
      <dgm:t>
        <a:bodyPr/>
        <a:lstStyle/>
        <a:p>
          <a:pPr latinLnBrk="1"/>
          <a:endParaRPr lang="ko-KR" altLang="en-US"/>
        </a:p>
      </dgm:t>
    </dgm:pt>
    <dgm:pt modelId="{93EF566C-C8E4-4E14-AAB7-152117A6A4DF}">
      <dgm:prSet phldrT="[텍스트]" custT="1"/>
      <dgm:spPr>
        <a:solidFill>
          <a:srgbClr val="92D050"/>
        </a:solidFill>
      </dgm:spPr>
      <dgm:t>
        <a:bodyPr/>
        <a:lstStyle/>
        <a:p>
          <a:pPr latinLnBrk="1"/>
          <a:r>
            <a:rPr lang="ko-KR" altLang="en-US" sz="2000" b="1" dirty="0" smtClean="0">
              <a:solidFill>
                <a:schemeClr val="bg1"/>
              </a:solidFill>
            </a:rPr>
            <a:t>원예</a:t>
          </a:r>
          <a:endParaRPr lang="en-US" altLang="ko-KR" sz="2000" b="1" dirty="0" smtClean="0">
            <a:solidFill>
              <a:schemeClr val="bg1"/>
            </a:solidFill>
          </a:endParaRPr>
        </a:p>
        <a:p>
          <a:pPr latinLnBrk="1"/>
          <a:r>
            <a:rPr lang="ko-KR" altLang="en-US" sz="2000" b="1" dirty="0" smtClean="0">
              <a:solidFill>
                <a:schemeClr val="bg1"/>
              </a:solidFill>
            </a:rPr>
            <a:t>교실</a:t>
          </a:r>
          <a:endParaRPr lang="ko-KR" altLang="en-US" sz="2000" b="1" dirty="0">
            <a:solidFill>
              <a:schemeClr val="bg1"/>
            </a:solidFill>
          </a:endParaRPr>
        </a:p>
      </dgm:t>
    </dgm:pt>
    <dgm:pt modelId="{264B753C-B73C-4CBB-B0A9-6402E1B11B24}" type="parTrans" cxnId="{B060EDCE-6EB9-488F-AE5C-AE5DBED76684}">
      <dgm:prSet/>
      <dgm:spPr/>
      <dgm:t>
        <a:bodyPr/>
        <a:lstStyle/>
        <a:p>
          <a:pPr latinLnBrk="1"/>
          <a:endParaRPr lang="ko-KR" altLang="en-US"/>
        </a:p>
      </dgm:t>
    </dgm:pt>
    <dgm:pt modelId="{5AECBD4D-D589-4D1A-8ABE-A3B4BD2B19FF}" type="sibTrans" cxnId="{B060EDCE-6EB9-488F-AE5C-AE5DBED76684}">
      <dgm:prSet custScaleX="112780" custScaleY="119685"/>
      <dgm:spPr/>
      <dgm:t>
        <a:bodyPr/>
        <a:lstStyle/>
        <a:p>
          <a:pPr latinLnBrk="1"/>
          <a:endParaRPr lang="ko-KR" altLang="en-US"/>
        </a:p>
      </dgm:t>
    </dgm:pt>
    <dgm:pt modelId="{2F8A5E31-B92E-4AF6-B619-40187226060D}">
      <dgm:prSet phldrT="[텍스트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latinLnBrk="1"/>
          <a:r>
            <a:rPr lang="ko-KR" altLang="en-US" sz="1600" b="1" dirty="0" smtClean="0">
              <a:solidFill>
                <a:schemeClr val="bg1"/>
              </a:solidFill>
            </a:rPr>
            <a:t>뇌</a:t>
          </a:r>
          <a:r>
            <a:rPr lang="en-US" altLang="ko-KR" sz="1600" b="1" dirty="0" smtClean="0">
              <a:solidFill>
                <a:schemeClr val="bg1"/>
              </a:solidFill>
            </a:rPr>
            <a:t>.</a:t>
          </a:r>
          <a:r>
            <a:rPr lang="ko-KR" altLang="en-US" sz="1600" b="1" dirty="0" smtClean="0">
              <a:solidFill>
                <a:schemeClr val="bg1"/>
              </a:solidFill>
            </a:rPr>
            <a:t>인지</a:t>
          </a:r>
          <a:endParaRPr lang="en-US" altLang="ko-KR" sz="1600" b="1" dirty="0" smtClean="0">
            <a:solidFill>
              <a:schemeClr val="bg1"/>
            </a:solidFill>
          </a:endParaRPr>
        </a:p>
        <a:p>
          <a:pPr latinLnBrk="1"/>
          <a:r>
            <a:rPr lang="ko-KR" altLang="en-US" sz="1400" b="1" dirty="0" smtClean="0">
              <a:solidFill>
                <a:schemeClr val="bg1"/>
              </a:solidFill>
            </a:rPr>
            <a:t>프로그램</a:t>
          </a:r>
          <a:endParaRPr lang="ko-KR" altLang="en-US" sz="1400" b="1" dirty="0">
            <a:solidFill>
              <a:schemeClr val="bg1"/>
            </a:solidFill>
          </a:endParaRPr>
        </a:p>
      </dgm:t>
    </dgm:pt>
    <dgm:pt modelId="{D4604CB7-629F-4BB8-96E6-2BA9AA5A559D}" type="parTrans" cxnId="{6501A677-646A-425F-A844-5E2AEBB17A51}">
      <dgm:prSet/>
      <dgm:spPr/>
      <dgm:t>
        <a:bodyPr/>
        <a:lstStyle/>
        <a:p>
          <a:pPr latinLnBrk="1"/>
          <a:endParaRPr lang="ko-KR" altLang="en-US"/>
        </a:p>
      </dgm:t>
    </dgm:pt>
    <dgm:pt modelId="{E6DD7A3B-1236-4EB9-89D4-E88603036D71}" type="sibTrans" cxnId="{6501A677-646A-425F-A844-5E2AEBB17A51}">
      <dgm:prSet custScaleX="112780" custScaleY="119685"/>
      <dgm:spPr/>
      <dgm:t>
        <a:bodyPr/>
        <a:lstStyle/>
        <a:p>
          <a:pPr latinLnBrk="1"/>
          <a:endParaRPr lang="ko-KR" altLang="en-US"/>
        </a:p>
      </dgm:t>
    </dgm:pt>
    <dgm:pt modelId="{850F78DD-60EC-4293-B434-D02FB288DA7E}">
      <dgm:prSet phldrT="[텍스트]" custT="1"/>
      <dgm:spPr>
        <a:solidFill>
          <a:srgbClr val="FF0000"/>
        </a:solidFill>
      </dgm:spPr>
      <dgm:t>
        <a:bodyPr/>
        <a:lstStyle/>
        <a:p>
          <a:pPr latinLnBrk="1"/>
          <a:r>
            <a:rPr lang="ko-KR" altLang="en-US" sz="2000" b="1" dirty="0" err="1" smtClean="0">
              <a:solidFill>
                <a:schemeClr val="bg1"/>
              </a:solidFill>
            </a:rPr>
            <a:t>실버</a:t>
          </a:r>
          <a:endParaRPr lang="en-US" altLang="ko-KR" sz="2000" b="1" dirty="0" smtClean="0">
            <a:solidFill>
              <a:schemeClr val="bg1"/>
            </a:solidFill>
          </a:endParaRPr>
        </a:p>
        <a:p>
          <a:pPr latinLnBrk="1"/>
          <a:r>
            <a:rPr lang="ko-KR" altLang="en-US" sz="2000" b="1" dirty="0" smtClean="0">
              <a:solidFill>
                <a:schemeClr val="bg1"/>
              </a:solidFill>
            </a:rPr>
            <a:t>스포츠</a:t>
          </a:r>
          <a:endParaRPr lang="ko-KR" altLang="en-US" sz="2000" b="1" dirty="0">
            <a:solidFill>
              <a:schemeClr val="bg1"/>
            </a:solidFill>
          </a:endParaRPr>
        </a:p>
      </dgm:t>
    </dgm:pt>
    <dgm:pt modelId="{3CBCDBD5-C6C6-4CB7-8A76-DFADF1EA49BD}" type="parTrans" cxnId="{6B1980EF-F102-4330-ADAF-75589B8C16D2}">
      <dgm:prSet/>
      <dgm:spPr/>
      <dgm:t>
        <a:bodyPr/>
        <a:lstStyle/>
        <a:p>
          <a:pPr latinLnBrk="1"/>
          <a:endParaRPr lang="ko-KR" altLang="en-US"/>
        </a:p>
      </dgm:t>
    </dgm:pt>
    <dgm:pt modelId="{67BCEB7B-94B1-4E3C-B23E-57C7BCFA7C49}" type="sibTrans" cxnId="{6B1980EF-F102-4330-ADAF-75589B8C16D2}">
      <dgm:prSet custScaleX="112780" custScaleY="119685" custLinFactNeighborX="-569" custLinFactNeighborY="-569"/>
      <dgm:spPr/>
      <dgm:t>
        <a:bodyPr/>
        <a:lstStyle/>
        <a:p>
          <a:pPr latinLnBrk="1"/>
          <a:endParaRPr lang="ko-KR" altLang="en-US"/>
        </a:p>
      </dgm:t>
    </dgm:pt>
    <dgm:pt modelId="{2CB9FC3B-96CE-464D-818E-1E23A1F087AB}">
      <dgm:prSet phldrT="[텍스트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latinLnBrk="1"/>
          <a:endParaRPr lang="ko-KR" altLang="en-US"/>
        </a:p>
      </dgm:t>
    </dgm:pt>
    <dgm:pt modelId="{312FF366-6703-41EA-B695-9422A981CE3D}" type="parTrans" cxnId="{DF890F6F-4D5A-4DFD-BF58-EBE28112A710}">
      <dgm:prSet/>
      <dgm:spPr/>
      <dgm:t>
        <a:bodyPr/>
        <a:lstStyle/>
        <a:p>
          <a:pPr latinLnBrk="1"/>
          <a:endParaRPr lang="ko-KR" altLang="en-US"/>
        </a:p>
      </dgm:t>
    </dgm:pt>
    <dgm:pt modelId="{F1DBB541-7010-4A2F-A49F-D84E0B4AA5CC}" type="sibTrans" cxnId="{DF890F6F-4D5A-4DFD-BF58-EBE28112A710}">
      <dgm:prSet/>
      <dgm:spPr/>
      <dgm:t>
        <a:bodyPr/>
        <a:lstStyle/>
        <a:p>
          <a:pPr latinLnBrk="1"/>
          <a:endParaRPr lang="ko-KR" altLang="en-US"/>
        </a:p>
      </dgm:t>
    </dgm:pt>
    <dgm:pt modelId="{C93E4A16-9C5F-4AD5-8F9E-1F42DFD8FA95}">
      <dgm:prSet phldrT="[텍스트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latinLnBrk="1"/>
          <a:endParaRPr lang="ko-KR" altLang="en-US"/>
        </a:p>
      </dgm:t>
    </dgm:pt>
    <dgm:pt modelId="{B490F82B-12AD-4C5C-AB88-64DDF3A65939}" type="parTrans" cxnId="{6537A3BE-B7EA-4E84-B984-25F9022101B7}">
      <dgm:prSet/>
      <dgm:spPr/>
      <dgm:t>
        <a:bodyPr/>
        <a:lstStyle/>
        <a:p>
          <a:pPr latinLnBrk="1"/>
          <a:endParaRPr lang="ko-KR" altLang="en-US"/>
        </a:p>
      </dgm:t>
    </dgm:pt>
    <dgm:pt modelId="{817EBA90-B234-4BDC-ADC0-CEBB78F2513A}" type="sibTrans" cxnId="{6537A3BE-B7EA-4E84-B984-25F9022101B7}">
      <dgm:prSet/>
      <dgm:spPr/>
      <dgm:t>
        <a:bodyPr/>
        <a:lstStyle/>
        <a:p>
          <a:pPr latinLnBrk="1"/>
          <a:endParaRPr lang="ko-KR" altLang="en-US"/>
        </a:p>
      </dgm:t>
    </dgm:pt>
    <dgm:pt modelId="{BBCDCCAC-5499-4729-BBA3-811284E64019}">
      <dgm:prSet phldrT="[텍스트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latinLnBrk="1"/>
          <a:endParaRPr lang="ko-KR" altLang="en-US"/>
        </a:p>
      </dgm:t>
    </dgm:pt>
    <dgm:pt modelId="{19198CE2-3F43-4E5C-8938-CF6334A2F6B7}" type="parTrans" cxnId="{21C08F0C-E50D-4D94-B080-42B36860D802}">
      <dgm:prSet/>
      <dgm:spPr/>
      <dgm:t>
        <a:bodyPr/>
        <a:lstStyle/>
        <a:p>
          <a:pPr latinLnBrk="1"/>
          <a:endParaRPr lang="ko-KR" altLang="en-US"/>
        </a:p>
      </dgm:t>
    </dgm:pt>
    <dgm:pt modelId="{3B3A0D5A-EB0F-4362-9D7D-C39C4C6CFCC5}" type="sibTrans" cxnId="{21C08F0C-E50D-4D94-B080-42B36860D802}">
      <dgm:prSet/>
      <dgm:spPr/>
      <dgm:t>
        <a:bodyPr/>
        <a:lstStyle/>
        <a:p>
          <a:pPr latinLnBrk="1"/>
          <a:endParaRPr lang="ko-KR" altLang="en-US"/>
        </a:p>
      </dgm:t>
    </dgm:pt>
    <dgm:pt modelId="{6F9C3B84-311F-4CF3-9988-665F9D2A0CED}" type="pres">
      <dgm:prSet presAssocID="{A325E483-FBD3-4EAF-987F-C0BA15F0C01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834EDC2-B0F4-4417-A420-3C31321DBCE8}" type="pres">
      <dgm:prSet presAssocID="{E6BDCE2C-AEB3-47A7-9F5C-649686780D24}" presName="centerShape" presStyleLbl="node0" presStyleIdx="0" presStyleCnt="1"/>
      <dgm:spPr/>
      <dgm:t>
        <a:bodyPr/>
        <a:lstStyle/>
        <a:p>
          <a:pPr latinLnBrk="1"/>
          <a:endParaRPr lang="ko-KR" altLang="en-US"/>
        </a:p>
      </dgm:t>
    </dgm:pt>
    <dgm:pt modelId="{E3939638-9218-40DD-9F2F-A2C822ABFAC6}" type="pres">
      <dgm:prSet presAssocID="{B9F9CA7B-3E4A-4E6A-B4EE-70E6713F2E8F}" presName="Name9" presStyleLbl="parChTrans1D2" presStyleIdx="0" presStyleCnt="4"/>
      <dgm:spPr/>
      <dgm:t>
        <a:bodyPr/>
        <a:lstStyle/>
        <a:p>
          <a:pPr latinLnBrk="1"/>
          <a:endParaRPr lang="ko-KR" altLang="en-US"/>
        </a:p>
      </dgm:t>
    </dgm:pt>
    <dgm:pt modelId="{D0E24CEB-B0F2-4E86-9FD0-4FD5F98C7796}" type="pres">
      <dgm:prSet presAssocID="{B9F9CA7B-3E4A-4E6A-B4EE-70E6713F2E8F}" presName="connTx" presStyleLbl="parChTrans1D2" presStyleIdx="0" presStyleCnt="4"/>
      <dgm:spPr/>
      <dgm:t>
        <a:bodyPr/>
        <a:lstStyle/>
        <a:p>
          <a:pPr latinLnBrk="1"/>
          <a:endParaRPr lang="ko-KR" altLang="en-US"/>
        </a:p>
      </dgm:t>
    </dgm:pt>
    <dgm:pt modelId="{B4D811B1-85D4-46AD-A3CA-C390210B11BD}" type="pres">
      <dgm:prSet presAssocID="{520E61F4-2DA5-4945-A782-D6324526EA3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CD46BA2-1F66-42D1-A20A-4C13325F8A1D}" type="pres">
      <dgm:prSet presAssocID="{264B753C-B73C-4CBB-B0A9-6402E1B11B24}" presName="Name9" presStyleLbl="parChTrans1D2" presStyleIdx="1" presStyleCnt="4"/>
      <dgm:spPr/>
      <dgm:t>
        <a:bodyPr/>
        <a:lstStyle/>
        <a:p>
          <a:pPr latinLnBrk="1"/>
          <a:endParaRPr lang="ko-KR" altLang="en-US"/>
        </a:p>
      </dgm:t>
    </dgm:pt>
    <dgm:pt modelId="{40A71F91-AD21-4CE8-8EB3-58DC0D811EFD}" type="pres">
      <dgm:prSet presAssocID="{264B753C-B73C-4CBB-B0A9-6402E1B11B24}" presName="connTx" presStyleLbl="parChTrans1D2" presStyleIdx="1" presStyleCnt="4"/>
      <dgm:spPr/>
      <dgm:t>
        <a:bodyPr/>
        <a:lstStyle/>
        <a:p>
          <a:pPr latinLnBrk="1"/>
          <a:endParaRPr lang="ko-KR" altLang="en-US"/>
        </a:p>
      </dgm:t>
    </dgm:pt>
    <dgm:pt modelId="{FFF781B9-7330-4974-AA19-E5C87B3033A1}" type="pres">
      <dgm:prSet presAssocID="{93EF566C-C8E4-4E14-AAB7-152117A6A4D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AEAABF3-82FA-4E91-B3DC-4EB4FB5D482C}" type="pres">
      <dgm:prSet presAssocID="{D4604CB7-629F-4BB8-96E6-2BA9AA5A559D}" presName="Name9" presStyleLbl="parChTrans1D2" presStyleIdx="2" presStyleCnt="4"/>
      <dgm:spPr/>
      <dgm:t>
        <a:bodyPr/>
        <a:lstStyle/>
        <a:p>
          <a:pPr latinLnBrk="1"/>
          <a:endParaRPr lang="ko-KR" altLang="en-US"/>
        </a:p>
      </dgm:t>
    </dgm:pt>
    <dgm:pt modelId="{2CE78CD1-A888-4C20-B992-676FAB029160}" type="pres">
      <dgm:prSet presAssocID="{D4604CB7-629F-4BB8-96E6-2BA9AA5A559D}" presName="connTx" presStyleLbl="parChTrans1D2" presStyleIdx="2" presStyleCnt="4"/>
      <dgm:spPr/>
      <dgm:t>
        <a:bodyPr/>
        <a:lstStyle/>
        <a:p>
          <a:pPr latinLnBrk="1"/>
          <a:endParaRPr lang="ko-KR" altLang="en-US"/>
        </a:p>
      </dgm:t>
    </dgm:pt>
    <dgm:pt modelId="{B5143936-D2D6-4EB4-BFE6-1BF772DB9AEE}" type="pres">
      <dgm:prSet presAssocID="{2F8A5E31-B92E-4AF6-B619-40187226060D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E0EC2F4-0FF8-458E-8B81-0EA7CAC4D53F}" type="pres">
      <dgm:prSet presAssocID="{3CBCDBD5-C6C6-4CB7-8A76-DFADF1EA49BD}" presName="Name9" presStyleLbl="parChTrans1D2" presStyleIdx="3" presStyleCnt="4"/>
      <dgm:spPr/>
      <dgm:t>
        <a:bodyPr/>
        <a:lstStyle/>
        <a:p>
          <a:pPr latinLnBrk="1"/>
          <a:endParaRPr lang="ko-KR" altLang="en-US"/>
        </a:p>
      </dgm:t>
    </dgm:pt>
    <dgm:pt modelId="{F1FADC5D-2595-475E-A08A-19F9F6325FF2}" type="pres">
      <dgm:prSet presAssocID="{3CBCDBD5-C6C6-4CB7-8A76-DFADF1EA49BD}" presName="connTx" presStyleLbl="parChTrans1D2" presStyleIdx="3" presStyleCnt="4"/>
      <dgm:spPr/>
      <dgm:t>
        <a:bodyPr/>
        <a:lstStyle/>
        <a:p>
          <a:pPr latinLnBrk="1"/>
          <a:endParaRPr lang="ko-KR" altLang="en-US"/>
        </a:p>
      </dgm:t>
    </dgm:pt>
    <dgm:pt modelId="{6C94F55C-F328-4814-BF67-AD28C0DC2B05}" type="pres">
      <dgm:prSet presAssocID="{850F78DD-60EC-4293-B434-D02FB288DA7E}" presName="node" presStyleLbl="node1" presStyleIdx="3" presStyleCnt="4" custScaleX="117789" custScaleY="11670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5DCF15B4-26D0-41FB-B1D9-9DD0669CB11D}" type="presOf" srcId="{D4604CB7-629F-4BB8-96E6-2BA9AA5A559D}" destId="{DAEAABF3-82FA-4E91-B3DC-4EB4FB5D482C}" srcOrd="0" destOrd="0" presId="urn:microsoft.com/office/officeart/2005/8/layout/radial1"/>
    <dgm:cxn modelId="{BE5363EA-1A73-4740-80E9-66152C1CAF26}" type="presOf" srcId="{93EF566C-C8E4-4E14-AAB7-152117A6A4DF}" destId="{FFF781B9-7330-4974-AA19-E5C87B3033A1}" srcOrd="0" destOrd="0" presId="urn:microsoft.com/office/officeart/2005/8/layout/radial1"/>
    <dgm:cxn modelId="{FFF12A12-A9F5-40C2-BAF6-F0116E49F20F}" type="presOf" srcId="{520E61F4-2DA5-4945-A782-D6324526EA3D}" destId="{B4D811B1-85D4-46AD-A3CA-C390210B11BD}" srcOrd="0" destOrd="0" presId="urn:microsoft.com/office/officeart/2005/8/layout/radial1"/>
    <dgm:cxn modelId="{68A52FB8-C130-4458-B989-FF7484366893}" type="presOf" srcId="{D4604CB7-629F-4BB8-96E6-2BA9AA5A559D}" destId="{2CE78CD1-A888-4C20-B992-676FAB029160}" srcOrd="1" destOrd="0" presId="urn:microsoft.com/office/officeart/2005/8/layout/radial1"/>
    <dgm:cxn modelId="{6B1980EF-F102-4330-ADAF-75589B8C16D2}" srcId="{E6BDCE2C-AEB3-47A7-9F5C-649686780D24}" destId="{850F78DD-60EC-4293-B434-D02FB288DA7E}" srcOrd="3" destOrd="0" parTransId="{3CBCDBD5-C6C6-4CB7-8A76-DFADF1EA49BD}" sibTransId="{67BCEB7B-94B1-4E3C-B23E-57C7BCFA7C49}"/>
    <dgm:cxn modelId="{567EB158-9FD1-4580-B455-CA1A04AC33F2}" type="presOf" srcId="{2F8A5E31-B92E-4AF6-B619-40187226060D}" destId="{B5143936-D2D6-4EB4-BFE6-1BF772DB9AEE}" srcOrd="0" destOrd="0" presId="urn:microsoft.com/office/officeart/2005/8/layout/radial1"/>
    <dgm:cxn modelId="{6501A677-646A-425F-A844-5E2AEBB17A51}" srcId="{E6BDCE2C-AEB3-47A7-9F5C-649686780D24}" destId="{2F8A5E31-B92E-4AF6-B619-40187226060D}" srcOrd="2" destOrd="0" parTransId="{D4604CB7-629F-4BB8-96E6-2BA9AA5A559D}" sibTransId="{E6DD7A3B-1236-4EB9-89D4-E88603036D71}"/>
    <dgm:cxn modelId="{8F9265E7-F7D3-4EE0-A598-025FB8884EE4}" type="presOf" srcId="{B9F9CA7B-3E4A-4E6A-B4EE-70E6713F2E8F}" destId="{E3939638-9218-40DD-9F2F-A2C822ABFAC6}" srcOrd="0" destOrd="0" presId="urn:microsoft.com/office/officeart/2005/8/layout/radial1"/>
    <dgm:cxn modelId="{2321C4C4-3809-471D-91E7-CD8448987DAE}" srcId="{E6BDCE2C-AEB3-47A7-9F5C-649686780D24}" destId="{520E61F4-2DA5-4945-A782-D6324526EA3D}" srcOrd="0" destOrd="0" parTransId="{B9F9CA7B-3E4A-4E6A-B4EE-70E6713F2E8F}" sibTransId="{9AA8EB84-F732-400C-AF40-8D3AE78B1EEF}"/>
    <dgm:cxn modelId="{21C08F0C-E50D-4D94-B080-42B36860D802}" srcId="{A325E483-FBD3-4EAF-987F-C0BA15F0C019}" destId="{BBCDCCAC-5499-4729-BBA3-811284E64019}" srcOrd="1" destOrd="0" parTransId="{19198CE2-3F43-4E5C-8938-CF6334A2F6B7}" sibTransId="{3B3A0D5A-EB0F-4362-9D7D-C39C4C6CFCC5}"/>
    <dgm:cxn modelId="{1F358C24-F894-4217-B218-984D775F5219}" type="presOf" srcId="{264B753C-B73C-4CBB-B0A9-6402E1B11B24}" destId="{40A71F91-AD21-4CE8-8EB3-58DC0D811EFD}" srcOrd="1" destOrd="0" presId="urn:microsoft.com/office/officeart/2005/8/layout/radial1"/>
    <dgm:cxn modelId="{BC8D324B-B282-47BB-B233-D0A4575779D5}" type="presOf" srcId="{850F78DD-60EC-4293-B434-D02FB288DA7E}" destId="{6C94F55C-F328-4814-BF67-AD28C0DC2B05}" srcOrd="0" destOrd="0" presId="urn:microsoft.com/office/officeart/2005/8/layout/radial1"/>
    <dgm:cxn modelId="{B060EDCE-6EB9-488F-AE5C-AE5DBED76684}" srcId="{E6BDCE2C-AEB3-47A7-9F5C-649686780D24}" destId="{93EF566C-C8E4-4E14-AAB7-152117A6A4DF}" srcOrd="1" destOrd="0" parTransId="{264B753C-B73C-4CBB-B0A9-6402E1B11B24}" sibTransId="{5AECBD4D-D589-4D1A-8ABE-A3B4BD2B19FF}"/>
    <dgm:cxn modelId="{4BE2F1C3-F042-46DB-8ED1-33C7FD2123B3}" srcId="{A325E483-FBD3-4EAF-987F-C0BA15F0C019}" destId="{E6BDCE2C-AEB3-47A7-9F5C-649686780D24}" srcOrd="0" destOrd="0" parTransId="{FE66C285-448E-42F3-BB90-5DFA3E11BDC5}" sibTransId="{DB7F8C8C-8F09-4B75-8338-42D5214C8AF8}"/>
    <dgm:cxn modelId="{DB8AC970-5E32-49CB-9F52-595E56F8D428}" type="presOf" srcId="{E6BDCE2C-AEB3-47A7-9F5C-649686780D24}" destId="{4834EDC2-B0F4-4417-A420-3C31321DBCE8}" srcOrd="0" destOrd="0" presId="urn:microsoft.com/office/officeart/2005/8/layout/radial1"/>
    <dgm:cxn modelId="{DF890F6F-4D5A-4DFD-BF58-EBE28112A710}" srcId="{A325E483-FBD3-4EAF-987F-C0BA15F0C019}" destId="{2CB9FC3B-96CE-464D-818E-1E23A1F087AB}" srcOrd="3" destOrd="0" parTransId="{312FF366-6703-41EA-B695-9422A981CE3D}" sibTransId="{F1DBB541-7010-4A2F-A49F-D84E0B4AA5CC}"/>
    <dgm:cxn modelId="{44F88340-49A0-4836-BF3C-99B4BC5C5FC6}" type="presOf" srcId="{3CBCDBD5-C6C6-4CB7-8A76-DFADF1EA49BD}" destId="{F1FADC5D-2595-475E-A08A-19F9F6325FF2}" srcOrd="1" destOrd="0" presId="urn:microsoft.com/office/officeart/2005/8/layout/radial1"/>
    <dgm:cxn modelId="{0C54D975-6ACE-4015-B21D-FFE11E71A7A7}" type="presOf" srcId="{264B753C-B73C-4CBB-B0A9-6402E1B11B24}" destId="{FCD46BA2-1F66-42D1-A20A-4C13325F8A1D}" srcOrd="0" destOrd="0" presId="urn:microsoft.com/office/officeart/2005/8/layout/radial1"/>
    <dgm:cxn modelId="{B57E182B-C906-4383-BAD3-87477FCC7319}" type="presOf" srcId="{3CBCDBD5-C6C6-4CB7-8A76-DFADF1EA49BD}" destId="{1E0EC2F4-0FF8-458E-8B81-0EA7CAC4D53F}" srcOrd="0" destOrd="0" presId="urn:microsoft.com/office/officeart/2005/8/layout/radial1"/>
    <dgm:cxn modelId="{715254D1-C60C-4887-BA72-1A3D60132B4E}" type="presOf" srcId="{B9F9CA7B-3E4A-4E6A-B4EE-70E6713F2E8F}" destId="{D0E24CEB-B0F2-4E86-9FD0-4FD5F98C7796}" srcOrd="1" destOrd="0" presId="urn:microsoft.com/office/officeart/2005/8/layout/radial1"/>
    <dgm:cxn modelId="{6537A3BE-B7EA-4E84-B984-25F9022101B7}" srcId="{A325E483-FBD3-4EAF-987F-C0BA15F0C019}" destId="{C93E4A16-9C5F-4AD5-8F9E-1F42DFD8FA95}" srcOrd="2" destOrd="0" parTransId="{B490F82B-12AD-4C5C-AB88-64DDF3A65939}" sibTransId="{817EBA90-B234-4BDC-ADC0-CEBB78F2513A}"/>
    <dgm:cxn modelId="{E8E0C468-8AF4-493E-AB60-441CE8E82E19}" type="presOf" srcId="{A325E483-FBD3-4EAF-987F-C0BA15F0C019}" destId="{6F9C3B84-311F-4CF3-9988-665F9D2A0CED}" srcOrd="0" destOrd="0" presId="urn:microsoft.com/office/officeart/2005/8/layout/radial1"/>
    <dgm:cxn modelId="{5F9F9B73-6AB7-442F-8AB7-DBD78844F0AC}" type="presParOf" srcId="{6F9C3B84-311F-4CF3-9988-665F9D2A0CED}" destId="{4834EDC2-B0F4-4417-A420-3C31321DBCE8}" srcOrd="0" destOrd="0" presId="urn:microsoft.com/office/officeart/2005/8/layout/radial1"/>
    <dgm:cxn modelId="{117BAF11-5112-426F-95FC-D87B771B3C52}" type="presParOf" srcId="{6F9C3B84-311F-4CF3-9988-665F9D2A0CED}" destId="{E3939638-9218-40DD-9F2F-A2C822ABFAC6}" srcOrd="1" destOrd="0" presId="urn:microsoft.com/office/officeart/2005/8/layout/radial1"/>
    <dgm:cxn modelId="{ED76131C-EDD7-46F2-89B7-C3CFE22ECA9F}" type="presParOf" srcId="{E3939638-9218-40DD-9F2F-A2C822ABFAC6}" destId="{D0E24CEB-B0F2-4E86-9FD0-4FD5F98C7796}" srcOrd="0" destOrd="0" presId="urn:microsoft.com/office/officeart/2005/8/layout/radial1"/>
    <dgm:cxn modelId="{29F1A4A9-797B-4715-962B-7E60AC04CCAC}" type="presParOf" srcId="{6F9C3B84-311F-4CF3-9988-665F9D2A0CED}" destId="{B4D811B1-85D4-46AD-A3CA-C390210B11BD}" srcOrd="2" destOrd="0" presId="urn:microsoft.com/office/officeart/2005/8/layout/radial1"/>
    <dgm:cxn modelId="{C6FB9FEE-C56A-423C-8E67-CADC971B2463}" type="presParOf" srcId="{6F9C3B84-311F-4CF3-9988-665F9D2A0CED}" destId="{FCD46BA2-1F66-42D1-A20A-4C13325F8A1D}" srcOrd="3" destOrd="0" presId="urn:microsoft.com/office/officeart/2005/8/layout/radial1"/>
    <dgm:cxn modelId="{D5F0ECD7-82BE-4B5F-A599-E8303E7792A6}" type="presParOf" srcId="{FCD46BA2-1F66-42D1-A20A-4C13325F8A1D}" destId="{40A71F91-AD21-4CE8-8EB3-58DC0D811EFD}" srcOrd="0" destOrd="0" presId="urn:microsoft.com/office/officeart/2005/8/layout/radial1"/>
    <dgm:cxn modelId="{8C4D2812-0665-42B8-B8AB-752D18D0B22F}" type="presParOf" srcId="{6F9C3B84-311F-4CF3-9988-665F9D2A0CED}" destId="{FFF781B9-7330-4974-AA19-E5C87B3033A1}" srcOrd="4" destOrd="0" presId="urn:microsoft.com/office/officeart/2005/8/layout/radial1"/>
    <dgm:cxn modelId="{BD165094-F2DE-4578-9D71-8367AD1EA37D}" type="presParOf" srcId="{6F9C3B84-311F-4CF3-9988-665F9D2A0CED}" destId="{DAEAABF3-82FA-4E91-B3DC-4EB4FB5D482C}" srcOrd="5" destOrd="0" presId="urn:microsoft.com/office/officeart/2005/8/layout/radial1"/>
    <dgm:cxn modelId="{EB996C68-5C38-41ED-A905-CBB591CAC91A}" type="presParOf" srcId="{DAEAABF3-82FA-4E91-B3DC-4EB4FB5D482C}" destId="{2CE78CD1-A888-4C20-B992-676FAB029160}" srcOrd="0" destOrd="0" presId="urn:microsoft.com/office/officeart/2005/8/layout/radial1"/>
    <dgm:cxn modelId="{2AB34367-AE67-4D37-AEC0-423F71689B93}" type="presParOf" srcId="{6F9C3B84-311F-4CF3-9988-665F9D2A0CED}" destId="{B5143936-D2D6-4EB4-BFE6-1BF772DB9AEE}" srcOrd="6" destOrd="0" presId="urn:microsoft.com/office/officeart/2005/8/layout/radial1"/>
    <dgm:cxn modelId="{98827218-F6D9-4901-9132-7A1C93A4334F}" type="presParOf" srcId="{6F9C3B84-311F-4CF3-9988-665F9D2A0CED}" destId="{1E0EC2F4-0FF8-458E-8B81-0EA7CAC4D53F}" srcOrd="7" destOrd="0" presId="urn:microsoft.com/office/officeart/2005/8/layout/radial1"/>
    <dgm:cxn modelId="{51D58CD1-604D-48D1-B7E0-B9A5856DA6A3}" type="presParOf" srcId="{1E0EC2F4-0FF8-458E-8B81-0EA7CAC4D53F}" destId="{F1FADC5D-2595-475E-A08A-19F9F6325FF2}" srcOrd="0" destOrd="0" presId="urn:microsoft.com/office/officeart/2005/8/layout/radial1"/>
    <dgm:cxn modelId="{4DE40C7C-9AEB-4A9A-9CE6-BD48D7FE0212}" type="presParOf" srcId="{6F9C3B84-311F-4CF3-9988-665F9D2A0CED}" destId="{6C94F55C-F328-4814-BF67-AD28C0DC2B05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8138DB-D149-46DC-892A-7BF9395FF81B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78B23124-765F-448C-A7E8-ED43884C50A6}">
      <dgm:prSet phldrT="[텍스트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effectLst>
          <a:glow rad="1397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pPr latinLnBrk="1"/>
          <a:r>
            <a:rPr lang="ko-KR" altLang="en-US" sz="1600" dirty="0" smtClean="0"/>
            <a:t>프로그램에 임하시는 부모님의 모습이 활기차 보입니다</a:t>
          </a:r>
          <a:r>
            <a:rPr lang="en-US" altLang="ko-KR" sz="1600" dirty="0" smtClean="0"/>
            <a:t>. </a:t>
          </a:r>
          <a:r>
            <a:rPr lang="ko-KR" altLang="en-US" sz="1600" dirty="0" smtClean="0"/>
            <a:t>프로그램을 통하여 웃음을 보이시는 부모님들의 모습을 보니 흐뭇합니다</a:t>
          </a:r>
          <a:r>
            <a:rPr lang="en-US" altLang="ko-KR" sz="1600" dirty="0" smtClean="0"/>
            <a:t>. </a:t>
          </a:r>
          <a:r>
            <a:rPr lang="ko-KR" altLang="en-US" sz="1600" dirty="0" smtClean="0"/>
            <a:t>오랫동안 이 모습을 보고 싶습니다</a:t>
          </a:r>
          <a:r>
            <a:rPr lang="en-US" altLang="ko-KR" sz="1600" dirty="0" smtClean="0"/>
            <a:t>. </a:t>
          </a:r>
          <a:r>
            <a:rPr lang="en-US" altLang="ko-KR" sz="1600" b="1" dirty="0" smtClean="0"/>
            <a:t>(</a:t>
          </a:r>
          <a:r>
            <a:rPr lang="ko-KR" altLang="en-US" sz="1600" b="1" dirty="0" smtClean="0"/>
            <a:t>김</a:t>
          </a:r>
          <a:r>
            <a:rPr lang="en-US" altLang="ko-KR" sz="1600" b="1" dirty="0" smtClean="0"/>
            <a:t>*</a:t>
          </a:r>
          <a:r>
            <a:rPr lang="ko-KR" altLang="en-US" sz="1600" b="1" dirty="0" smtClean="0"/>
            <a:t>주</a:t>
          </a:r>
          <a:r>
            <a:rPr lang="en-US" altLang="ko-KR" sz="1600" b="1" dirty="0" smtClean="0"/>
            <a:t>, </a:t>
          </a:r>
          <a:r>
            <a:rPr lang="ko-KR" altLang="en-US" sz="1600" b="1" dirty="0" smtClean="0"/>
            <a:t>탁</a:t>
          </a:r>
          <a:r>
            <a:rPr lang="en-US" altLang="ko-KR" sz="1600" b="1" dirty="0" smtClean="0"/>
            <a:t>*</a:t>
          </a:r>
          <a:r>
            <a:rPr lang="ko-KR" altLang="en-US" sz="1600" b="1" dirty="0" smtClean="0"/>
            <a:t>균 어르신 따님</a:t>
          </a:r>
          <a:r>
            <a:rPr lang="en-US" altLang="ko-KR" sz="1600" b="1" dirty="0" smtClean="0"/>
            <a:t>, </a:t>
          </a:r>
          <a:r>
            <a:rPr lang="ko-KR" altLang="en-US" sz="1600" b="1" dirty="0" smtClean="0"/>
            <a:t>김</a:t>
          </a:r>
          <a:r>
            <a:rPr lang="en-US" altLang="ko-KR" sz="1600" b="1" dirty="0" smtClean="0"/>
            <a:t>*</a:t>
          </a:r>
          <a:r>
            <a:rPr lang="ko-KR" altLang="en-US" sz="1600" b="1" dirty="0" smtClean="0"/>
            <a:t>경 보호자</a:t>
          </a:r>
          <a:r>
            <a:rPr lang="en-US" altLang="ko-KR" sz="1600" b="1" dirty="0" smtClean="0"/>
            <a:t>)</a:t>
          </a:r>
          <a:endParaRPr lang="ko-KR" altLang="en-US" sz="1600" b="1" dirty="0"/>
        </a:p>
      </dgm:t>
    </dgm:pt>
    <dgm:pt modelId="{2A4205A5-3C72-455D-9A61-85D0A634AB42}" type="parTrans" cxnId="{D9CBF19E-4884-4907-BEAB-94ECF3BBB9E9}">
      <dgm:prSet/>
      <dgm:spPr/>
      <dgm:t>
        <a:bodyPr/>
        <a:lstStyle/>
        <a:p>
          <a:pPr latinLnBrk="1"/>
          <a:endParaRPr lang="ko-KR" altLang="en-US"/>
        </a:p>
      </dgm:t>
    </dgm:pt>
    <dgm:pt modelId="{E504BEF8-F618-425D-ACB1-645B81F8E1E2}" type="sibTrans" cxnId="{D9CBF19E-4884-4907-BEAB-94ECF3BBB9E9}">
      <dgm:prSet/>
      <dgm:spPr/>
      <dgm:t>
        <a:bodyPr/>
        <a:lstStyle/>
        <a:p>
          <a:pPr latinLnBrk="1"/>
          <a:endParaRPr lang="ko-KR" altLang="en-US"/>
        </a:p>
      </dgm:t>
    </dgm:pt>
    <dgm:pt modelId="{9754DDBB-0A04-45E1-AF9D-006FEBCF8521}">
      <dgm:prSet phldrT="[텍스트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effectLst>
          <a:glow rad="101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pPr latinLnBrk="1"/>
          <a:r>
            <a:rPr lang="ko-KR" altLang="en-US" sz="1600" dirty="0" smtClean="0"/>
            <a:t>엄마 얼굴에 지난번까지의 사진엔 없던 미소가 조금씩 보이는 걸 보니 더 안심이 됩니다</a:t>
          </a:r>
          <a:r>
            <a:rPr lang="en-US" altLang="ko-KR" sz="1600" dirty="0" smtClean="0"/>
            <a:t>. </a:t>
          </a:r>
          <a:r>
            <a:rPr lang="ko-KR" altLang="en-US" sz="1600" dirty="0" smtClean="0"/>
            <a:t>전화 통화할 때 목소리가 아주 밝아지셨어요</a:t>
          </a:r>
          <a:r>
            <a:rPr lang="en-US" altLang="ko-KR" sz="1600" dirty="0" smtClean="0"/>
            <a:t>. </a:t>
          </a:r>
          <a:r>
            <a:rPr lang="ko-KR" altLang="en-US" sz="1600" dirty="0" smtClean="0"/>
            <a:t>운동도 되면서 재미도 있는 일석이조 프로그램이네요</a:t>
          </a:r>
          <a:r>
            <a:rPr lang="en-US" altLang="ko-KR" sz="1600" dirty="0" smtClean="0"/>
            <a:t>. </a:t>
          </a:r>
          <a:r>
            <a:rPr lang="en-US" altLang="ko-KR" sz="1600" b="1" dirty="0" smtClean="0"/>
            <a:t>(</a:t>
          </a:r>
          <a:r>
            <a:rPr lang="ko-KR" altLang="en-US" sz="1600" b="1" dirty="0" smtClean="0"/>
            <a:t>이</a:t>
          </a:r>
          <a:r>
            <a:rPr lang="en-US" altLang="ko-KR" sz="1600" b="1" dirty="0" smtClean="0"/>
            <a:t>*</a:t>
          </a:r>
          <a:r>
            <a:rPr lang="ko-KR" altLang="en-US" sz="1600" b="1" dirty="0" smtClean="0"/>
            <a:t>분 어르신 따님</a:t>
          </a:r>
          <a:r>
            <a:rPr lang="en-US" altLang="ko-KR" sz="1600" b="1" dirty="0" smtClean="0"/>
            <a:t>, </a:t>
          </a:r>
          <a:r>
            <a:rPr lang="ko-KR" altLang="en-US" sz="1600" b="1" dirty="0" smtClean="0"/>
            <a:t>최</a:t>
          </a:r>
          <a:r>
            <a:rPr lang="en-US" altLang="ko-KR" sz="1600" b="1" dirty="0" smtClean="0"/>
            <a:t>*</a:t>
          </a:r>
          <a:r>
            <a:rPr lang="ko-KR" altLang="en-US" sz="1600" b="1" dirty="0" smtClean="0"/>
            <a:t>옥 보호자</a:t>
          </a:r>
          <a:r>
            <a:rPr lang="en-US" altLang="ko-KR" sz="1600" b="1" dirty="0" smtClean="0"/>
            <a:t>)</a:t>
          </a:r>
          <a:endParaRPr lang="ko-KR" altLang="en-US" sz="1600" b="1" dirty="0"/>
        </a:p>
      </dgm:t>
    </dgm:pt>
    <dgm:pt modelId="{E18349C0-036D-438C-A27D-6627C5EFE741}" type="parTrans" cxnId="{98C646EE-FFF1-43C4-A29B-C6C047740CBB}">
      <dgm:prSet/>
      <dgm:spPr/>
      <dgm:t>
        <a:bodyPr/>
        <a:lstStyle/>
        <a:p>
          <a:pPr latinLnBrk="1"/>
          <a:endParaRPr lang="ko-KR" altLang="en-US"/>
        </a:p>
      </dgm:t>
    </dgm:pt>
    <dgm:pt modelId="{DB67AA22-E142-4F71-AEDC-DAA6411F0349}" type="sibTrans" cxnId="{98C646EE-FFF1-43C4-A29B-C6C047740CBB}">
      <dgm:prSet/>
      <dgm:spPr/>
      <dgm:t>
        <a:bodyPr/>
        <a:lstStyle/>
        <a:p>
          <a:pPr latinLnBrk="1"/>
          <a:endParaRPr lang="ko-KR" altLang="en-US"/>
        </a:p>
      </dgm:t>
    </dgm:pt>
    <dgm:pt modelId="{359E70E0-9355-40D2-B785-992A86B62A32}">
      <dgm:prSet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>
        <a:effectLst>
          <a:glow rad="1397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pPr latinLnBrk="1">
            <a:lnSpc>
              <a:spcPct val="100000"/>
            </a:lnSpc>
          </a:pPr>
          <a:r>
            <a:rPr lang="ko-KR" altLang="en-US" sz="1600" b="1" dirty="0" smtClean="0"/>
            <a:t>건강하고 환한 모습 보기 좋네요</a:t>
          </a:r>
          <a:r>
            <a:rPr lang="en-US" altLang="ko-KR" sz="1600" b="1" dirty="0" smtClean="0"/>
            <a:t>. </a:t>
          </a:r>
          <a:r>
            <a:rPr lang="ko-KR" altLang="en-US" sz="1600" b="1" dirty="0" smtClean="0"/>
            <a:t>정</a:t>
          </a:r>
          <a:r>
            <a:rPr lang="en-US" altLang="ko-KR" sz="1600" b="1" dirty="0" smtClean="0"/>
            <a:t>*</a:t>
          </a:r>
          <a:r>
            <a:rPr lang="ko-KR" altLang="en-US" sz="1600" b="1" dirty="0" err="1" smtClean="0"/>
            <a:t>자씨</a:t>
          </a:r>
          <a:r>
            <a:rPr lang="ko-KR" altLang="en-US" sz="1600" b="1" dirty="0" smtClean="0"/>
            <a:t> </a:t>
          </a:r>
          <a:r>
            <a:rPr lang="ko-KR" altLang="en-US" sz="1600" b="1" dirty="0" err="1" smtClean="0"/>
            <a:t>넘</a:t>
          </a:r>
          <a:r>
            <a:rPr lang="ko-KR" altLang="en-US" sz="1600" b="1" dirty="0" smtClean="0"/>
            <a:t> </a:t>
          </a:r>
          <a:r>
            <a:rPr lang="ko-KR" altLang="en-US" sz="1600" b="1" dirty="0" err="1" smtClean="0"/>
            <a:t>이쁘다</a:t>
          </a:r>
          <a:r>
            <a:rPr lang="en-US" altLang="ko-KR" sz="1600" b="1" dirty="0" smtClean="0"/>
            <a:t>. </a:t>
          </a:r>
          <a:r>
            <a:rPr lang="ko-KR" altLang="en-US" sz="1600" b="1" dirty="0" smtClean="0"/>
            <a:t>엄마</a:t>
          </a:r>
          <a:r>
            <a:rPr lang="en-US" altLang="ko-KR" sz="1600" b="1" dirty="0" smtClean="0"/>
            <a:t>, </a:t>
          </a:r>
          <a:r>
            <a:rPr lang="ko-KR" altLang="en-US" sz="1600" b="1" dirty="0" err="1" smtClean="0"/>
            <a:t>웃는모습</a:t>
          </a:r>
          <a:r>
            <a:rPr lang="ko-KR" altLang="en-US" sz="1600" b="1" dirty="0" smtClean="0"/>
            <a:t> </a:t>
          </a:r>
          <a:r>
            <a:rPr lang="ko-KR" altLang="en-US" sz="1600" b="1" dirty="0" err="1" smtClean="0"/>
            <a:t>넘</a:t>
          </a:r>
          <a:r>
            <a:rPr lang="ko-KR" altLang="en-US" sz="1600" b="1" dirty="0" smtClean="0"/>
            <a:t> 좋아</a:t>
          </a:r>
          <a:r>
            <a:rPr lang="en-US" altLang="ko-KR" sz="1600" b="1" dirty="0" smtClean="0"/>
            <a:t>. </a:t>
          </a:r>
        </a:p>
        <a:p>
          <a:pPr latinLnBrk="1">
            <a:lnSpc>
              <a:spcPct val="100000"/>
            </a:lnSpc>
          </a:pPr>
          <a:r>
            <a:rPr lang="ko-KR" altLang="en-US" sz="1600" b="1" dirty="0" smtClean="0"/>
            <a:t>엄마 사랑해요</a:t>
          </a:r>
          <a:r>
            <a:rPr lang="en-US" altLang="ko-KR" sz="1600" b="1" dirty="0" smtClean="0"/>
            <a:t>~</a:t>
          </a:r>
          <a:r>
            <a:rPr lang="ko-KR" altLang="en-US" sz="1600" b="1" dirty="0" smtClean="0"/>
            <a:t>그 모습 그대로만 계셔주세요</a:t>
          </a:r>
          <a:r>
            <a:rPr lang="en-US" altLang="ko-KR" sz="1500" b="1" dirty="0" smtClean="0"/>
            <a:t>.(</a:t>
          </a:r>
          <a:r>
            <a:rPr lang="ko-KR" altLang="en-US" sz="1500" b="1" dirty="0" smtClean="0"/>
            <a:t>정</a:t>
          </a:r>
          <a:r>
            <a:rPr lang="en-US" altLang="ko-KR" sz="1500" b="1" dirty="0" smtClean="0"/>
            <a:t>*</a:t>
          </a:r>
          <a:r>
            <a:rPr lang="ko-KR" altLang="en-US" sz="1500" b="1" dirty="0" smtClean="0"/>
            <a:t>자 어르신 따님</a:t>
          </a:r>
          <a:r>
            <a:rPr lang="en-US" altLang="ko-KR" sz="1500" b="1" dirty="0" smtClean="0"/>
            <a:t>, </a:t>
          </a:r>
          <a:r>
            <a:rPr lang="ko-KR" altLang="en-US" sz="1500" b="1" dirty="0" smtClean="0"/>
            <a:t>이</a:t>
          </a:r>
          <a:r>
            <a:rPr lang="en-US" altLang="ko-KR" sz="1500" b="1" dirty="0" smtClean="0"/>
            <a:t>*</a:t>
          </a:r>
          <a:r>
            <a:rPr lang="ko-KR" altLang="en-US" sz="1500" b="1" dirty="0" smtClean="0"/>
            <a:t>순 보호자</a:t>
          </a:r>
          <a:r>
            <a:rPr lang="en-US" altLang="ko-KR" sz="1500" b="1" dirty="0" smtClean="0"/>
            <a:t>)</a:t>
          </a:r>
        </a:p>
      </dgm:t>
    </dgm:pt>
    <dgm:pt modelId="{7F6C5C2C-CB18-49EE-8D63-AE96C2A3CABA}" type="parTrans" cxnId="{5A6BE422-31AE-49FF-BF99-A548024D5D37}">
      <dgm:prSet/>
      <dgm:spPr/>
      <dgm:t>
        <a:bodyPr/>
        <a:lstStyle/>
        <a:p>
          <a:pPr latinLnBrk="1"/>
          <a:endParaRPr lang="ko-KR" altLang="en-US"/>
        </a:p>
      </dgm:t>
    </dgm:pt>
    <dgm:pt modelId="{04D0A6B9-6F3F-41E6-ACE1-347427727987}" type="sibTrans" cxnId="{5A6BE422-31AE-49FF-BF99-A548024D5D37}">
      <dgm:prSet/>
      <dgm:spPr/>
      <dgm:t>
        <a:bodyPr/>
        <a:lstStyle/>
        <a:p>
          <a:pPr latinLnBrk="1"/>
          <a:endParaRPr lang="ko-KR" altLang="en-US"/>
        </a:p>
      </dgm:t>
    </dgm:pt>
    <dgm:pt modelId="{0EB5A949-155B-40DE-83EA-E39A03002AFC}" type="pres">
      <dgm:prSet presAssocID="{2F8138DB-D149-46DC-892A-7BF9395FF81B}" presName="linearFlow" presStyleCnt="0">
        <dgm:presLayoutVars>
          <dgm:dir/>
          <dgm:resizeHandles val="exact"/>
        </dgm:presLayoutVars>
      </dgm:prSet>
      <dgm:spPr/>
    </dgm:pt>
    <dgm:pt modelId="{78D2F211-5116-4C0A-BA78-21B87F9EBDA1}" type="pres">
      <dgm:prSet presAssocID="{78B23124-765F-448C-A7E8-ED43884C50A6}" presName="composite" presStyleCnt="0"/>
      <dgm:spPr/>
    </dgm:pt>
    <dgm:pt modelId="{55DAE6CF-65ED-4B8D-BF4B-9FA6D0955F45}" type="pres">
      <dgm:prSet presAssocID="{78B23124-765F-448C-A7E8-ED43884C50A6}" presName="imgShp" presStyleLbl="fgImgPlace1" presStyleIdx="0" presStyleCnt="3" custLinFactX="-8739" custLinFactNeighborX="-100000" custLinFactNeighborY="8384"/>
      <dgm:spPr/>
    </dgm:pt>
    <dgm:pt modelId="{1F55129F-49DB-4976-8A62-64949C3CAE7C}" type="pres">
      <dgm:prSet presAssocID="{78B23124-765F-448C-A7E8-ED43884C50A6}" presName="txShp" presStyleLbl="node1" presStyleIdx="0" presStyleCnt="3" custScaleX="140095" custScaleY="129068" custLinFactNeighborX="2570" custLinFactNeighborY="7505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pPr latinLnBrk="1"/>
          <a:endParaRPr lang="ko-KR" altLang="en-US"/>
        </a:p>
      </dgm:t>
    </dgm:pt>
    <dgm:pt modelId="{E57044E7-6057-4AD4-8B4E-E0362DDE7ED2}" type="pres">
      <dgm:prSet presAssocID="{E504BEF8-F618-425D-ACB1-645B81F8E1E2}" presName="spacing" presStyleCnt="0"/>
      <dgm:spPr/>
    </dgm:pt>
    <dgm:pt modelId="{A7754182-EAB9-4BE6-BEC4-A90E80A59F23}" type="pres">
      <dgm:prSet presAssocID="{359E70E0-9355-40D2-B785-992A86B62A32}" presName="composite" presStyleCnt="0"/>
      <dgm:spPr/>
    </dgm:pt>
    <dgm:pt modelId="{1A0205E1-CE84-4F8C-B66A-D3F39DB9D3AD}" type="pres">
      <dgm:prSet presAssocID="{359E70E0-9355-40D2-B785-992A86B62A32}" presName="imgShp" presStyleLbl="fgImgPlace1" presStyleIdx="1" presStyleCnt="3" custLinFactNeighborX="-94469" custLinFactNeighborY="-5161"/>
      <dgm:spPr>
        <a:ln>
          <a:solidFill>
            <a:srgbClr val="92D050"/>
          </a:solidFill>
        </a:ln>
      </dgm:spPr>
    </dgm:pt>
    <dgm:pt modelId="{95F1793D-0542-4B6C-8E0A-8E47C752E7E5}" type="pres">
      <dgm:prSet presAssocID="{359E70E0-9355-40D2-B785-992A86B62A32}" presName="txShp" presStyleLbl="node1" presStyleIdx="1" presStyleCnt="3" custScaleX="139573" custScaleY="131882" custLinFactNeighborX="2831" custLinFactNeighborY="240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pPr latinLnBrk="1"/>
          <a:endParaRPr lang="ko-KR" altLang="en-US"/>
        </a:p>
      </dgm:t>
    </dgm:pt>
    <dgm:pt modelId="{436E9CF5-3783-4FE6-8AB2-D47CEC303E56}" type="pres">
      <dgm:prSet presAssocID="{04D0A6B9-6F3F-41E6-ACE1-347427727987}" presName="spacing" presStyleCnt="0"/>
      <dgm:spPr/>
    </dgm:pt>
    <dgm:pt modelId="{B52705BB-1BC0-4B1B-8AB1-140D50128BB2}" type="pres">
      <dgm:prSet presAssocID="{9754DDBB-0A04-45E1-AF9D-006FEBCF8521}" presName="composite" presStyleCnt="0"/>
      <dgm:spPr/>
    </dgm:pt>
    <dgm:pt modelId="{E4E202C1-BE9F-43EC-BCEB-28793A1B0CD2}" type="pres">
      <dgm:prSet presAssocID="{9754DDBB-0A04-45E1-AF9D-006FEBCF8521}" presName="imgShp" presStyleLbl="fgImgPlace1" presStyleIdx="2" presStyleCnt="3" custLinFactNeighborX="-90483" custLinFactNeighborY="-10741"/>
      <dgm:spPr/>
    </dgm:pt>
    <dgm:pt modelId="{37DA2398-D8B7-4EEC-ABAF-54915C554F6F}" type="pres">
      <dgm:prSet presAssocID="{9754DDBB-0A04-45E1-AF9D-006FEBCF8521}" presName="txShp" presStyleLbl="node1" presStyleIdx="2" presStyleCnt="3" custScaleX="141528" custScaleY="110655" custLinFactNeighborX="2644" custLinFactNeighborY="-13186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pPr latinLnBrk="1"/>
          <a:endParaRPr lang="ko-KR" altLang="en-US"/>
        </a:p>
      </dgm:t>
    </dgm:pt>
  </dgm:ptLst>
  <dgm:cxnLst>
    <dgm:cxn modelId="{AB239A7F-5785-4B7E-A5C7-9340F8F5E8AC}" type="presOf" srcId="{359E70E0-9355-40D2-B785-992A86B62A32}" destId="{95F1793D-0542-4B6C-8E0A-8E47C752E7E5}" srcOrd="0" destOrd="0" presId="urn:microsoft.com/office/officeart/2005/8/layout/vList3"/>
    <dgm:cxn modelId="{5A6BE422-31AE-49FF-BF99-A548024D5D37}" srcId="{2F8138DB-D149-46DC-892A-7BF9395FF81B}" destId="{359E70E0-9355-40D2-B785-992A86B62A32}" srcOrd="1" destOrd="0" parTransId="{7F6C5C2C-CB18-49EE-8D63-AE96C2A3CABA}" sibTransId="{04D0A6B9-6F3F-41E6-ACE1-347427727987}"/>
    <dgm:cxn modelId="{98C646EE-FFF1-43C4-A29B-C6C047740CBB}" srcId="{2F8138DB-D149-46DC-892A-7BF9395FF81B}" destId="{9754DDBB-0A04-45E1-AF9D-006FEBCF8521}" srcOrd="2" destOrd="0" parTransId="{E18349C0-036D-438C-A27D-6627C5EFE741}" sibTransId="{DB67AA22-E142-4F71-AEDC-DAA6411F0349}"/>
    <dgm:cxn modelId="{C50C7652-085D-41FF-860C-C21B31A6C1A0}" type="presOf" srcId="{2F8138DB-D149-46DC-892A-7BF9395FF81B}" destId="{0EB5A949-155B-40DE-83EA-E39A03002AFC}" srcOrd="0" destOrd="0" presId="urn:microsoft.com/office/officeart/2005/8/layout/vList3"/>
    <dgm:cxn modelId="{707C5F1D-57E4-47E7-A9C2-36F833D1D9E1}" type="presOf" srcId="{78B23124-765F-448C-A7E8-ED43884C50A6}" destId="{1F55129F-49DB-4976-8A62-64949C3CAE7C}" srcOrd="0" destOrd="0" presId="urn:microsoft.com/office/officeart/2005/8/layout/vList3"/>
    <dgm:cxn modelId="{F469D367-B581-4D70-A5AC-5252456322BA}" type="presOf" srcId="{9754DDBB-0A04-45E1-AF9D-006FEBCF8521}" destId="{37DA2398-D8B7-4EEC-ABAF-54915C554F6F}" srcOrd="0" destOrd="0" presId="urn:microsoft.com/office/officeart/2005/8/layout/vList3"/>
    <dgm:cxn modelId="{D9CBF19E-4884-4907-BEAB-94ECF3BBB9E9}" srcId="{2F8138DB-D149-46DC-892A-7BF9395FF81B}" destId="{78B23124-765F-448C-A7E8-ED43884C50A6}" srcOrd="0" destOrd="0" parTransId="{2A4205A5-3C72-455D-9A61-85D0A634AB42}" sibTransId="{E504BEF8-F618-425D-ACB1-645B81F8E1E2}"/>
    <dgm:cxn modelId="{6C59F52D-2137-4395-9FE5-4BE4EBE38A2C}" type="presParOf" srcId="{0EB5A949-155B-40DE-83EA-E39A03002AFC}" destId="{78D2F211-5116-4C0A-BA78-21B87F9EBDA1}" srcOrd="0" destOrd="0" presId="urn:microsoft.com/office/officeart/2005/8/layout/vList3"/>
    <dgm:cxn modelId="{FD72B4AA-5767-4632-971A-51CACAF08BEE}" type="presParOf" srcId="{78D2F211-5116-4C0A-BA78-21B87F9EBDA1}" destId="{55DAE6CF-65ED-4B8D-BF4B-9FA6D0955F45}" srcOrd="0" destOrd="0" presId="urn:microsoft.com/office/officeart/2005/8/layout/vList3"/>
    <dgm:cxn modelId="{D13D88BE-5EDF-4CD9-9CB9-07152FB2C401}" type="presParOf" srcId="{78D2F211-5116-4C0A-BA78-21B87F9EBDA1}" destId="{1F55129F-49DB-4976-8A62-64949C3CAE7C}" srcOrd="1" destOrd="0" presId="urn:microsoft.com/office/officeart/2005/8/layout/vList3"/>
    <dgm:cxn modelId="{EB9B252F-1AB1-4C73-A4C2-B42AE2591074}" type="presParOf" srcId="{0EB5A949-155B-40DE-83EA-E39A03002AFC}" destId="{E57044E7-6057-4AD4-8B4E-E0362DDE7ED2}" srcOrd="1" destOrd="0" presId="urn:microsoft.com/office/officeart/2005/8/layout/vList3"/>
    <dgm:cxn modelId="{7F05D20C-CACC-499E-9642-B52BD0E54E3C}" type="presParOf" srcId="{0EB5A949-155B-40DE-83EA-E39A03002AFC}" destId="{A7754182-EAB9-4BE6-BEC4-A90E80A59F23}" srcOrd="2" destOrd="0" presId="urn:microsoft.com/office/officeart/2005/8/layout/vList3"/>
    <dgm:cxn modelId="{0EFDAA97-B085-46ED-9ABE-A36972E4136C}" type="presParOf" srcId="{A7754182-EAB9-4BE6-BEC4-A90E80A59F23}" destId="{1A0205E1-CE84-4F8C-B66A-D3F39DB9D3AD}" srcOrd="0" destOrd="0" presId="urn:microsoft.com/office/officeart/2005/8/layout/vList3"/>
    <dgm:cxn modelId="{4C53E816-8717-4C58-8626-1D24443F89B2}" type="presParOf" srcId="{A7754182-EAB9-4BE6-BEC4-A90E80A59F23}" destId="{95F1793D-0542-4B6C-8E0A-8E47C752E7E5}" srcOrd="1" destOrd="0" presId="urn:microsoft.com/office/officeart/2005/8/layout/vList3"/>
    <dgm:cxn modelId="{5C9B0395-5D25-48AD-AA66-E9CC2B92DB68}" type="presParOf" srcId="{0EB5A949-155B-40DE-83EA-E39A03002AFC}" destId="{436E9CF5-3783-4FE6-8AB2-D47CEC303E56}" srcOrd="3" destOrd="0" presId="urn:microsoft.com/office/officeart/2005/8/layout/vList3"/>
    <dgm:cxn modelId="{87D77C8B-5260-4D84-B244-05920B5C05BC}" type="presParOf" srcId="{0EB5A949-155B-40DE-83EA-E39A03002AFC}" destId="{B52705BB-1BC0-4B1B-8AB1-140D50128BB2}" srcOrd="4" destOrd="0" presId="urn:microsoft.com/office/officeart/2005/8/layout/vList3"/>
    <dgm:cxn modelId="{C530D081-3AD5-45D5-A4DE-E22E95F57DBA}" type="presParOf" srcId="{B52705BB-1BC0-4B1B-8AB1-140D50128BB2}" destId="{E4E202C1-BE9F-43EC-BCEB-28793A1B0CD2}" srcOrd="0" destOrd="0" presId="urn:microsoft.com/office/officeart/2005/8/layout/vList3"/>
    <dgm:cxn modelId="{9FDC637E-7DB6-4951-81B1-3BC185CF23AB}" type="presParOf" srcId="{B52705BB-1BC0-4B1B-8AB1-140D50128BB2}" destId="{37DA2398-D8B7-4EEC-ABAF-54915C554F6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35A0341-3027-4446-B352-1DBEE3393108}" type="doc">
      <dgm:prSet loTypeId="urn:microsoft.com/office/officeart/2005/8/layout/bList2" loCatId="list" qsTypeId="urn:microsoft.com/office/officeart/2005/8/quickstyle/simple2" qsCatId="simple" csTypeId="urn:microsoft.com/office/officeart/2005/8/colors/accent3_5" csCatId="accent3" phldr="1"/>
      <dgm:spPr/>
    </dgm:pt>
    <dgm:pt modelId="{1099805D-7A8E-4553-86C6-3C2290D3803E}">
      <dgm:prSet phldrT="[텍스트]" custT="1"/>
      <dgm:spPr/>
      <dgm:t>
        <a:bodyPr/>
        <a:lstStyle/>
        <a:p>
          <a:pPr algn="ctr" latinLnBrk="1"/>
          <a:r>
            <a:rPr lang="ko-KR" altLang="en-US" sz="1800" dirty="0" smtClean="0"/>
            <a:t>안</a:t>
          </a:r>
          <a:r>
            <a:rPr lang="en-US" altLang="ko-KR" sz="1800" dirty="0" smtClean="0"/>
            <a:t>*</a:t>
          </a:r>
          <a:r>
            <a:rPr lang="ko-KR" altLang="en-US" sz="1800" dirty="0" smtClean="0"/>
            <a:t>자 </a:t>
          </a:r>
          <a:endParaRPr lang="en-US" altLang="ko-KR" sz="1800" dirty="0" smtClean="0"/>
        </a:p>
        <a:p>
          <a:pPr algn="ctr" latinLnBrk="1"/>
          <a:r>
            <a:rPr lang="ko-KR" altLang="en-US" sz="1800" dirty="0" smtClean="0"/>
            <a:t>간호</a:t>
          </a:r>
          <a:r>
            <a:rPr lang="en-US" altLang="ko-KR" sz="1800" dirty="0" smtClean="0"/>
            <a:t>(</a:t>
          </a:r>
          <a:r>
            <a:rPr lang="ko-KR" altLang="en-US" sz="1800" dirty="0" err="1" smtClean="0"/>
            <a:t>조무</a:t>
          </a:r>
          <a:r>
            <a:rPr lang="en-US" altLang="ko-KR" sz="1800" dirty="0" smtClean="0"/>
            <a:t>)</a:t>
          </a:r>
          <a:r>
            <a:rPr lang="ko-KR" altLang="en-US" sz="1800" dirty="0" smtClean="0"/>
            <a:t>사</a:t>
          </a:r>
          <a:endParaRPr lang="en-US" altLang="ko-KR" sz="1800" dirty="0" smtClean="0"/>
        </a:p>
      </dgm:t>
    </dgm:pt>
    <dgm:pt modelId="{4A789F5D-29E4-4187-BACA-6F633FAE5E31}" type="parTrans" cxnId="{69195035-F518-48E7-BBF4-367C0FB7BCB8}">
      <dgm:prSet/>
      <dgm:spPr/>
      <dgm:t>
        <a:bodyPr/>
        <a:lstStyle/>
        <a:p>
          <a:pPr latinLnBrk="1"/>
          <a:endParaRPr lang="ko-KR" altLang="en-US"/>
        </a:p>
      </dgm:t>
    </dgm:pt>
    <dgm:pt modelId="{49D9BCE3-F4C5-4106-8C50-CE77F53E35E1}" type="sibTrans" cxnId="{69195035-F518-48E7-BBF4-367C0FB7BCB8}">
      <dgm:prSet/>
      <dgm:spPr/>
      <dgm:t>
        <a:bodyPr/>
        <a:lstStyle/>
        <a:p>
          <a:pPr latinLnBrk="1"/>
          <a:endParaRPr lang="ko-KR" altLang="en-US"/>
        </a:p>
      </dgm:t>
    </dgm:pt>
    <dgm:pt modelId="{D8D36A73-EA97-4418-9088-E444AC45BE04}">
      <dgm:prSet phldrT="[텍스트]" custT="1"/>
      <dgm:spPr/>
      <dgm:t>
        <a:bodyPr/>
        <a:lstStyle/>
        <a:p>
          <a:pPr algn="ctr" latinLnBrk="1"/>
          <a:r>
            <a:rPr lang="ko-KR" altLang="en-US" sz="1800" dirty="0" smtClean="0"/>
            <a:t>김</a:t>
          </a:r>
          <a:r>
            <a:rPr lang="en-US" altLang="ko-KR" sz="1800" dirty="0" smtClean="0"/>
            <a:t>*</a:t>
          </a:r>
          <a:r>
            <a:rPr lang="ko-KR" altLang="en-US" sz="1800" dirty="0" err="1" smtClean="0"/>
            <a:t>숙</a:t>
          </a:r>
          <a:r>
            <a:rPr lang="ko-KR" altLang="en-US" sz="1800" dirty="0" smtClean="0"/>
            <a:t> </a:t>
          </a:r>
          <a:endParaRPr lang="en-US" altLang="ko-KR" sz="1800" dirty="0" smtClean="0"/>
        </a:p>
        <a:p>
          <a:pPr algn="ctr" latinLnBrk="1"/>
          <a:r>
            <a:rPr lang="ko-KR" altLang="en-US" sz="1800" dirty="0" err="1" smtClean="0"/>
            <a:t>요양보호사</a:t>
          </a:r>
          <a:endParaRPr lang="ko-KR" altLang="en-US" sz="1800" dirty="0"/>
        </a:p>
      </dgm:t>
    </dgm:pt>
    <dgm:pt modelId="{4DD812C3-6461-49FC-B7F6-C53A9D19D23D}" type="parTrans" cxnId="{2B8F9BC2-1369-4D49-8CD1-F644D241FBD8}">
      <dgm:prSet/>
      <dgm:spPr/>
      <dgm:t>
        <a:bodyPr/>
        <a:lstStyle/>
        <a:p>
          <a:pPr latinLnBrk="1"/>
          <a:endParaRPr lang="ko-KR" altLang="en-US"/>
        </a:p>
      </dgm:t>
    </dgm:pt>
    <dgm:pt modelId="{7F324E66-AC19-479B-B0AC-1156811705A5}" type="sibTrans" cxnId="{2B8F9BC2-1369-4D49-8CD1-F644D241FBD8}">
      <dgm:prSet/>
      <dgm:spPr/>
      <dgm:t>
        <a:bodyPr/>
        <a:lstStyle/>
        <a:p>
          <a:pPr latinLnBrk="1"/>
          <a:endParaRPr lang="ko-KR" altLang="en-US"/>
        </a:p>
      </dgm:t>
    </dgm:pt>
    <dgm:pt modelId="{08F1CC61-A247-4B24-9D81-DE04FE310133}">
      <dgm:prSet phldrT="[텍스트]" custT="1"/>
      <dgm:spPr/>
      <dgm:t>
        <a:bodyPr/>
        <a:lstStyle/>
        <a:p>
          <a:pPr algn="ctr" latinLnBrk="1"/>
          <a:r>
            <a:rPr lang="ko-KR" altLang="en-US" sz="1800" dirty="0" smtClean="0"/>
            <a:t>최</a:t>
          </a:r>
          <a:r>
            <a:rPr lang="en-US" altLang="ko-KR" sz="1800" dirty="0" smtClean="0"/>
            <a:t>*</a:t>
          </a:r>
          <a:r>
            <a:rPr lang="ko-KR" altLang="en-US" sz="1800" dirty="0" smtClean="0"/>
            <a:t>자</a:t>
          </a:r>
          <a:endParaRPr lang="en-US" altLang="ko-KR" sz="1800" dirty="0" smtClean="0"/>
        </a:p>
        <a:p>
          <a:pPr algn="ctr" latinLnBrk="1"/>
          <a:r>
            <a:rPr lang="ko-KR" altLang="en-US" sz="1800" dirty="0" err="1" smtClean="0"/>
            <a:t>요양보호사</a:t>
          </a:r>
          <a:endParaRPr lang="ko-KR" altLang="en-US" sz="1800" dirty="0"/>
        </a:p>
      </dgm:t>
    </dgm:pt>
    <dgm:pt modelId="{AB81A632-ACD5-40DE-B824-B6982025C541}" type="parTrans" cxnId="{A1E675C6-A4EE-43A4-A34C-65AEC551B0B8}">
      <dgm:prSet/>
      <dgm:spPr/>
      <dgm:t>
        <a:bodyPr/>
        <a:lstStyle/>
        <a:p>
          <a:pPr latinLnBrk="1"/>
          <a:endParaRPr lang="ko-KR" altLang="en-US"/>
        </a:p>
      </dgm:t>
    </dgm:pt>
    <dgm:pt modelId="{807BDAE1-DA42-4340-A433-3507E5F5C28A}" type="sibTrans" cxnId="{A1E675C6-A4EE-43A4-A34C-65AEC551B0B8}">
      <dgm:prSet/>
      <dgm:spPr/>
      <dgm:t>
        <a:bodyPr/>
        <a:lstStyle/>
        <a:p>
          <a:pPr latinLnBrk="1"/>
          <a:endParaRPr lang="ko-KR" altLang="en-US"/>
        </a:p>
      </dgm:t>
    </dgm:pt>
    <dgm:pt modelId="{9C951063-E4D5-471E-B7A6-8D986367CB14}">
      <dgm:prSet custT="1"/>
      <dgm:spPr/>
      <dgm:t>
        <a:bodyPr anchor="t"/>
        <a:lstStyle/>
        <a:p>
          <a:pPr latinLnBrk="1"/>
          <a:r>
            <a:rPr lang="ko-KR" altLang="en-US" sz="1600" dirty="0" smtClean="0"/>
            <a:t>어르신들의 병원 진료가 많이 줄어들었습니다</a:t>
          </a:r>
          <a:r>
            <a:rPr lang="en-US" altLang="ko-KR" sz="1600" dirty="0" smtClean="0"/>
            <a:t>.</a:t>
          </a:r>
          <a:endParaRPr lang="ko-KR" altLang="en-US" sz="1600" dirty="0"/>
        </a:p>
      </dgm:t>
    </dgm:pt>
    <dgm:pt modelId="{5F66BD6C-2429-4CFA-9A48-744CA416883A}" type="parTrans" cxnId="{F586F1E2-9F6A-48A9-B382-7B9B599E9CFA}">
      <dgm:prSet/>
      <dgm:spPr/>
      <dgm:t>
        <a:bodyPr/>
        <a:lstStyle/>
        <a:p>
          <a:pPr latinLnBrk="1"/>
          <a:endParaRPr lang="ko-KR" altLang="en-US"/>
        </a:p>
      </dgm:t>
    </dgm:pt>
    <dgm:pt modelId="{2AB1FDBE-2607-486D-A354-FF7DED73130A}" type="sibTrans" cxnId="{F586F1E2-9F6A-48A9-B382-7B9B599E9CFA}">
      <dgm:prSet/>
      <dgm:spPr/>
      <dgm:t>
        <a:bodyPr/>
        <a:lstStyle/>
        <a:p>
          <a:pPr latinLnBrk="1"/>
          <a:endParaRPr lang="ko-KR" altLang="en-US"/>
        </a:p>
      </dgm:t>
    </dgm:pt>
    <dgm:pt modelId="{6026746C-CEB4-44C8-AE2C-D10DA168727C}">
      <dgm:prSet custT="1"/>
      <dgm:spPr/>
      <dgm:t>
        <a:bodyPr anchor="t"/>
        <a:lstStyle/>
        <a:p>
          <a:pPr latinLnBrk="1"/>
          <a:r>
            <a:rPr lang="ko-KR" altLang="en-US" sz="1600" dirty="0" smtClean="0"/>
            <a:t>식사를 혼자 못하던 어르신이 수저를 이용해서 스스로 식사하시는 모습을 봤어요</a:t>
          </a:r>
          <a:r>
            <a:rPr lang="en-US" altLang="ko-KR" sz="1400" dirty="0" smtClean="0"/>
            <a:t>. </a:t>
          </a:r>
          <a:endParaRPr lang="ko-KR" altLang="en-US" sz="1400" dirty="0"/>
        </a:p>
      </dgm:t>
    </dgm:pt>
    <dgm:pt modelId="{3DF688F3-5841-4CF6-91FB-393CAD94D967}" type="parTrans" cxnId="{99F79F9B-13C5-4B71-8789-C4AEC50AB4BF}">
      <dgm:prSet/>
      <dgm:spPr/>
      <dgm:t>
        <a:bodyPr/>
        <a:lstStyle/>
        <a:p>
          <a:pPr latinLnBrk="1"/>
          <a:endParaRPr lang="ko-KR" altLang="en-US"/>
        </a:p>
      </dgm:t>
    </dgm:pt>
    <dgm:pt modelId="{9B07C642-340C-488F-8363-36AB197D40FA}" type="sibTrans" cxnId="{99F79F9B-13C5-4B71-8789-C4AEC50AB4BF}">
      <dgm:prSet/>
      <dgm:spPr/>
      <dgm:t>
        <a:bodyPr/>
        <a:lstStyle/>
        <a:p>
          <a:pPr latinLnBrk="1"/>
          <a:endParaRPr lang="ko-KR" altLang="en-US"/>
        </a:p>
      </dgm:t>
    </dgm:pt>
    <dgm:pt modelId="{D5BF5DCB-A927-47A5-A48C-EDD2CF1F5DE9}">
      <dgm:prSet custT="1"/>
      <dgm:spPr/>
      <dgm:t>
        <a:bodyPr/>
        <a:lstStyle/>
        <a:p>
          <a:pPr latinLnBrk="1"/>
          <a:r>
            <a:rPr lang="ko-KR" altLang="en-US" sz="1600" dirty="0" smtClean="0"/>
            <a:t>프로그램에 참석하시면 많이 웃어서인지 어르신끼리의 다툼이 줄어들었습니다</a:t>
          </a:r>
          <a:r>
            <a:rPr lang="en-US" altLang="ko-KR" sz="1600" dirty="0" smtClean="0"/>
            <a:t>.</a:t>
          </a:r>
          <a:endParaRPr lang="ko-KR" altLang="en-US" sz="1600" dirty="0"/>
        </a:p>
      </dgm:t>
    </dgm:pt>
    <dgm:pt modelId="{B2EA162A-BD54-4732-B253-67CF414BFD15}" type="parTrans" cxnId="{E0304B3A-B749-4C52-9B96-61AD59E81B23}">
      <dgm:prSet/>
      <dgm:spPr/>
      <dgm:t>
        <a:bodyPr/>
        <a:lstStyle/>
        <a:p>
          <a:pPr latinLnBrk="1"/>
          <a:endParaRPr lang="ko-KR" altLang="en-US"/>
        </a:p>
      </dgm:t>
    </dgm:pt>
    <dgm:pt modelId="{7E1A0C52-BF2A-4FC4-B2A1-143373FBE0E4}" type="sibTrans" cxnId="{E0304B3A-B749-4C52-9B96-61AD59E81B23}">
      <dgm:prSet/>
      <dgm:spPr/>
      <dgm:t>
        <a:bodyPr/>
        <a:lstStyle/>
        <a:p>
          <a:pPr latinLnBrk="1"/>
          <a:endParaRPr lang="ko-KR" altLang="en-US"/>
        </a:p>
      </dgm:t>
    </dgm:pt>
    <dgm:pt modelId="{49D6DCD0-892D-4E83-B803-CB41ED8B7272}">
      <dgm:prSet custT="1"/>
      <dgm:spPr/>
      <dgm:t>
        <a:bodyPr/>
        <a:lstStyle/>
        <a:p>
          <a:pPr latinLnBrk="1"/>
          <a:r>
            <a:rPr lang="ko-KR" altLang="en-US" sz="1600" dirty="0" smtClean="0"/>
            <a:t>평소 </a:t>
          </a:r>
          <a:r>
            <a:rPr lang="ko-KR" altLang="en-US" sz="1600" dirty="0" err="1" smtClean="0"/>
            <a:t>생활실에서</a:t>
          </a:r>
          <a:r>
            <a:rPr lang="ko-KR" altLang="en-US" sz="1600" dirty="0" smtClean="0"/>
            <a:t> 보지 못했던 모습을 프로그램에서 볼 때가 있습니다</a:t>
          </a:r>
          <a:r>
            <a:rPr lang="en-US" altLang="ko-KR" sz="1600" dirty="0" smtClean="0"/>
            <a:t>. </a:t>
          </a:r>
          <a:r>
            <a:rPr lang="ko-KR" altLang="en-US" sz="1600" dirty="0" smtClean="0"/>
            <a:t>어르신에 대한 제 마음가짐이 달라지는 것 같아요</a:t>
          </a:r>
          <a:r>
            <a:rPr lang="en-US" altLang="ko-KR" sz="1600" dirty="0" smtClean="0"/>
            <a:t>.</a:t>
          </a:r>
          <a:endParaRPr lang="ko-KR" altLang="en-US" sz="1600" dirty="0"/>
        </a:p>
      </dgm:t>
    </dgm:pt>
    <dgm:pt modelId="{11933869-D47E-4835-9214-CA14B5FE44D1}" type="parTrans" cxnId="{9F1D93DD-43BB-44F6-A7F5-EE456534CC5A}">
      <dgm:prSet/>
      <dgm:spPr/>
      <dgm:t>
        <a:bodyPr/>
        <a:lstStyle/>
        <a:p>
          <a:pPr latinLnBrk="1"/>
          <a:endParaRPr lang="ko-KR" altLang="en-US"/>
        </a:p>
      </dgm:t>
    </dgm:pt>
    <dgm:pt modelId="{9EF2279F-0240-401F-ADDE-CD18C7520979}" type="sibTrans" cxnId="{9F1D93DD-43BB-44F6-A7F5-EE456534CC5A}">
      <dgm:prSet/>
      <dgm:spPr/>
      <dgm:t>
        <a:bodyPr/>
        <a:lstStyle/>
        <a:p>
          <a:pPr latinLnBrk="1"/>
          <a:endParaRPr lang="ko-KR" altLang="en-US"/>
        </a:p>
      </dgm:t>
    </dgm:pt>
    <dgm:pt modelId="{CC19ED35-EF23-49B6-B1C4-89389A2C6E1D}">
      <dgm:prSet custT="1"/>
      <dgm:spPr/>
      <dgm:t>
        <a:bodyPr/>
        <a:lstStyle/>
        <a:p>
          <a:pPr latinLnBrk="1"/>
          <a:r>
            <a:rPr lang="ko-KR" altLang="en-US" sz="1600" dirty="0" smtClean="0"/>
            <a:t>어르신들의 식사량이 늘었어요</a:t>
          </a:r>
          <a:r>
            <a:rPr lang="en-US" altLang="ko-KR" sz="1600" dirty="0" smtClean="0"/>
            <a:t>. </a:t>
          </a:r>
          <a:r>
            <a:rPr lang="ko-KR" altLang="en-US" sz="1600" dirty="0" smtClean="0"/>
            <a:t>얼굴 표정도 </a:t>
          </a:r>
          <a:r>
            <a:rPr lang="ko-KR" altLang="en-US" sz="1600" dirty="0" err="1" smtClean="0"/>
            <a:t>밝아지셨구요</a:t>
          </a:r>
          <a:r>
            <a:rPr lang="en-US" altLang="ko-KR" sz="1600" dirty="0" smtClean="0"/>
            <a:t>.</a:t>
          </a:r>
          <a:endParaRPr lang="ko-KR" altLang="en-US" sz="1600" dirty="0"/>
        </a:p>
      </dgm:t>
    </dgm:pt>
    <dgm:pt modelId="{0A037F92-B83C-43B0-84A2-6BC6F804AFA3}" type="parTrans" cxnId="{F2667315-32BE-4D07-BF60-56B596EF1946}">
      <dgm:prSet/>
      <dgm:spPr/>
      <dgm:t>
        <a:bodyPr/>
        <a:lstStyle/>
        <a:p>
          <a:pPr latinLnBrk="1"/>
          <a:endParaRPr lang="ko-KR" altLang="en-US"/>
        </a:p>
      </dgm:t>
    </dgm:pt>
    <dgm:pt modelId="{4D43AF8D-D347-4FBA-B811-830DB6C5EA24}" type="sibTrans" cxnId="{F2667315-32BE-4D07-BF60-56B596EF1946}">
      <dgm:prSet/>
      <dgm:spPr/>
      <dgm:t>
        <a:bodyPr/>
        <a:lstStyle/>
        <a:p>
          <a:pPr latinLnBrk="1"/>
          <a:endParaRPr lang="ko-KR" altLang="en-US"/>
        </a:p>
      </dgm:t>
    </dgm:pt>
    <dgm:pt modelId="{EB46241C-958D-40C2-9B8B-E9105B1344FE}">
      <dgm:prSet custT="1"/>
      <dgm:spPr/>
      <dgm:t>
        <a:bodyPr/>
        <a:lstStyle/>
        <a:p>
          <a:pPr latinLnBrk="1"/>
          <a:r>
            <a:rPr lang="ko-KR" altLang="en-US" sz="1600" dirty="0" smtClean="0"/>
            <a:t>요즘은 프로그램 시간 전에 어르신께서 미리 준비하고 기다리십니다</a:t>
          </a:r>
          <a:r>
            <a:rPr lang="en-US" altLang="ko-KR" sz="1600" dirty="0" smtClean="0"/>
            <a:t>.</a:t>
          </a:r>
          <a:endParaRPr lang="ko-KR" altLang="en-US" sz="1600" dirty="0"/>
        </a:p>
      </dgm:t>
    </dgm:pt>
    <dgm:pt modelId="{E214F6A8-CAF3-4CE5-8A9E-99360ACF46FD}" type="parTrans" cxnId="{E8BC842F-6E7B-4D1B-B8D5-719ADA195077}">
      <dgm:prSet/>
      <dgm:spPr/>
      <dgm:t>
        <a:bodyPr/>
        <a:lstStyle/>
        <a:p>
          <a:pPr latinLnBrk="1"/>
          <a:endParaRPr lang="ko-KR" altLang="en-US"/>
        </a:p>
      </dgm:t>
    </dgm:pt>
    <dgm:pt modelId="{09D91D3A-D4B9-4474-B795-7276DD07BEE0}" type="sibTrans" cxnId="{E8BC842F-6E7B-4D1B-B8D5-719ADA195077}">
      <dgm:prSet/>
      <dgm:spPr/>
      <dgm:t>
        <a:bodyPr/>
        <a:lstStyle/>
        <a:p>
          <a:pPr latinLnBrk="1"/>
          <a:endParaRPr lang="ko-KR" altLang="en-US"/>
        </a:p>
      </dgm:t>
    </dgm:pt>
    <dgm:pt modelId="{B9E64A95-0704-4019-850B-AA1F0BF0D8A3}" type="pres">
      <dgm:prSet presAssocID="{C35A0341-3027-4446-B352-1DBEE3393108}" presName="diagram" presStyleCnt="0">
        <dgm:presLayoutVars>
          <dgm:dir/>
          <dgm:animLvl val="lvl"/>
          <dgm:resizeHandles val="exact"/>
        </dgm:presLayoutVars>
      </dgm:prSet>
      <dgm:spPr/>
    </dgm:pt>
    <dgm:pt modelId="{6C5A296C-279C-49E0-B4B4-01632D646F92}" type="pres">
      <dgm:prSet presAssocID="{1099805D-7A8E-4553-86C6-3C2290D3803E}" presName="compNode" presStyleCnt="0"/>
      <dgm:spPr/>
    </dgm:pt>
    <dgm:pt modelId="{F15FDFC7-6311-4009-83D9-B6F28BFA4A97}" type="pres">
      <dgm:prSet presAssocID="{1099805D-7A8E-4553-86C6-3C2290D3803E}" presName="childRect" presStyleLbl="bgAcc1" presStyleIdx="0" presStyleCnt="3" custScaleY="249561" custLinFactNeighborX="824" custLinFactNeighborY="-17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23A787B-8069-4C63-A0AB-75D660C77C03}" type="pres">
      <dgm:prSet presAssocID="{1099805D-7A8E-4553-86C6-3C2290D3803E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B2BC057-F276-4F86-A5F9-EF03A51C11CF}" type="pres">
      <dgm:prSet presAssocID="{1099805D-7A8E-4553-86C6-3C2290D3803E}" presName="parentRect" presStyleLbl="alignNode1" presStyleIdx="0" presStyleCnt="3" custLinFactNeighborX="824" custLinFactNeighborY="66818"/>
      <dgm:spPr/>
      <dgm:t>
        <a:bodyPr/>
        <a:lstStyle/>
        <a:p>
          <a:pPr latinLnBrk="1"/>
          <a:endParaRPr lang="ko-KR" altLang="en-US"/>
        </a:p>
      </dgm:t>
    </dgm:pt>
    <dgm:pt modelId="{DFD0663E-5839-4851-B3DC-670E85CC66C6}" type="pres">
      <dgm:prSet presAssocID="{1099805D-7A8E-4553-86C6-3C2290D3803E}" presName="adorn" presStyleLbl="fgAccFollowNode1" presStyleIdx="0" presStyleCnt="3" custLinFactNeighborX="-3757" custLinFactNeighborY="14903"/>
      <dgm:spPr>
        <a:ln>
          <a:noFill/>
        </a:ln>
      </dgm:spPr>
    </dgm:pt>
    <dgm:pt modelId="{298F0BD6-C08C-4E83-B1ED-44DAE284A727}" type="pres">
      <dgm:prSet presAssocID="{49D9BCE3-F4C5-4106-8C50-CE77F53E35E1}" presName="sibTrans" presStyleLbl="sibTrans2D1" presStyleIdx="0" presStyleCnt="0"/>
      <dgm:spPr/>
      <dgm:t>
        <a:bodyPr/>
        <a:lstStyle/>
        <a:p>
          <a:pPr latinLnBrk="1"/>
          <a:endParaRPr lang="ko-KR" altLang="en-US"/>
        </a:p>
      </dgm:t>
    </dgm:pt>
    <dgm:pt modelId="{66D0F11D-9FE7-4651-A46C-82D89DC258DF}" type="pres">
      <dgm:prSet presAssocID="{D8D36A73-EA97-4418-9088-E444AC45BE04}" presName="compNode" presStyleCnt="0"/>
      <dgm:spPr/>
    </dgm:pt>
    <dgm:pt modelId="{BBCABA57-0EA6-4070-B30C-8111FAAFCF4E}" type="pres">
      <dgm:prSet presAssocID="{D8D36A73-EA97-4418-9088-E444AC45BE04}" presName="childRect" presStyleLbl="bgAcc1" presStyleIdx="1" presStyleCnt="3" custScaleY="24956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B70F0EF-91EA-4051-9F1F-EF2689E08447}" type="pres">
      <dgm:prSet presAssocID="{D8D36A73-EA97-4418-9088-E444AC45BE0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BB0A605-671B-4B12-B81E-0E107DCB058E}" type="pres">
      <dgm:prSet presAssocID="{D8D36A73-EA97-4418-9088-E444AC45BE04}" presName="parentRect" presStyleLbl="alignNode1" presStyleIdx="1" presStyleCnt="3" custLinFactNeighborX="-412" custLinFactNeighborY="46223"/>
      <dgm:spPr/>
      <dgm:t>
        <a:bodyPr/>
        <a:lstStyle/>
        <a:p>
          <a:pPr latinLnBrk="1"/>
          <a:endParaRPr lang="ko-KR" altLang="en-US"/>
        </a:p>
      </dgm:t>
    </dgm:pt>
    <dgm:pt modelId="{931B9ECB-C539-4045-BFC4-AE9C9AA2D19D}" type="pres">
      <dgm:prSet presAssocID="{D8D36A73-EA97-4418-9088-E444AC45BE04}" presName="adorn" presStyleLbl="fgAccFollowNode1" presStyleIdx="1" presStyleCnt="3" custLinFactNeighborX="6740" custLinFactNeighborY="9292"/>
      <dgm:spPr/>
    </dgm:pt>
    <dgm:pt modelId="{19572233-948C-4BFE-9B14-2FC1FFD5ACC5}" type="pres">
      <dgm:prSet presAssocID="{7F324E66-AC19-479B-B0AC-1156811705A5}" presName="sibTrans" presStyleLbl="sibTrans2D1" presStyleIdx="0" presStyleCnt="0"/>
      <dgm:spPr/>
      <dgm:t>
        <a:bodyPr/>
        <a:lstStyle/>
        <a:p>
          <a:pPr latinLnBrk="1"/>
          <a:endParaRPr lang="ko-KR" altLang="en-US"/>
        </a:p>
      </dgm:t>
    </dgm:pt>
    <dgm:pt modelId="{B8DA0EA1-0C02-4E96-A6F4-FA38012148B5}" type="pres">
      <dgm:prSet presAssocID="{08F1CC61-A247-4B24-9D81-DE04FE310133}" presName="compNode" presStyleCnt="0"/>
      <dgm:spPr/>
    </dgm:pt>
    <dgm:pt modelId="{879B2F10-FDF5-4210-B2E6-056DAE08C063}" type="pres">
      <dgm:prSet presAssocID="{08F1CC61-A247-4B24-9D81-DE04FE310133}" presName="childRect" presStyleLbl="bgAcc1" presStyleIdx="2" presStyleCnt="3" custScaleY="24956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F4A9041-21F8-4C49-9ADB-133CAE1F63EB}" type="pres">
      <dgm:prSet presAssocID="{08F1CC61-A247-4B24-9D81-DE04FE310133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AF9AAF8-E2FA-4ABA-98AF-8096EA1916CB}" type="pres">
      <dgm:prSet presAssocID="{08F1CC61-A247-4B24-9D81-DE04FE310133}" presName="parentRect" presStyleLbl="alignNode1" presStyleIdx="2" presStyleCnt="3" custLinFactNeighborX="1657" custLinFactNeighborY="56521"/>
      <dgm:spPr/>
      <dgm:t>
        <a:bodyPr/>
        <a:lstStyle/>
        <a:p>
          <a:pPr latinLnBrk="1"/>
          <a:endParaRPr lang="ko-KR" altLang="en-US"/>
        </a:p>
      </dgm:t>
    </dgm:pt>
    <dgm:pt modelId="{924B3776-3C75-4D22-8579-E70471F77C6C}" type="pres">
      <dgm:prSet presAssocID="{08F1CC61-A247-4B24-9D81-DE04FE310133}" presName="adorn" presStyleLbl="fgAccFollowNode1" presStyleIdx="2" presStyleCnt="3"/>
      <dgm:spPr/>
    </dgm:pt>
  </dgm:ptLst>
  <dgm:cxnLst>
    <dgm:cxn modelId="{CF2924BD-4888-4381-8D60-7663509CC65C}" type="presOf" srcId="{9C951063-E4D5-471E-B7A6-8D986367CB14}" destId="{F15FDFC7-6311-4009-83D9-B6F28BFA4A97}" srcOrd="0" destOrd="0" presId="urn:microsoft.com/office/officeart/2005/8/layout/bList2"/>
    <dgm:cxn modelId="{2E3CEB31-9270-41F2-A14C-8AD3FBEE1A9B}" type="presOf" srcId="{08F1CC61-A247-4B24-9D81-DE04FE310133}" destId="{BF4A9041-21F8-4C49-9ADB-133CAE1F63EB}" srcOrd="0" destOrd="0" presId="urn:microsoft.com/office/officeart/2005/8/layout/bList2"/>
    <dgm:cxn modelId="{4A1C81BF-0DA9-4B3B-A7DA-13E691963E87}" type="presOf" srcId="{08F1CC61-A247-4B24-9D81-DE04FE310133}" destId="{6AF9AAF8-E2FA-4ABA-98AF-8096EA1916CB}" srcOrd="1" destOrd="0" presId="urn:microsoft.com/office/officeart/2005/8/layout/bList2"/>
    <dgm:cxn modelId="{0C972C16-FB4D-4E9E-ACC5-93D9DDE6F560}" type="presOf" srcId="{49D6DCD0-892D-4E83-B803-CB41ED8B7272}" destId="{879B2F10-FDF5-4210-B2E6-056DAE08C063}" srcOrd="0" destOrd="0" presId="urn:microsoft.com/office/officeart/2005/8/layout/bList2"/>
    <dgm:cxn modelId="{E8BC842F-6E7B-4D1B-B8D5-719ADA195077}" srcId="{08F1CC61-A247-4B24-9D81-DE04FE310133}" destId="{EB46241C-958D-40C2-9B8B-E9105B1344FE}" srcOrd="1" destOrd="0" parTransId="{E214F6A8-CAF3-4CE5-8A9E-99360ACF46FD}" sibTransId="{09D91D3A-D4B9-4474-B795-7276DD07BEE0}"/>
    <dgm:cxn modelId="{A5B66042-5456-459E-BB54-F0679484AA8D}" type="presOf" srcId="{D8D36A73-EA97-4418-9088-E444AC45BE04}" destId="{7BB0A605-671B-4B12-B81E-0E107DCB058E}" srcOrd="1" destOrd="0" presId="urn:microsoft.com/office/officeart/2005/8/layout/bList2"/>
    <dgm:cxn modelId="{69195035-F518-48E7-BBF4-367C0FB7BCB8}" srcId="{C35A0341-3027-4446-B352-1DBEE3393108}" destId="{1099805D-7A8E-4553-86C6-3C2290D3803E}" srcOrd="0" destOrd="0" parTransId="{4A789F5D-29E4-4187-BACA-6F633FAE5E31}" sibTransId="{49D9BCE3-F4C5-4106-8C50-CE77F53E35E1}"/>
    <dgm:cxn modelId="{31B371AF-8E97-4AC2-81AB-3D9E4D5C86BA}" type="presOf" srcId="{CC19ED35-EF23-49B6-B1C4-89389A2C6E1D}" destId="{BBCABA57-0EA6-4070-B30C-8111FAAFCF4E}" srcOrd="0" destOrd="1" presId="urn:microsoft.com/office/officeart/2005/8/layout/bList2"/>
    <dgm:cxn modelId="{06522C7C-A617-414D-9D3F-5887D7FCBA84}" type="presOf" srcId="{7F324E66-AC19-479B-B0AC-1156811705A5}" destId="{19572233-948C-4BFE-9B14-2FC1FFD5ACC5}" srcOrd="0" destOrd="0" presId="urn:microsoft.com/office/officeart/2005/8/layout/bList2"/>
    <dgm:cxn modelId="{9F1D93DD-43BB-44F6-A7F5-EE456534CC5A}" srcId="{08F1CC61-A247-4B24-9D81-DE04FE310133}" destId="{49D6DCD0-892D-4E83-B803-CB41ED8B7272}" srcOrd="0" destOrd="0" parTransId="{11933869-D47E-4835-9214-CA14B5FE44D1}" sibTransId="{9EF2279F-0240-401F-ADDE-CD18C7520979}"/>
    <dgm:cxn modelId="{33107EE9-D58E-4D41-9B87-2DAEA7C01684}" type="presOf" srcId="{EB46241C-958D-40C2-9B8B-E9105B1344FE}" destId="{879B2F10-FDF5-4210-B2E6-056DAE08C063}" srcOrd="0" destOrd="1" presId="urn:microsoft.com/office/officeart/2005/8/layout/bList2"/>
    <dgm:cxn modelId="{3301D479-35BC-496B-928E-7B9530500B31}" type="presOf" srcId="{49D9BCE3-F4C5-4106-8C50-CE77F53E35E1}" destId="{298F0BD6-C08C-4E83-B1ED-44DAE284A727}" srcOrd="0" destOrd="0" presId="urn:microsoft.com/office/officeart/2005/8/layout/bList2"/>
    <dgm:cxn modelId="{70F6B8DB-947C-40A1-B3FC-0EAA6A8BA786}" type="presOf" srcId="{C35A0341-3027-4446-B352-1DBEE3393108}" destId="{B9E64A95-0704-4019-850B-AA1F0BF0D8A3}" srcOrd="0" destOrd="0" presId="urn:microsoft.com/office/officeart/2005/8/layout/bList2"/>
    <dgm:cxn modelId="{F2667315-32BE-4D07-BF60-56B596EF1946}" srcId="{D8D36A73-EA97-4418-9088-E444AC45BE04}" destId="{CC19ED35-EF23-49B6-B1C4-89389A2C6E1D}" srcOrd="1" destOrd="0" parTransId="{0A037F92-B83C-43B0-84A2-6BC6F804AFA3}" sibTransId="{4D43AF8D-D347-4FBA-B811-830DB6C5EA24}"/>
    <dgm:cxn modelId="{2B8F9BC2-1369-4D49-8CD1-F644D241FBD8}" srcId="{C35A0341-3027-4446-B352-1DBEE3393108}" destId="{D8D36A73-EA97-4418-9088-E444AC45BE04}" srcOrd="1" destOrd="0" parTransId="{4DD812C3-6461-49FC-B7F6-C53A9D19D23D}" sibTransId="{7F324E66-AC19-479B-B0AC-1156811705A5}"/>
    <dgm:cxn modelId="{A1E675C6-A4EE-43A4-A34C-65AEC551B0B8}" srcId="{C35A0341-3027-4446-B352-1DBEE3393108}" destId="{08F1CC61-A247-4B24-9D81-DE04FE310133}" srcOrd="2" destOrd="0" parTransId="{AB81A632-ACD5-40DE-B824-B6982025C541}" sibTransId="{807BDAE1-DA42-4340-A433-3507E5F5C28A}"/>
    <dgm:cxn modelId="{8DD3C338-216B-46F3-BD4D-4A5349DCF472}" type="presOf" srcId="{D5BF5DCB-A927-47A5-A48C-EDD2CF1F5DE9}" destId="{BBCABA57-0EA6-4070-B30C-8111FAAFCF4E}" srcOrd="0" destOrd="0" presId="urn:microsoft.com/office/officeart/2005/8/layout/bList2"/>
    <dgm:cxn modelId="{21C1E3BD-F5E4-434C-9F2F-21F90C4983F8}" type="presOf" srcId="{D8D36A73-EA97-4418-9088-E444AC45BE04}" destId="{3B70F0EF-91EA-4051-9F1F-EF2689E08447}" srcOrd="0" destOrd="0" presId="urn:microsoft.com/office/officeart/2005/8/layout/bList2"/>
    <dgm:cxn modelId="{E0304B3A-B749-4C52-9B96-61AD59E81B23}" srcId="{D8D36A73-EA97-4418-9088-E444AC45BE04}" destId="{D5BF5DCB-A927-47A5-A48C-EDD2CF1F5DE9}" srcOrd="0" destOrd="0" parTransId="{B2EA162A-BD54-4732-B253-67CF414BFD15}" sibTransId="{7E1A0C52-BF2A-4FC4-B2A1-143373FBE0E4}"/>
    <dgm:cxn modelId="{6DCF77B8-6DEC-48AB-A0FC-F3EFACB4F5B3}" type="presOf" srcId="{1099805D-7A8E-4553-86C6-3C2290D3803E}" destId="{623A787B-8069-4C63-A0AB-75D660C77C03}" srcOrd="0" destOrd="0" presId="urn:microsoft.com/office/officeart/2005/8/layout/bList2"/>
    <dgm:cxn modelId="{99F79F9B-13C5-4B71-8789-C4AEC50AB4BF}" srcId="{1099805D-7A8E-4553-86C6-3C2290D3803E}" destId="{6026746C-CEB4-44C8-AE2C-D10DA168727C}" srcOrd="1" destOrd="0" parTransId="{3DF688F3-5841-4CF6-91FB-393CAD94D967}" sibTransId="{9B07C642-340C-488F-8363-36AB197D40FA}"/>
    <dgm:cxn modelId="{DF440AC3-3066-43B2-A8C3-8E7D30B8411E}" type="presOf" srcId="{1099805D-7A8E-4553-86C6-3C2290D3803E}" destId="{6B2BC057-F276-4F86-A5F9-EF03A51C11CF}" srcOrd="1" destOrd="0" presId="urn:microsoft.com/office/officeart/2005/8/layout/bList2"/>
    <dgm:cxn modelId="{F586F1E2-9F6A-48A9-B382-7B9B599E9CFA}" srcId="{1099805D-7A8E-4553-86C6-3C2290D3803E}" destId="{9C951063-E4D5-471E-B7A6-8D986367CB14}" srcOrd="0" destOrd="0" parTransId="{5F66BD6C-2429-4CFA-9A48-744CA416883A}" sibTransId="{2AB1FDBE-2607-486D-A354-FF7DED73130A}"/>
    <dgm:cxn modelId="{240B1774-70FF-4465-AA46-3613D442A35F}" type="presOf" srcId="{6026746C-CEB4-44C8-AE2C-D10DA168727C}" destId="{F15FDFC7-6311-4009-83D9-B6F28BFA4A97}" srcOrd="0" destOrd="1" presId="urn:microsoft.com/office/officeart/2005/8/layout/bList2"/>
    <dgm:cxn modelId="{06F8AE5A-3638-459E-A2C3-7E5499D73BF8}" type="presParOf" srcId="{B9E64A95-0704-4019-850B-AA1F0BF0D8A3}" destId="{6C5A296C-279C-49E0-B4B4-01632D646F92}" srcOrd="0" destOrd="0" presId="urn:microsoft.com/office/officeart/2005/8/layout/bList2"/>
    <dgm:cxn modelId="{B7F8CC64-A1ED-4A88-BA88-BC71C0E606CA}" type="presParOf" srcId="{6C5A296C-279C-49E0-B4B4-01632D646F92}" destId="{F15FDFC7-6311-4009-83D9-B6F28BFA4A97}" srcOrd="0" destOrd="0" presId="urn:microsoft.com/office/officeart/2005/8/layout/bList2"/>
    <dgm:cxn modelId="{22C41DB2-01FF-434D-B9A9-2FC3F7AFE397}" type="presParOf" srcId="{6C5A296C-279C-49E0-B4B4-01632D646F92}" destId="{623A787B-8069-4C63-A0AB-75D660C77C03}" srcOrd="1" destOrd="0" presId="urn:microsoft.com/office/officeart/2005/8/layout/bList2"/>
    <dgm:cxn modelId="{8DD17D66-37F6-4E3D-AE2A-4DC20942641D}" type="presParOf" srcId="{6C5A296C-279C-49E0-B4B4-01632D646F92}" destId="{6B2BC057-F276-4F86-A5F9-EF03A51C11CF}" srcOrd="2" destOrd="0" presId="urn:microsoft.com/office/officeart/2005/8/layout/bList2"/>
    <dgm:cxn modelId="{A55A54F2-5E45-45CB-A953-D6D7E8EEDEE8}" type="presParOf" srcId="{6C5A296C-279C-49E0-B4B4-01632D646F92}" destId="{DFD0663E-5839-4851-B3DC-670E85CC66C6}" srcOrd="3" destOrd="0" presId="urn:microsoft.com/office/officeart/2005/8/layout/bList2"/>
    <dgm:cxn modelId="{F447666E-8412-4736-AEF8-34532E212F1B}" type="presParOf" srcId="{B9E64A95-0704-4019-850B-AA1F0BF0D8A3}" destId="{298F0BD6-C08C-4E83-B1ED-44DAE284A727}" srcOrd="1" destOrd="0" presId="urn:microsoft.com/office/officeart/2005/8/layout/bList2"/>
    <dgm:cxn modelId="{36AAC4E6-438F-40D7-9E24-41A646E958E4}" type="presParOf" srcId="{B9E64A95-0704-4019-850B-AA1F0BF0D8A3}" destId="{66D0F11D-9FE7-4651-A46C-82D89DC258DF}" srcOrd="2" destOrd="0" presId="urn:microsoft.com/office/officeart/2005/8/layout/bList2"/>
    <dgm:cxn modelId="{662A027F-107F-49D9-AEAB-A45724F98FD3}" type="presParOf" srcId="{66D0F11D-9FE7-4651-A46C-82D89DC258DF}" destId="{BBCABA57-0EA6-4070-B30C-8111FAAFCF4E}" srcOrd="0" destOrd="0" presId="urn:microsoft.com/office/officeart/2005/8/layout/bList2"/>
    <dgm:cxn modelId="{58F15945-C27C-48F1-A4C3-58BA6EC61C19}" type="presParOf" srcId="{66D0F11D-9FE7-4651-A46C-82D89DC258DF}" destId="{3B70F0EF-91EA-4051-9F1F-EF2689E08447}" srcOrd="1" destOrd="0" presId="urn:microsoft.com/office/officeart/2005/8/layout/bList2"/>
    <dgm:cxn modelId="{6F2CFAC9-DBD0-43E4-BFF5-366EAC68EB11}" type="presParOf" srcId="{66D0F11D-9FE7-4651-A46C-82D89DC258DF}" destId="{7BB0A605-671B-4B12-B81E-0E107DCB058E}" srcOrd="2" destOrd="0" presId="urn:microsoft.com/office/officeart/2005/8/layout/bList2"/>
    <dgm:cxn modelId="{D1DE14B6-A40B-4374-9247-47E05437FA36}" type="presParOf" srcId="{66D0F11D-9FE7-4651-A46C-82D89DC258DF}" destId="{931B9ECB-C539-4045-BFC4-AE9C9AA2D19D}" srcOrd="3" destOrd="0" presId="urn:microsoft.com/office/officeart/2005/8/layout/bList2"/>
    <dgm:cxn modelId="{7E14E5AB-1661-45FD-ACB2-3CB9130FE3E3}" type="presParOf" srcId="{B9E64A95-0704-4019-850B-AA1F0BF0D8A3}" destId="{19572233-948C-4BFE-9B14-2FC1FFD5ACC5}" srcOrd="3" destOrd="0" presId="urn:microsoft.com/office/officeart/2005/8/layout/bList2"/>
    <dgm:cxn modelId="{C1794735-387F-4EFA-AB4F-392A8824D60D}" type="presParOf" srcId="{B9E64A95-0704-4019-850B-AA1F0BF0D8A3}" destId="{B8DA0EA1-0C02-4E96-A6F4-FA38012148B5}" srcOrd="4" destOrd="0" presId="urn:microsoft.com/office/officeart/2005/8/layout/bList2"/>
    <dgm:cxn modelId="{FF40A1C5-B909-449C-B61C-CDFC29B4A3B6}" type="presParOf" srcId="{B8DA0EA1-0C02-4E96-A6F4-FA38012148B5}" destId="{879B2F10-FDF5-4210-B2E6-056DAE08C063}" srcOrd="0" destOrd="0" presId="urn:microsoft.com/office/officeart/2005/8/layout/bList2"/>
    <dgm:cxn modelId="{D7A0673E-C816-4B80-835D-B7FCA9C2D020}" type="presParOf" srcId="{B8DA0EA1-0C02-4E96-A6F4-FA38012148B5}" destId="{BF4A9041-21F8-4C49-9ADB-133CAE1F63EB}" srcOrd="1" destOrd="0" presId="urn:microsoft.com/office/officeart/2005/8/layout/bList2"/>
    <dgm:cxn modelId="{968A073D-84CE-4369-9CB9-3414410E9E47}" type="presParOf" srcId="{B8DA0EA1-0C02-4E96-A6F4-FA38012148B5}" destId="{6AF9AAF8-E2FA-4ABA-98AF-8096EA1916CB}" srcOrd="2" destOrd="0" presId="urn:microsoft.com/office/officeart/2005/8/layout/bList2"/>
    <dgm:cxn modelId="{E82661BA-62CB-4F64-B11B-D0F34C593BF3}" type="presParOf" srcId="{B8DA0EA1-0C02-4E96-A6F4-FA38012148B5}" destId="{924B3776-3C75-4D22-8579-E70471F77C6C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B6A86C7-D628-418E-8051-BCD4069348D0}" type="doc">
      <dgm:prSet loTypeId="urn:microsoft.com/office/officeart/2005/8/layout/vProcess5" loCatId="process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pPr latinLnBrk="1"/>
          <a:endParaRPr lang="ko-KR" altLang="en-US"/>
        </a:p>
      </dgm:t>
    </dgm:pt>
    <dgm:pt modelId="{920956A3-C8D3-4B9F-B716-4A3BBA0F8FFF}">
      <dgm:prSet phldrT="[텍스트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latinLnBrk="1"/>
          <a:r>
            <a:rPr lang="ko-KR" altLang="en-US" sz="1800" b="1" i="0" dirty="0" smtClean="0">
              <a:solidFill>
                <a:schemeClr val="bg1"/>
              </a:solidFill>
              <a:effectLst/>
              <a:ea typeface="-윤고딕340"/>
            </a:rPr>
            <a:t>제한된 공간에서의 생활로 사고가 위축될 수 있으므로 </a:t>
          </a:r>
          <a:endParaRPr lang="en-US" altLang="ko-KR" sz="1800" b="1" i="0" dirty="0" smtClean="0">
            <a:solidFill>
              <a:schemeClr val="bg1"/>
            </a:solidFill>
            <a:effectLst/>
            <a:ea typeface="-윤고딕340"/>
          </a:endParaRPr>
        </a:p>
        <a:p>
          <a:pPr latinLnBrk="1"/>
          <a:r>
            <a:rPr lang="ko-KR" altLang="en-US" sz="1800" b="1" i="0" dirty="0" smtClean="0">
              <a:solidFill>
                <a:schemeClr val="bg1"/>
              </a:solidFill>
              <a:effectLst/>
              <a:ea typeface="-윤고딕340"/>
            </a:rPr>
            <a:t>인지 기능을 향상 시킬 수 있도록 유도하는 흥미롭고 다양한 프로그램 개발 </a:t>
          </a:r>
          <a:r>
            <a:rPr lang="ko-KR" altLang="en-US" sz="1800" b="1" i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-윤고딕340"/>
            </a:rPr>
            <a:t> </a:t>
          </a:r>
          <a:endParaRPr lang="ko-KR" altLang="en-US" sz="1800" b="1" i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ea typeface="-윤고딕340"/>
          </a:endParaRPr>
        </a:p>
      </dgm:t>
    </dgm:pt>
    <dgm:pt modelId="{DDC4BEEE-991B-414E-A0CA-4F6C926B570B}" type="parTrans" cxnId="{B5F6308E-73A5-4CE9-93DC-7E6702091FEB}">
      <dgm:prSet/>
      <dgm:spPr/>
      <dgm:t>
        <a:bodyPr/>
        <a:lstStyle/>
        <a:p>
          <a:pPr latinLnBrk="1"/>
          <a:endParaRPr lang="ko-KR" altLang="en-US"/>
        </a:p>
      </dgm:t>
    </dgm:pt>
    <dgm:pt modelId="{6F242791-7ACD-4AE6-9194-2711E6337877}" type="sibTrans" cxnId="{B5F6308E-73A5-4CE9-93DC-7E6702091FEB}">
      <dgm:prSet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pPr latinLnBrk="1"/>
          <a:endParaRPr lang="ko-KR" altLang="en-US"/>
        </a:p>
      </dgm:t>
    </dgm:pt>
    <dgm:pt modelId="{4575E871-D607-4AD9-AE9D-2ACAFD1EC3D3}">
      <dgm:prSet phldrT="[텍스트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latinLnBrk="1"/>
          <a:r>
            <a:rPr lang="ko-KR" altLang="en-US" sz="2000" b="1" dirty="0" err="1" smtClean="0">
              <a:solidFill>
                <a:schemeClr val="accent3">
                  <a:lumMod val="50000"/>
                </a:schemeClr>
              </a:solidFill>
              <a:ea typeface="-윤고딕340"/>
            </a:rPr>
            <a:t>생활실에서</a:t>
          </a:r>
          <a:r>
            <a:rPr lang="ko-KR" altLang="en-US" sz="2000" b="1" dirty="0" smtClean="0">
              <a:solidFill>
                <a:schemeClr val="accent3">
                  <a:lumMod val="50000"/>
                </a:schemeClr>
              </a:solidFill>
              <a:ea typeface="-윤고딕340"/>
            </a:rPr>
            <a:t> 많은 시간을 보내는 와상 어르신들을 위한 </a:t>
          </a:r>
          <a:r>
            <a:rPr lang="en-US" altLang="ko-KR" sz="2000" b="1" dirty="0" smtClean="0">
              <a:solidFill>
                <a:schemeClr val="accent3">
                  <a:lumMod val="50000"/>
                </a:schemeClr>
              </a:solidFill>
              <a:ea typeface="-윤고딕340"/>
            </a:rPr>
            <a:t>1:1 </a:t>
          </a:r>
          <a:r>
            <a:rPr lang="ko-KR" altLang="en-US" sz="2000" b="1" dirty="0" smtClean="0">
              <a:solidFill>
                <a:schemeClr val="accent3">
                  <a:lumMod val="50000"/>
                </a:schemeClr>
              </a:solidFill>
              <a:ea typeface="-윤고딕340"/>
            </a:rPr>
            <a:t>맞춤 프로그램 개발</a:t>
          </a:r>
          <a:endParaRPr lang="ko-KR" altLang="en-US" sz="2000" b="1" dirty="0">
            <a:solidFill>
              <a:schemeClr val="accent3">
                <a:lumMod val="50000"/>
              </a:schemeClr>
            </a:solidFill>
            <a:ea typeface="-윤고딕340"/>
          </a:endParaRPr>
        </a:p>
      </dgm:t>
    </dgm:pt>
    <dgm:pt modelId="{AAD61D0E-F748-44F8-AA77-C7EFAC6AC4A7}" type="parTrans" cxnId="{02045C36-2C6F-4B3D-B2C9-FB27115AB92D}">
      <dgm:prSet/>
      <dgm:spPr/>
      <dgm:t>
        <a:bodyPr/>
        <a:lstStyle/>
        <a:p>
          <a:pPr latinLnBrk="1"/>
          <a:endParaRPr lang="ko-KR" altLang="en-US"/>
        </a:p>
      </dgm:t>
    </dgm:pt>
    <dgm:pt modelId="{CDC5CC61-9E2F-4669-AC73-AC1DB4B82685}" type="sibTrans" cxnId="{02045C36-2C6F-4B3D-B2C9-FB27115AB92D}">
      <dgm:prSet/>
      <dgm:spPr>
        <a:solidFill>
          <a:schemeClr val="accent3">
            <a:lumMod val="75000"/>
            <a:alpha val="50000"/>
          </a:schemeClr>
        </a:solidFill>
      </dgm:spPr>
      <dgm:t>
        <a:bodyPr/>
        <a:lstStyle/>
        <a:p>
          <a:pPr latinLnBrk="1"/>
          <a:endParaRPr lang="ko-KR" altLang="en-US"/>
        </a:p>
      </dgm:t>
    </dgm:pt>
    <dgm:pt modelId="{870234F2-9569-4BDB-9582-B82042B0018F}">
      <dgm:prSet phldrT="[텍스트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latinLnBrk="1"/>
          <a:r>
            <a:rPr lang="ko-KR" altLang="en-US" sz="1800" b="1" dirty="0" smtClean="0">
              <a:ea typeface="-윤고딕340"/>
            </a:rPr>
            <a:t>대부분의 어르신들이 우울증 및 심리적인 문제를 갖고 있으므로 심리상담을 통해 치유할 수 있는 전문 상담 프로그램 개발</a:t>
          </a:r>
          <a:endParaRPr lang="ko-KR" altLang="en-US" sz="1800" b="1" dirty="0">
            <a:ea typeface="-윤고딕340"/>
          </a:endParaRPr>
        </a:p>
      </dgm:t>
    </dgm:pt>
    <dgm:pt modelId="{2577C777-54CA-47C4-89C7-9E360B996D20}" type="parTrans" cxnId="{66E0DFC8-BB90-4D26-B349-B1651FDFCF24}">
      <dgm:prSet/>
      <dgm:spPr/>
      <dgm:t>
        <a:bodyPr/>
        <a:lstStyle/>
        <a:p>
          <a:pPr latinLnBrk="1"/>
          <a:endParaRPr lang="ko-KR" altLang="en-US"/>
        </a:p>
      </dgm:t>
    </dgm:pt>
    <dgm:pt modelId="{05532B7E-15C1-404C-BC79-66F6B261AB5E}" type="sibTrans" cxnId="{66E0DFC8-BB90-4D26-B349-B1651FDFCF24}">
      <dgm:prSet/>
      <dgm:spPr/>
      <dgm:t>
        <a:bodyPr/>
        <a:lstStyle/>
        <a:p>
          <a:pPr latinLnBrk="1"/>
          <a:endParaRPr lang="ko-KR" altLang="en-US"/>
        </a:p>
      </dgm:t>
    </dgm:pt>
    <dgm:pt modelId="{55969CE8-2250-4489-9C0F-35B055FFF494}" type="pres">
      <dgm:prSet presAssocID="{1B6A86C7-D628-418E-8051-BCD4069348D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10AB529-8AEB-494B-B31B-3B330FEAB6CA}" type="pres">
      <dgm:prSet presAssocID="{1B6A86C7-D628-418E-8051-BCD4069348D0}" presName="dummyMaxCanvas" presStyleCnt="0">
        <dgm:presLayoutVars/>
      </dgm:prSet>
      <dgm:spPr/>
    </dgm:pt>
    <dgm:pt modelId="{CC742862-C4CF-47CC-8B03-299A32A2B1ED}" type="pres">
      <dgm:prSet presAssocID="{1B6A86C7-D628-418E-8051-BCD4069348D0}" presName="ThreeNodes_1" presStyleLbl="node1" presStyleIdx="0" presStyleCnt="3" custScaleX="96735" custLinFactNeighborX="201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BBB8B24-E195-4BEE-B839-D830285B33AA}" type="pres">
      <dgm:prSet presAssocID="{1B6A86C7-D628-418E-8051-BCD4069348D0}" presName="ThreeNodes_2" presStyleLbl="node1" presStyleIdx="1" presStyleCnt="3" custScaleX="94929" custLinFactNeighborX="-2410" custLinFactNeighborY="145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2DE4831-C4AD-43AB-B3E4-7B3BC234FB6A}" type="pres">
      <dgm:prSet presAssocID="{1B6A86C7-D628-418E-8051-BCD4069348D0}" presName="ThreeNodes_3" presStyleLbl="node1" presStyleIdx="2" presStyleCnt="3" custScaleX="93274" custLinFactNeighborX="-3452" custLinFactNeighborY="427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B24614A-4B0B-4F34-AAA1-196EE0BC1CC7}" type="pres">
      <dgm:prSet presAssocID="{1B6A86C7-D628-418E-8051-BCD4069348D0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8B46A21-31DB-437A-AB4B-2896CC8D452D}" type="pres">
      <dgm:prSet presAssocID="{1B6A86C7-D628-418E-8051-BCD4069348D0}" presName="ThreeConn_2-3" presStyleLbl="fgAccFollowNode1" presStyleIdx="1" presStyleCnt="2" custLinFactNeighborX="-20188" custLinFactNeighborY="-436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76DA817-26EB-4796-9003-CC48CF09691B}" type="pres">
      <dgm:prSet presAssocID="{1B6A86C7-D628-418E-8051-BCD4069348D0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C1239D4-46A0-489A-AD75-F7FE3A03C826}" type="pres">
      <dgm:prSet presAssocID="{1B6A86C7-D628-418E-8051-BCD4069348D0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29FDEC4-1181-49ED-89C4-9DD4FFDE0058}" type="pres">
      <dgm:prSet presAssocID="{1B6A86C7-D628-418E-8051-BCD4069348D0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B79B79E2-D416-44F8-B7B8-C5EDEF6D5D6E}" type="presOf" srcId="{CDC5CC61-9E2F-4669-AC73-AC1DB4B82685}" destId="{A8B46A21-31DB-437A-AB4B-2896CC8D452D}" srcOrd="0" destOrd="0" presId="urn:microsoft.com/office/officeart/2005/8/layout/vProcess5"/>
    <dgm:cxn modelId="{66E0DFC8-BB90-4D26-B349-B1651FDFCF24}" srcId="{1B6A86C7-D628-418E-8051-BCD4069348D0}" destId="{870234F2-9569-4BDB-9582-B82042B0018F}" srcOrd="2" destOrd="0" parTransId="{2577C777-54CA-47C4-89C7-9E360B996D20}" sibTransId="{05532B7E-15C1-404C-BC79-66F6B261AB5E}"/>
    <dgm:cxn modelId="{DEBA76CB-643A-4753-BD36-7858370338CE}" type="presOf" srcId="{870234F2-9569-4BDB-9582-B82042B0018F}" destId="{62DE4831-C4AD-43AB-B3E4-7B3BC234FB6A}" srcOrd="0" destOrd="0" presId="urn:microsoft.com/office/officeart/2005/8/layout/vProcess5"/>
    <dgm:cxn modelId="{0FFD1743-A6B0-4F39-8383-F42CFA64273B}" type="presOf" srcId="{4575E871-D607-4AD9-AE9D-2ACAFD1EC3D3}" destId="{DBBB8B24-E195-4BEE-B839-D830285B33AA}" srcOrd="0" destOrd="0" presId="urn:microsoft.com/office/officeart/2005/8/layout/vProcess5"/>
    <dgm:cxn modelId="{B5F6308E-73A5-4CE9-93DC-7E6702091FEB}" srcId="{1B6A86C7-D628-418E-8051-BCD4069348D0}" destId="{920956A3-C8D3-4B9F-B716-4A3BBA0F8FFF}" srcOrd="0" destOrd="0" parTransId="{DDC4BEEE-991B-414E-A0CA-4F6C926B570B}" sibTransId="{6F242791-7ACD-4AE6-9194-2711E6337877}"/>
    <dgm:cxn modelId="{31D4951A-743C-4227-88A4-7EBFA04CE7D8}" type="presOf" srcId="{870234F2-9569-4BDB-9582-B82042B0018F}" destId="{D29FDEC4-1181-49ED-89C4-9DD4FFDE0058}" srcOrd="1" destOrd="0" presId="urn:microsoft.com/office/officeart/2005/8/layout/vProcess5"/>
    <dgm:cxn modelId="{84B84154-15EA-4EE5-B7F5-1D44395B8CC2}" type="presOf" srcId="{920956A3-C8D3-4B9F-B716-4A3BBA0F8FFF}" destId="{CC742862-C4CF-47CC-8B03-299A32A2B1ED}" srcOrd="0" destOrd="0" presId="urn:microsoft.com/office/officeart/2005/8/layout/vProcess5"/>
    <dgm:cxn modelId="{7EFF7574-A3BC-4762-A7DC-3B43A60EAE9C}" type="presOf" srcId="{6F242791-7ACD-4AE6-9194-2711E6337877}" destId="{EB24614A-4B0B-4F34-AAA1-196EE0BC1CC7}" srcOrd="0" destOrd="0" presId="urn:microsoft.com/office/officeart/2005/8/layout/vProcess5"/>
    <dgm:cxn modelId="{2CE879CF-B539-4D07-B0E7-6A1C45E8B252}" type="presOf" srcId="{920956A3-C8D3-4B9F-B716-4A3BBA0F8FFF}" destId="{C76DA817-26EB-4796-9003-CC48CF09691B}" srcOrd="1" destOrd="0" presId="urn:microsoft.com/office/officeart/2005/8/layout/vProcess5"/>
    <dgm:cxn modelId="{743A7131-0AAE-4C50-8ED5-7273526A99BC}" type="presOf" srcId="{4575E871-D607-4AD9-AE9D-2ACAFD1EC3D3}" destId="{4C1239D4-46A0-489A-AD75-F7FE3A03C826}" srcOrd="1" destOrd="0" presId="urn:microsoft.com/office/officeart/2005/8/layout/vProcess5"/>
    <dgm:cxn modelId="{63B07740-D17C-450E-98B5-C8AC583933F9}" type="presOf" srcId="{1B6A86C7-D628-418E-8051-BCD4069348D0}" destId="{55969CE8-2250-4489-9C0F-35B055FFF494}" srcOrd="0" destOrd="0" presId="urn:microsoft.com/office/officeart/2005/8/layout/vProcess5"/>
    <dgm:cxn modelId="{02045C36-2C6F-4B3D-B2C9-FB27115AB92D}" srcId="{1B6A86C7-D628-418E-8051-BCD4069348D0}" destId="{4575E871-D607-4AD9-AE9D-2ACAFD1EC3D3}" srcOrd="1" destOrd="0" parTransId="{AAD61D0E-F748-44F8-AA77-C7EFAC6AC4A7}" sibTransId="{CDC5CC61-9E2F-4669-AC73-AC1DB4B82685}"/>
    <dgm:cxn modelId="{EB41396F-1030-48C6-B877-2AB39CD92BE9}" type="presParOf" srcId="{55969CE8-2250-4489-9C0F-35B055FFF494}" destId="{110AB529-8AEB-494B-B31B-3B330FEAB6CA}" srcOrd="0" destOrd="0" presId="urn:microsoft.com/office/officeart/2005/8/layout/vProcess5"/>
    <dgm:cxn modelId="{04299EE9-B9D8-44EC-8B5F-C83D5727541C}" type="presParOf" srcId="{55969CE8-2250-4489-9C0F-35B055FFF494}" destId="{CC742862-C4CF-47CC-8B03-299A32A2B1ED}" srcOrd="1" destOrd="0" presId="urn:microsoft.com/office/officeart/2005/8/layout/vProcess5"/>
    <dgm:cxn modelId="{4FF8C4B9-9CBA-4F64-8B07-39559610973B}" type="presParOf" srcId="{55969CE8-2250-4489-9C0F-35B055FFF494}" destId="{DBBB8B24-E195-4BEE-B839-D830285B33AA}" srcOrd="2" destOrd="0" presId="urn:microsoft.com/office/officeart/2005/8/layout/vProcess5"/>
    <dgm:cxn modelId="{AFC3AB08-BE7F-4FE3-8A16-875A030A5C47}" type="presParOf" srcId="{55969CE8-2250-4489-9C0F-35B055FFF494}" destId="{62DE4831-C4AD-43AB-B3E4-7B3BC234FB6A}" srcOrd="3" destOrd="0" presId="urn:microsoft.com/office/officeart/2005/8/layout/vProcess5"/>
    <dgm:cxn modelId="{0FCACBA4-DC93-4494-9FC1-101AF3CF84AB}" type="presParOf" srcId="{55969CE8-2250-4489-9C0F-35B055FFF494}" destId="{EB24614A-4B0B-4F34-AAA1-196EE0BC1CC7}" srcOrd="4" destOrd="0" presId="urn:microsoft.com/office/officeart/2005/8/layout/vProcess5"/>
    <dgm:cxn modelId="{24FDCBBB-CD79-490C-A51D-55837D7A02F2}" type="presParOf" srcId="{55969CE8-2250-4489-9C0F-35B055FFF494}" destId="{A8B46A21-31DB-437A-AB4B-2896CC8D452D}" srcOrd="5" destOrd="0" presId="urn:microsoft.com/office/officeart/2005/8/layout/vProcess5"/>
    <dgm:cxn modelId="{23B83333-050E-45EF-BB3A-E68B2CED2166}" type="presParOf" srcId="{55969CE8-2250-4489-9C0F-35B055FFF494}" destId="{C76DA817-26EB-4796-9003-CC48CF09691B}" srcOrd="6" destOrd="0" presId="urn:microsoft.com/office/officeart/2005/8/layout/vProcess5"/>
    <dgm:cxn modelId="{35F29371-5C6A-484E-A1CC-AFADF0467415}" type="presParOf" srcId="{55969CE8-2250-4489-9C0F-35B055FFF494}" destId="{4C1239D4-46A0-489A-AD75-F7FE3A03C826}" srcOrd="7" destOrd="0" presId="urn:microsoft.com/office/officeart/2005/8/layout/vProcess5"/>
    <dgm:cxn modelId="{15C5512E-50EC-4D01-B7A8-0A9DA4A649B8}" type="presParOf" srcId="{55969CE8-2250-4489-9C0F-35B055FFF494}" destId="{D29FDEC4-1181-49ED-89C4-9DD4FFDE0058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34EDC2-B0F4-4417-A420-3C31321DBCE8}">
      <dsp:nvSpPr>
        <dsp:cNvPr id="0" name=""/>
        <dsp:cNvSpPr/>
      </dsp:nvSpPr>
      <dsp:spPr>
        <a:xfrm>
          <a:off x="1510679" y="1749464"/>
          <a:ext cx="1109582" cy="1109582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b="1" kern="1200" dirty="0" smtClean="0">
              <a:solidFill>
                <a:srgbClr val="7030A0"/>
              </a:solidFill>
            </a:rPr>
            <a:t>예 </a:t>
          </a:r>
          <a:r>
            <a:rPr lang="ko-KR" altLang="en-US" sz="2000" b="1" kern="1200" dirty="0" err="1" smtClean="0">
              <a:solidFill>
                <a:srgbClr val="7030A0"/>
              </a:solidFill>
            </a:rPr>
            <a:t>랑</a:t>
          </a:r>
          <a:endParaRPr lang="en-US" altLang="ko-KR" sz="2000" b="1" kern="1200" dirty="0" smtClean="0">
            <a:solidFill>
              <a:srgbClr val="7030A0"/>
            </a:solidFill>
          </a:endParaRPr>
        </a:p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b="1" kern="1200" dirty="0" smtClean="0">
              <a:solidFill>
                <a:srgbClr val="7030A0"/>
              </a:solidFill>
            </a:rPr>
            <a:t>요양원</a:t>
          </a:r>
          <a:endParaRPr lang="ko-KR" altLang="en-US" sz="1800" b="1" kern="1200" dirty="0"/>
        </a:p>
      </dsp:txBody>
      <dsp:txXfrm>
        <a:off x="1673174" y="1911959"/>
        <a:ext cx="784592" cy="784592"/>
      </dsp:txXfrm>
    </dsp:sp>
    <dsp:sp modelId="{E3939638-9218-40DD-9F2F-A2C822ABFAC6}">
      <dsp:nvSpPr>
        <dsp:cNvPr id="0" name=""/>
        <dsp:cNvSpPr/>
      </dsp:nvSpPr>
      <dsp:spPr>
        <a:xfrm rot="16200000">
          <a:off x="1897649" y="1556877"/>
          <a:ext cx="335643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335643" y="247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500" kern="1200"/>
        </a:p>
      </dsp:txBody>
      <dsp:txXfrm>
        <a:off x="2057079" y="1573252"/>
        <a:ext cx="16782" cy="16782"/>
      </dsp:txXfrm>
    </dsp:sp>
    <dsp:sp modelId="{B4D811B1-85D4-46AD-A3CA-C390210B11BD}">
      <dsp:nvSpPr>
        <dsp:cNvPr id="0" name=""/>
        <dsp:cNvSpPr/>
      </dsp:nvSpPr>
      <dsp:spPr>
        <a:xfrm>
          <a:off x="1510679" y="304239"/>
          <a:ext cx="1109582" cy="1109582"/>
        </a:xfrm>
        <a:prstGeom prst="ellipse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b="1" kern="1200" dirty="0" smtClean="0">
              <a:solidFill>
                <a:srgbClr val="FFFF00"/>
              </a:solidFill>
            </a:rPr>
            <a:t>노래</a:t>
          </a:r>
          <a:endParaRPr lang="en-US" altLang="ko-KR" sz="2000" b="1" kern="1200" dirty="0" smtClean="0">
            <a:solidFill>
              <a:srgbClr val="FFFF00"/>
            </a:solidFill>
          </a:endParaRPr>
        </a:p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b="1" kern="1200" dirty="0" smtClean="0">
              <a:solidFill>
                <a:srgbClr val="FFFF00"/>
              </a:solidFill>
            </a:rPr>
            <a:t>교실</a:t>
          </a:r>
          <a:endParaRPr lang="ko-KR" altLang="en-US" sz="2000" b="1" kern="1200" dirty="0">
            <a:solidFill>
              <a:srgbClr val="FFFF00"/>
            </a:solidFill>
          </a:endParaRPr>
        </a:p>
      </dsp:txBody>
      <dsp:txXfrm>
        <a:off x="1673174" y="466734"/>
        <a:ext cx="784592" cy="784592"/>
      </dsp:txXfrm>
    </dsp:sp>
    <dsp:sp modelId="{FCD46BA2-1F66-42D1-A20A-4C13325F8A1D}">
      <dsp:nvSpPr>
        <dsp:cNvPr id="0" name=""/>
        <dsp:cNvSpPr/>
      </dsp:nvSpPr>
      <dsp:spPr>
        <a:xfrm>
          <a:off x="2620262" y="2279490"/>
          <a:ext cx="335643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335643" y="247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500" kern="1200"/>
        </a:p>
      </dsp:txBody>
      <dsp:txXfrm>
        <a:off x="2779692" y="2295864"/>
        <a:ext cx="16782" cy="16782"/>
      </dsp:txXfrm>
    </dsp:sp>
    <dsp:sp modelId="{FFF781B9-7330-4974-AA19-E5C87B3033A1}">
      <dsp:nvSpPr>
        <dsp:cNvPr id="0" name=""/>
        <dsp:cNvSpPr/>
      </dsp:nvSpPr>
      <dsp:spPr>
        <a:xfrm>
          <a:off x="2955905" y="1749464"/>
          <a:ext cx="1109582" cy="1109582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b="1" kern="1200" dirty="0" smtClean="0">
              <a:solidFill>
                <a:schemeClr val="bg1"/>
              </a:solidFill>
            </a:rPr>
            <a:t>원예</a:t>
          </a:r>
          <a:endParaRPr lang="en-US" altLang="ko-KR" sz="2000" b="1" kern="1200" dirty="0" smtClean="0">
            <a:solidFill>
              <a:schemeClr val="bg1"/>
            </a:solidFill>
          </a:endParaRPr>
        </a:p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b="1" kern="1200" dirty="0" smtClean="0">
              <a:solidFill>
                <a:schemeClr val="bg1"/>
              </a:solidFill>
            </a:rPr>
            <a:t>교실</a:t>
          </a:r>
          <a:endParaRPr lang="ko-KR" altLang="en-US" sz="2000" b="1" kern="1200" dirty="0">
            <a:solidFill>
              <a:schemeClr val="bg1"/>
            </a:solidFill>
          </a:endParaRPr>
        </a:p>
      </dsp:txBody>
      <dsp:txXfrm>
        <a:off x="3118400" y="1911959"/>
        <a:ext cx="784592" cy="784592"/>
      </dsp:txXfrm>
    </dsp:sp>
    <dsp:sp modelId="{DAEAABF3-82FA-4E91-B3DC-4EB4FB5D482C}">
      <dsp:nvSpPr>
        <dsp:cNvPr id="0" name=""/>
        <dsp:cNvSpPr/>
      </dsp:nvSpPr>
      <dsp:spPr>
        <a:xfrm rot="5400000">
          <a:off x="1897649" y="3002102"/>
          <a:ext cx="335643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335643" y="247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500" kern="1200"/>
        </a:p>
      </dsp:txBody>
      <dsp:txXfrm>
        <a:off x="2057079" y="3018477"/>
        <a:ext cx="16782" cy="16782"/>
      </dsp:txXfrm>
    </dsp:sp>
    <dsp:sp modelId="{B5143936-D2D6-4EB4-BFE6-1BF772DB9AEE}">
      <dsp:nvSpPr>
        <dsp:cNvPr id="0" name=""/>
        <dsp:cNvSpPr/>
      </dsp:nvSpPr>
      <dsp:spPr>
        <a:xfrm>
          <a:off x="1510679" y="3194690"/>
          <a:ext cx="1109582" cy="1109582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600" b="1" kern="1200" dirty="0" smtClean="0">
              <a:solidFill>
                <a:schemeClr val="bg1"/>
              </a:solidFill>
            </a:rPr>
            <a:t>뇌</a:t>
          </a:r>
          <a:r>
            <a:rPr lang="en-US" altLang="ko-KR" sz="1600" b="1" kern="1200" dirty="0" smtClean="0">
              <a:solidFill>
                <a:schemeClr val="bg1"/>
              </a:solidFill>
            </a:rPr>
            <a:t>.</a:t>
          </a:r>
          <a:r>
            <a:rPr lang="ko-KR" altLang="en-US" sz="1600" b="1" kern="1200" dirty="0" smtClean="0">
              <a:solidFill>
                <a:schemeClr val="bg1"/>
              </a:solidFill>
            </a:rPr>
            <a:t>인지</a:t>
          </a:r>
          <a:endParaRPr lang="en-US" altLang="ko-KR" sz="1600" b="1" kern="1200" dirty="0" smtClean="0">
            <a:solidFill>
              <a:schemeClr val="bg1"/>
            </a:solidFill>
          </a:endParaRPr>
        </a:p>
        <a:p>
          <a:pPr lvl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b="1" kern="1200" dirty="0" smtClean="0">
              <a:solidFill>
                <a:schemeClr val="bg1"/>
              </a:solidFill>
            </a:rPr>
            <a:t>프로그램</a:t>
          </a:r>
          <a:endParaRPr lang="ko-KR" altLang="en-US" sz="1400" b="1" kern="1200" dirty="0">
            <a:solidFill>
              <a:schemeClr val="bg1"/>
            </a:solidFill>
          </a:endParaRPr>
        </a:p>
      </dsp:txBody>
      <dsp:txXfrm>
        <a:off x="1673174" y="3357185"/>
        <a:ext cx="784592" cy="784592"/>
      </dsp:txXfrm>
    </dsp:sp>
    <dsp:sp modelId="{1E0EC2F4-0FF8-458E-8B81-0EA7CAC4D53F}">
      <dsp:nvSpPr>
        <dsp:cNvPr id="0" name=""/>
        <dsp:cNvSpPr/>
      </dsp:nvSpPr>
      <dsp:spPr>
        <a:xfrm rot="10800000">
          <a:off x="1273728" y="2279490"/>
          <a:ext cx="236951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236951" y="247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500" kern="1200"/>
        </a:p>
      </dsp:txBody>
      <dsp:txXfrm rot="10800000">
        <a:off x="1386280" y="2298332"/>
        <a:ext cx="11847" cy="11847"/>
      </dsp:txXfrm>
    </dsp:sp>
    <dsp:sp modelId="{6C94F55C-F328-4814-BF67-AD28C0DC2B05}">
      <dsp:nvSpPr>
        <dsp:cNvPr id="0" name=""/>
        <dsp:cNvSpPr/>
      </dsp:nvSpPr>
      <dsp:spPr>
        <a:xfrm>
          <a:off x="-33237" y="1656781"/>
          <a:ext cx="1306966" cy="1294949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b="1" kern="1200" dirty="0" err="1" smtClean="0">
              <a:solidFill>
                <a:schemeClr val="bg1"/>
              </a:solidFill>
            </a:rPr>
            <a:t>실버</a:t>
          </a:r>
          <a:endParaRPr lang="en-US" altLang="ko-KR" sz="2000" b="1" kern="1200" dirty="0" smtClean="0">
            <a:solidFill>
              <a:schemeClr val="bg1"/>
            </a:solidFill>
          </a:endParaRPr>
        </a:p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b="1" kern="1200" dirty="0" smtClean="0">
              <a:solidFill>
                <a:schemeClr val="bg1"/>
              </a:solidFill>
            </a:rPr>
            <a:t>스포츠</a:t>
          </a:r>
          <a:endParaRPr lang="ko-KR" altLang="en-US" sz="2000" b="1" kern="1200" dirty="0">
            <a:solidFill>
              <a:schemeClr val="bg1"/>
            </a:solidFill>
          </a:endParaRPr>
        </a:p>
      </dsp:txBody>
      <dsp:txXfrm>
        <a:off x="158164" y="1846422"/>
        <a:ext cx="924164" cy="9156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55129F-49DB-4976-8A62-64949C3CAE7C}">
      <dsp:nvSpPr>
        <dsp:cNvPr id="0" name=""/>
        <dsp:cNvSpPr/>
      </dsp:nvSpPr>
      <dsp:spPr>
        <a:xfrm rot="10800000">
          <a:off x="431985" y="74695"/>
          <a:ext cx="7848937" cy="1280656"/>
        </a:xfrm>
        <a:prstGeom prst="flowChartAlternateProcess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glow rad="139700">
            <a:schemeClr val="accent3">
              <a:satMod val="175000"/>
              <a:alpha val="40000"/>
            </a:schemeClr>
          </a:glo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437547" tIns="60960" rIns="113792" bIns="60960" numCol="1" spcCol="1270" anchor="ctr" anchorCtr="0">
          <a:noAutofit/>
        </a:bodyPr>
        <a:lstStyle/>
        <a:p>
          <a:pPr lvl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600" kern="1200" dirty="0" smtClean="0"/>
            <a:t>프로그램에 임하시는 부모님의 모습이 활기차 보입니다</a:t>
          </a:r>
          <a:r>
            <a:rPr lang="en-US" altLang="ko-KR" sz="1600" kern="1200" dirty="0" smtClean="0"/>
            <a:t>. </a:t>
          </a:r>
          <a:r>
            <a:rPr lang="ko-KR" altLang="en-US" sz="1600" kern="1200" dirty="0" smtClean="0"/>
            <a:t>프로그램을 통하여 웃음을 보이시는 부모님들의 모습을 보니 흐뭇합니다</a:t>
          </a:r>
          <a:r>
            <a:rPr lang="en-US" altLang="ko-KR" sz="1600" kern="1200" dirty="0" smtClean="0"/>
            <a:t>. </a:t>
          </a:r>
          <a:r>
            <a:rPr lang="ko-KR" altLang="en-US" sz="1600" kern="1200" dirty="0" smtClean="0"/>
            <a:t>오랫동안 이 모습을 보고 싶습니다</a:t>
          </a:r>
          <a:r>
            <a:rPr lang="en-US" altLang="ko-KR" sz="1600" kern="1200" dirty="0" smtClean="0"/>
            <a:t>. </a:t>
          </a:r>
          <a:r>
            <a:rPr lang="en-US" altLang="ko-KR" sz="1600" b="1" kern="1200" dirty="0" smtClean="0"/>
            <a:t>(</a:t>
          </a:r>
          <a:r>
            <a:rPr lang="ko-KR" altLang="en-US" sz="1600" b="1" kern="1200" dirty="0" smtClean="0"/>
            <a:t>김</a:t>
          </a:r>
          <a:r>
            <a:rPr lang="en-US" altLang="ko-KR" sz="1600" b="1" kern="1200" dirty="0" smtClean="0"/>
            <a:t>*</a:t>
          </a:r>
          <a:r>
            <a:rPr lang="ko-KR" altLang="en-US" sz="1600" b="1" kern="1200" dirty="0" smtClean="0"/>
            <a:t>주</a:t>
          </a:r>
          <a:r>
            <a:rPr lang="en-US" altLang="ko-KR" sz="1600" b="1" kern="1200" dirty="0" smtClean="0"/>
            <a:t>, </a:t>
          </a:r>
          <a:r>
            <a:rPr lang="ko-KR" altLang="en-US" sz="1600" b="1" kern="1200" dirty="0" smtClean="0"/>
            <a:t>탁</a:t>
          </a:r>
          <a:r>
            <a:rPr lang="en-US" altLang="ko-KR" sz="1600" b="1" kern="1200" dirty="0" smtClean="0"/>
            <a:t>*</a:t>
          </a:r>
          <a:r>
            <a:rPr lang="ko-KR" altLang="en-US" sz="1600" b="1" kern="1200" dirty="0" smtClean="0"/>
            <a:t>균 어르신 따님</a:t>
          </a:r>
          <a:r>
            <a:rPr lang="en-US" altLang="ko-KR" sz="1600" b="1" kern="1200" dirty="0" smtClean="0"/>
            <a:t>, </a:t>
          </a:r>
          <a:r>
            <a:rPr lang="ko-KR" altLang="en-US" sz="1600" b="1" kern="1200" dirty="0" smtClean="0"/>
            <a:t>김</a:t>
          </a:r>
          <a:r>
            <a:rPr lang="en-US" altLang="ko-KR" sz="1600" b="1" kern="1200" dirty="0" smtClean="0"/>
            <a:t>*</a:t>
          </a:r>
          <a:r>
            <a:rPr lang="ko-KR" altLang="en-US" sz="1600" b="1" kern="1200" dirty="0" smtClean="0"/>
            <a:t>경 보호자</a:t>
          </a:r>
          <a:r>
            <a:rPr lang="en-US" altLang="ko-KR" sz="1600" b="1" kern="1200" dirty="0" smtClean="0"/>
            <a:t>)</a:t>
          </a:r>
          <a:endParaRPr lang="ko-KR" altLang="en-US" sz="1600" b="1" kern="1200" dirty="0"/>
        </a:p>
      </dsp:txBody>
      <dsp:txXfrm rot="10800000">
        <a:off x="494500" y="137210"/>
        <a:ext cx="7723907" cy="1155626"/>
      </dsp:txXfrm>
    </dsp:sp>
    <dsp:sp modelId="{55DAE6CF-65ED-4B8D-BF4B-9FA6D0955F45}">
      <dsp:nvSpPr>
        <dsp:cNvPr id="0" name=""/>
        <dsp:cNvSpPr/>
      </dsp:nvSpPr>
      <dsp:spPr>
        <a:xfrm>
          <a:off x="0" y="227627"/>
          <a:ext cx="992233" cy="99223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F1793D-0542-4B6C-8E0A-8E47C752E7E5}">
      <dsp:nvSpPr>
        <dsp:cNvPr id="0" name=""/>
        <dsp:cNvSpPr/>
      </dsp:nvSpPr>
      <dsp:spPr>
        <a:xfrm rot="10800000">
          <a:off x="461230" y="1579454"/>
          <a:ext cx="7819692" cy="1308577"/>
        </a:xfrm>
        <a:prstGeom prst="flowChartAlternateProcess">
          <a:avLst/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glow rad="139700">
            <a:schemeClr val="accent3">
              <a:satMod val="175000"/>
              <a:alpha val="40000"/>
            </a:schemeClr>
          </a:glo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437547" tIns="60960" rIns="113792" bIns="60960" numCol="1" spcCol="1270" anchor="ctr" anchorCtr="0">
          <a:noAutofit/>
        </a:bodyPr>
        <a:lstStyle/>
        <a:p>
          <a:pPr lvl="0" algn="ctr" defTabSz="711200" latinLnBrk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600" b="1" kern="1200" dirty="0" smtClean="0"/>
            <a:t>건강하고 환한 모습 보기 좋네요</a:t>
          </a:r>
          <a:r>
            <a:rPr lang="en-US" altLang="ko-KR" sz="1600" b="1" kern="1200" dirty="0" smtClean="0"/>
            <a:t>. </a:t>
          </a:r>
          <a:r>
            <a:rPr lang="ko-KR" altLang="en-US" sz="1600" b="1" kern="1200" dirty="0" smtClean="0"/>
            <a:t>정</a:t>
          </a:r>
          <a:r>
            <a:rPr lang="en-US" altLang="ko-KR" sz="1600" b="1" kern="1200" dirty="0" smtClean="0"/>
            <a:t>*</a:t>
          </a:r>
          <a:r>
            <a:rPr lang="ko-KR" altLang="en-US" sz="1600" b="1" kern="1200" dirty="0" err="1" smtClean="0"/>
            <a:t>자씨</a:t>
          </a:r>
          <a:r>
            <a:rPr lang="ko-KR" altLang="en-US" sz="1600" b="1" kern="1200" dirty="0" smtClean="0"/>
            <a:t> </a:t>
          </a:r>
          <a:r>
            <a:rPr lang="ko-KR" altLang="en-US" sz="1600" b="1" kern="1200" dirty="0" err="1" smtClean="0"/>
            <a:t>넘</a:t>
          </a:r>
          <a:r>
            <a:rPr lang="ko-KR" altLang="en-US" sz="1600" b="1" kern="1200" dirty="0" smtClean="0"/>
            <a:t> </a:t>
          </a:r>
          <a:r>
            <a:rPr lang="ko-KR" altLang="en-US" sz="1600" b="1" kern="1200" dirty="0" err="1" smtClean="0"/>
            <a:t>이쁘다</a:t>
          </a:r>
          <a:r>
            <a:rPr lang="en-US" altLang="ko-KR" sz="1600" b="1" kern="1200" dirty="0" smtClean="0"/>
            <a:t>. </a:t>
          </a:r>
          <a:r>
            <a:rPr lang="ko-KR" altLang="en-US" sz="1600" b="1" kern="1200" dirty="0" smtClean="0"/>
            <a:t>엄마</a:t>
          </a:r>
          <a:r>
            <a:rPr lang="en-US" altLang="ko-KR" sz="1600" b="1" kern="1200" dirty="0" smtClean="0"/>
            <a:t>, </a:t>
          </a:r>
          <a:r>
            <a:rPr lang="ko-KR" altLang="en-US" sz="1600" b="1" kern="1200" dirty="0" err="1" smtClean="0"/>
            <a:t>웃는모습</a:t>
          </a:r>
          <a:r>
            <a:rPr lang="ko-KR" altLang="en-US" sz="1600" b="1" kern="1200" dirty="0" smtClean="0"/>
            <a:t> </a:t>
          </a:r>
          <a:r>
            <a:rPr lang="ko-KR" altLang="en-US" sz="1600" b="1" kern="1200" dirty="0" err="1" smtClean="0"/>
            <a:t>넘</a:t>
          </a:r>
          <a:r>
            <a:rPr lang="ko-KR" altLang="en-US" sz="1600" b="1" kern="1200" dirty="0" smtClean="0"/>
            <a:t> 좋아</a:t>
          </a:r>
          <a:r>
            <a:rPr lang="en-US" altLang="ko-KR" sz="1600" b="1" kern="1200" dirty="0" smtClean="0"/>
            <a:t>. </a:t>
          </a:r>
        </a:p>
        <a:p>
          <a:pPr lvl="0" algn="ctr" defTabSz="711200" latinLnBrk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600" b="1" kern="1200" dirty="0" smtClean="0"/>
            <a:t>엄마 사랑해요</a:t>
          </a:r>
          <a:r>
            <a:rPr lang="en-US" altLang="ko-KR" sz="1600" b="1" kern="1200" dirty="0" smtClean="0"/>
            <a:t>~</a:t>
          </a:r>
          <a:r>
            <a:rPr lang="ko-KR" altLang="en-US" sz="1600" b="1" kern="1200" dirty="0" smtClean="0"/>
            <a:t>그 모습 그대로만 계셔주세요</a:t>
          </a:r>
          <a:r>
            <a:rPr lang="en-US" altLang="ko-KR" sz="1500" b="1" kern="1200" dirty="0" smtClean="0"/>
            <a:t>.(</a:t>
          </a:r>
          <a:r>
            <a:rPr lang="ko-KR" altLang="en-US" sz="1500" b="1" kern="1200" dirty="0" smtClean="0"/>
            <a:t>정</a:t>
          </a:r>
          <a:r>
            <a:rPr lang="en-US" altLang="ko-KR" sz="1500" b="1" kern="1200" dirty="0" smtClean="0"/>
            <a:t>*</a:t>
          </a:r>
          <a:r>
            <a:rPr lang="ko-KR" altLang="en-US" sz="1500" b="1" kern="1200" dirty="0" smtClean="0"/>
            <a:t>자 어르신 따님</a:t>
          </a:r>
          <a:r>
            <a:rPr lang="en-US" altLang="ko-KR" sz="1500" b="1" kern="1200" dirty="0" smtClean="0"/>
            <a:t>, </a:t>
          </a:r>
          <a:r>
            <a:rPr lang="ko-KR" altLang="en-US" sz="1500" b="1" kern="1200" dirty="0" smtClean="0"/>
            <a:t>이</a:t>
          </a:r>
          <a:r>
            <a:rPr lang="en-US" altLang="ko-KR" sz="1500" b="1" kern="1200" dirty="0" smtClean="0"/>
            <a:t>*</a:t>
          </a:r>
          <a:r>
            <a:rPr lang="ko-KR" altLang="en-US" sz="1500" b="1" kern="1200" dirty="0" smtClean="0"/>
            <a:t>순 보호자</a:t>
          </a:r>
          <a:r>
            <a:rPr lang="en-US" altLang="ko-KR" sz="1500" b="1" kern="1200" dirty="0" smtClean="0"/>
            <a:t>)</a:t>
          </a:r>
        </a:p>
      </dsp:txBody>
      <dsp:txXfrm rot="10800000">
        <a:off x="525108" y="1643332"/>
        <a:ext cx="7691936" cy="1180821"/>
      </dsp:txXfrm>
    </dsp:sp>
    <dsp:sp modelId="{1A0205E1-CE84-4F8C-B66A-D3F39DB9D3AD}">
      <dsp:nvSpPr>
        <dsp:cNvPr id="0" name=""/>
        <dsp:cNvSpPr/>
      </dsp:nvSpPr>
      <dsp:spPr>
        <a:xfrm>
          <a:off x="0" y="1684035"/>
          <a:ext cx="992233" cy="99223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DA2398-D8B7-4EEC-ABAF-54915C554F6F}">
      <dsp:nvSpPr>
        <dsp:cNvPr id="0" name=""/>
        <dsp:cNvSpPr/>
      </dsp:nvSpPr>
      <dsp:spPr>
        <a:xfrm rot="10800000">
          <a:off x="395988" y="3051004"/>
          <a:ext cx="7929222" cy="1097956"/>
        </a:xfrm>
        <a:prstGeom prst="flowChartAlternateProcess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glow rad="101600">
            <a:schemeClr val="accent3">
              <a:satMod val="175000"/>
              <a:alpha val="40000"/>
            </a:schemeClr>
          </a:glo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437547" tIns="60960" rIns="113792" bIns="60960" numCol="1" spcCol="1270" anchor="ctr" anchorCtr="0">
          <a:noAutofit/>
        </a:bodyPr>
        <a:lstStyle/>
        <a:p>
          <a:pPr lvl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600" kern="1200" dirty="0" smtClean="0"/>
            <a:t>엄마 얼굴에 지난번까지의 사진엔 없던 미소가 조금씩 보이는 걸 보니 더 안심이 됩니다</a:t>
          </a:r>
          <a:r>
            <a:rPr lang="en-US" altLang="ko-KR" sz="1600" kern="1200" dirty="0" smtClean="0"/>
            <a:t>. </a:t>
          </a:r>
          <a:r>
            <a:rPr lang="ko-KR" altLang="en-US" sz="1600" kern="1200" dirty="0" smtClean="0"/>
            <a:t>전화 통화할 때 목소리가 아주 밝아지셨어요</a:t>
          </a:r>
          <a:r>
            <a:rPr lang="en-US" altLang="ko-KR" sz="1600" kern="1200" dirty="0" smtClean="0"/>
            <a:t>. </a:t>
          </a:r>
          <a:r>
            <a:rPr lang="ko-KR" altLang="en-US" sz="1600" kern="1200" dirty="0" smtClean="0"/>
            <a:t>운동도 되면서 재미도 있는 일석이조 프로그램이네요</a:t>
          </a:r>
          <a:r>
            <a:rPr lang="en-US" altLang="ko-KR" sz="1600" kern="1200" dirty="0" smtClean="0"/>
            <a:t>. </a:t>
          </a:r>
          <a:r>
            <a:rPr lang="en-US" altLang="ko-KR" sz="1600" b="1" kern="1200" dirty="0" smtClean="0"/>
            <a:t>(</a:t>
          </a:r>
          <a:r>
            <a:rPr lang="ko-KR" altLang="en-US" sz="1600" b="1" kern="1200" dirty="0" smtClean="0"/>
            <a:t>이</a:t>
          </a:r>
          <a:r>
            <a:rPr lang="en-US" altLang="ko-KR" sz="1600" b="1" kern="1200" dirty="0" smtClean="0"/>
            <a:t>*</a:t>
          </a:r>
          <a:r>
            <a:rPr lang="ko-KR" altLang="en-US" sz="1600" b="1" kern="1200" dirty="0" smtClean="0"/>
            <a:t>분 어르신 따님</a:t>
          </a:r>
          <a:r>
            <a:rPr lang="en-US" altLang="ko-KR" sz="1600" b="1" kern="1200" dirty="0" smtClean="0"/>
            <a:t>, </a:t>
          </a:r>
          <a:r>
            <a:rPr lang="ko-KR" altLang="en-US" sz="1600" b="1" kern="1200" dirty="0" smtClean="0"/>
            <a:t>최</a:t>
          </a:r>
          <a:r>
            <a:rPr lang="en-US" altLang="ko-KR" sz="1600" b="1" kern="1200" dirty="0" smtClean="0"/>
            <a:t>*</a:t>
          </a:r>
          <a:r>
            <a:rPr lang="ko-KR" altLang="en-US" sz="1600" b="1" kern="1200" dirty="0" smtClean="0"/>
            <a:t>옥 보호자</a:t>
          </a:r>
          <a:r>
            <a:rPr lang="en-US" altLang="ko-KR" sz="1600" b="1" kern="1200" dirty="0" smtClean="0"/>
            <a:t>)</a:t>
          </a:r>
          <a:endParaRPr lang="ko-KR" altLang="en-US" sz="1600" b="1" kern="1200" dirty="0"/>
        </a:p>
      </dsp:txBody>
      <dsp:txXfrm rot="10800000">
        <a:off x="449585" y="3104601"/>
        <a:ext cx="7822028" cy="990762"/>
      </dsp:txXfrm>
    </dsp:sp>
    <dsp:sp modelId="{E4E202C1-BE9F-43EC-BCEB-28793A1B0CD2}">
      <dsp:nvSpPr>
        <dsp:cNvPr id="0" name=""/>
        <dsp:cNvSpPr/>
      </dsp:nvSpPr>
      <dsp:spPr>
        <a:xfrm>
          <a:off x="17257" y="3128125"/>
          <a:ext cx="992233" cy="99223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5FDFC7-6311-4009-83D9-B6F28BFA4A97}">
      <dsp:nvSpPr>
        <dsp:cNvPr id="0" name=""/>
        <dsp:cNvSpPr/>
      </dsp:nvSpPr>
      <dsp:spPr>
        <a:xfrm>
          <a:off x="504048" y="1"/>
          <a:ext cx="2178551" cy="405846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600" kern="1200" dirty="0" smtClean="0"/>
            <a:t>어르신들의 병원 진료가 많이 줄어들었습니다</a:t>
          </a:r>
          <a:r>
            <a:rPr lang="en-US" altLang="ko-KR" sz="1600" kern="1200" dirty="0" smtClean="0"/>
            <a:t>.</a:t>
          </a:r>
          <a:endParaRPr lang="ko-KR" altLang="en-US" sz="1600" kern="1200" dirty="0"/>
        </a:p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600" kern="1200" dirty="0" smtClean="0"/>
            <a:t>식사를 혼자 못하던 어르신이 수저를 이용해서 스스로 식사하시는 모습을 봤어요</a:t>
          </a:r>
          <a:r>
            <a:rPr lang="en-US" altLang="ko-KR" sz="1400" kern="1200" dirty="0" smtClean="0"/>
            <a:t>. </a:t>
          </a:r>
          <a:endParaRPr lang="ko-KR" altLang="en-US" sz="1400" kern="1200" dirty="0"/>
        </a:p>
      </dsp:txBody>
      <dsp:txXfrm>
        <a:off x="555094" y="51047"/>
        <a:ext cx="2076459" cy="4007421"/>
      </dsp:txXfrm>
    </dsp:sp>
    <dsp:sp modelId="{6B2BC057-F276-4F86-A5F9-EF03A51C11CF}">
      <dsp:nvSpPr>
        <dsp:cNvPr id="0" name=""/>
        <dsp:cNvSpPr/>
      </dsp:nvSpPr>
      <dsp:spPr>
        <a:xfrm>
          <a:off x="504048" y="3312369"/>
          <a:ext cx="2178551" cy="699284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kern="1200" dirty="0" smtClean="0"/>
            <a:t>안</a:t>
          </a:r>
          <a:r>
            <a:rPr lang="en-US" altLang="ko-KR" sz="1800" kern="1200" dirty="0" smtClean="0"/>
            <a:t>*</a:t>
          </a:r>
          <a:r>
            <a:rPr lang="ko-KR" altLang="en-US" sz="1800" kern="1200" dirty="0" smtClean="0"/>
            <a:t>자 </a:t>
          </a:r>
          <a:endParaRPr lang="en-US" altLang="ko-KR" sz="1800" kern="1200" dirty="0" smtClean="0"/>
        </a:p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kern="1200" dirty="0" smtClean="0"/>
            <a:t>간호</a:t>
          </a:r>
          <a:r>
            <a:rPr lang="en-US" altLang="ko-KR" sz="1800" kern="1200" dirty="0" smtClean="0"/>
            <a:t>(</a:t>
          </a:r>
          <a:r>
            <a:rPr lang="ko-KR" altLang="en-US" sz="1800" kern="1200" dirty="0" err="1" smtClean="0"/>
            <a:t>조무</a:t>
          </a:r>
          <a:r>
            <a:rPr lang="en-US" altLang="ko-KR" sz="1800" kern="1200" dirty="0" smtClean="0"/>
            <a:t>)</a:t>
          </a:r>
          <a:r>
            <a:rPr lang="ko-KR" altLang="en-US" sz="1800" kern="1200" dirty="0" smtClean="0"/>
            <a:t>사</a:t>
          </a:r>
          <a:endParaRPr lang="en-US" altLang="ko-KR" sz="1800" kern="1200" dirty="0" smtClean="0"/>
        </a:p>
      </dsp:txBody>
      <dsp:txXfrm>
        <a:off x="504048" y="3312369"/>
        <a:ext cx="1534191" cy="699284"/>
      </dsp:txXfrm>
    </dsp:sp>
    <dsp:sp modelId="{DFD0663E-5839-4851-B3DC-670E85CC66C6}">
      <dsp:nvSpPr>
        <dsp:cNvPr id="0" name=""/>
        <dsp:cNvSpPr/>
      </dsp:nvSpPr>
      <dsp:spPr>
        <a:xfrm>
          <a:off x="2053269" y="3069830"/>
          <a:ext cx="762492" cy="762492"/>
        </a:xfrm>
        <a:prstGeom prst="ellipse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CABA57-0EA6-4070-B30C-8111FAAFCF4E}">
      <dsp:nvSpPr>
        <dsp:cNvPr id="0" name=""/>
        <dsp:cNvSpPr/>
      </dsp:nvSpPr>
      <dsp:spPr>
        <a:xfrm>
          <a:off x="3033312" y="2766"/>
          <a:ext cx="2178551" cy="405846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600" kern="1200" dirty="0" smtClean="0"/>
            <a:t>프로그램에 참석하시면 많이 웃어서인지 어르신끼리의 다툼이 줄어들었습니다</a:t>
          </a:r>
          <a:r>
            <a:rPr lang="en-US" altLang="ko-KR" sz="1600" kern="1200" dirty="0" smtClean="0"/>
            <a:t>.</a:t>
          </a:r>
          <a:endParaRPr lang="ko-KR" altLang="en-US" sz="1600" kern="1200" dirty="0"/>
        </a:p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600" kern="1200" dirty="0" smtClean="0"/>
            <a:t>어르신들의 식사량이 늘었어요</a:t>
          </a:r>
          <a:r>
            <a:rPr lang="en-US" altLang="ko-KR" sz="1600" kern="1200" dirty="0" smtClean="0"/>
            <a:t>. </a:t>
          </a:r>
          <a:r>
            <a:rPr lang="ko-KR" altLang="en-US" sz="1600" kern="1200" dirty="0" smtClean="0"/>
            <a:t>얼굴 표정도 </a:t>
          </a:r>
          <a:r>
            <a:rPr lang="ko-KR" altLang="en-US" sz="1600" kern="1200" dirty="0" err="1" smtClean="0"/>
            <a:t>밝아지셨구요</a:t>
          </a:r>
          <a:r>
            <a:rPr lang="en-US" altLang="ko-KR" sz="1600" kern="1200" dirty="0" smtClean="0"/>
            <a:t>.</a:t>
          </a:r>
          <a:endParaRPr lang="ko-KR" altLang="en-US" sz="1600" kern="1200" dirty="0"/>
        </a:p>
      </dsp:txBody>
      <dsp:txXfrm>
        <a:off x="3084358" y="53812"/>
        <a:ext cx="2076459" cy="4007421"/>
      </dsp:txXfrm>
    </dsp:sp>
    <dsp:sp modelId="{7BB0A605-671B-4B12-B81E-0E107DCB058E}">
      <dsp:nvSpPr>
        <dsp:cNvPr id="0" name=""/>
        <dsp:cNvSpPr/>
      </dsp:nvSpPr>
      <dsp:spPr>
        <a:xfrm>
          <a:off x="3024336" y="3168351"/>
          <a:ext cx="2178551" cy="699284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accent3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kern="1200" dirty="0" smtClean="0"/>
            <a:t>김</a:t>
          </a:r>
          <a:r>
            <a:rPr lang="en-US" altLang="ko-KR" sz="1800" kern="1200" dirty="0" smtClean="0"/>
            <a:t>*</a:t>
          </a:r>
          <a:r>
            <a:rPr lang="ko-KR" altLang="en-US" sz="1800" kern="1200" dirty="0" err="1" smtClean="0"/>
            <a:t>숙</a:t>
          </a:r>
          <a:r>
            <a:rPr lang="ko-KR" altLang="en-US" sz="1800" kern="1200" dirty="0" smtClean="0"/>
            <a:t> </a:t>
          </a:r>
          <a:endParaRPr lang="en-US" altLang="ko-KR" sz="1800" kern="1200" dirty="0" smtClean="0"/>
        </a:p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kern="1200" dirty="0" err="1" smtClean="0"/>
            <a:t>요양보호사</a:t>
          </a:r>
          <a:endParaRPr lang="ko-KR" altLang="en-US" sz="1800" kern="1200" dirty="0"/>
        </a:p>
      </dsp:txBody>
      <dsp:txXfrm>
        <a:off x="3024336" y="3168351"/>
        <a:ext cx="1534191" cy="699284"/>
      </dsp:txXfrm>
    </dsp:sp>
    <dsp:sp modelId="{931B9ECB-C539-4045-BFC4-AE9C9AA2D19D}">
      <dsp:nvSpPr>
        <dsp:cNvPr id="0" name=""/>
        <dsp:cNvSpPr/>
      </dsp:nvSpPr>
      <dsp:spPr>
        <a:xfrm>
          <a:off x="4680522" y="3027047"/>
          <a:ext cx="762492" cy="762492"/>
        </a:xfrm>
        <a:prstGeom prst="ellipse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9B2F10-FDF5-4210-B2E6-056DAE08C063}">
      <dsp:nvSpPr>
        <dsp:cNvPr id="0" name=""/>
        <dsp:cNvSpPr/>
      </dsp:nvSpPr>
      <dsp:spPr>
        <a:xfrm>
          <a:off x="5580526" y="2766"/>
          <a:ext cx="2178551" cy="405846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600" kern="1200" dirty="0" smtClean="0"/>
            <a:t>평소 </a:t>
          </a:r>
          <a:r>
            <a:rPr lang="ko-KR" altLang="en-US" sz="1600" kern="1200" dirty="0" err="1" smtClean="0"/>
            <a:t>생활실에서</a:t>
          </a:r>
          <a:r>
            <a:rPr lang="ko-KR" altLang="en-US" sz="1600" kern="1200" dirty="0" smtClean="0"/>
            <a:t> 보지 못했던 모습을 프로그램에서 볼 때가 있습니다</a:t>
          </a:r>
          <a:r>
            <a:rPr lang="en-US" altLang="ko-KR" sz="1600" kern="1200" dirty="0" smtClean="0"/>
            <a:t>. </a:t>
          </a:r>
          <a:r>
            <a:rPr lang="ko-KR" altLang="en-US" sz="1600" kern="1200" dirty="0" smtClean="0"/>
            <a:t>어르신에 대한 제 마음가짐이 달라지는 것 같아요</a:t>
          </a:r>
          <a:r>
            <a:rPr lang="en-US" altLang="ko-KR" sz="1600" kern="1200" dirty="0" smtClean="0"/>
            <a:t>.</a:t>
          </a:r>
          <a:endParaRPr lang="ko-KR" altLang="en-US" sz="1600" kern="1200" dirty="0"/>
        </a:p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600" kern="1200" dirty="0" smtClean="0"/>
            <a:t>요즘은 프로그램 시간 전에 어르신께서 미리 준비하고 기다리십니다</a:t>
          </a:r>
          <a:r>
            <a:rPr lang="en-US" altLang="ko-KR" sz="1600" kern="1200" dirty="0" smtClean="0"/>
            <a:t>.</a:t>
          </a:r>
          <a:endParaRPr lang="ko-KR" altLang="en-US" sz="1600" kern="1200" dirty="0"/>
        </a:p>
      </dsp:txBody>
      <dsp:txXfrm>
        <a:off x="5631572" y="53812"/>
        <a:ext cx="2076459" cy="4007421"/>
      </dsp:txXfrm>
    </dsp:sp>
    <dsp:sp modelId="{6AF9AAF8-E2FA-4ABA-98AF-8096EA1916CB}">
      <dsp:nvSpPr>
        <dsp:cNvPr id="0" name=""/>
        <dsp:cNvSpPr/>
      </dsp:nvSpPr>
      <dsp:spPr>
        <a:xfrm>
          <a:off x="5616625" y="3240363"/>
          <a:ext cx="2178551" cy="699284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accent3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kern="1200" dirty="0" smtClean="0"/>
            <a:t>최</a:t>
          </a:r>
          <a:r>
            <a:rPr lang="en-US" altLang="ko-KR" sz="1800" kern="1200" dirty="0" smtClean="0"/>
            <a:t>*</a:t>
          </a:r>
          <a:r>
            <a:rPr lang="ko-KR" altLang="en-US" sz="1800" kern="1200" dirty="0" smtClean="0"/>
            <a:t>자</a:t>
          </a:r>
          <a:endParaRPr lang="en-US" altLang="ko-KR" sz="1800" kern="1200" dirty="0" smtClean="0"/>
        </a:p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kern="1200" dirty="0" err="1" smtClean="0"/>
            <a:t>요양보호사</a:t>
          </a:r>
          <a:endParaRPr lang="ko-KR" altLang="en-US" sz="1800" kern="1200" dirty="0"/>
        </a:p>
      </dsp:txBody>
      <dsp:txXfrm>
        <a:off x="5616625" y="3240363"/>
        <a:ext cx="1534191" cy="699284"/>
      </dsp:txXfrm>
    </dsp:sp>
    <dsp:sp modelId="{924B3776-3C75-4D22-8579-E70471F77C6C}">
      <dsp:nvSpPr>
        <dsp:cNvPr id="0" name=""/>
        <dsp:cNvSpPr/>
      </dsp:nvSpPr>
      <dsp:spPr>
        <a:xfrm>
          <a:off x="7176345" y="2956196"/>
          <a:ext cx="762492" cy="762492"/>
        </a:xfrm>
        <a:prstGeom prst="ellipse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42862-C4CF-47CC-8B03-299A32A2B1ED}">
      <dsp:nvSpPr>
        <dsp:cNvPr id="0" name=""/>
        <dsp:cNvSpPr/>
      </dsp:nvSpPr>
      <dsp:spPr>
        <a:xfrm>
          <a:off x="266623" y="0"/>
          <a:ext cx="7074985" cy="1219200"/>
        </a:xfrm>
        <a:prstGeom prst="roundRect">
          <a:avLst>
            <a:gd name="adj" fmla="val 10000"/>
          </a:avLst>
        </a:prstGeom>
        <a:solidFill>
          <a:schemeClr val="accent3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b="1" i="0" kern="1200" dirty="0" smtClean="0">
              <a:solidFill>
                <a:schemeClr val="bg1"/>
              </a:solidFill>
              <a:effectLst/>
              <a:ea typeface="-윤고딕340"/>
            </a:rPr>
            <a:t>제한된 공간에서의 생활로 사고가 위축될 수 있으므로 </a:t>
          </a:r>
          <a:endParaRPr lang="en-US" altLang="ko-KR" sz="1800" b="1" i="0" kern="1200" dirty="0" smtClean="0">
            <a:solidFill>
              <a:schemeClr val="bg1"/>
            </a:solidFill>
            <a:effectLst/>
            <a:ea typeface="-윤고딕340"/>
          </a:endParaRPr>
        </a:p>
        <a:p>
          <a:pPr lvl="0" algn="l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b="1" i="0" kern="1200" dirty="0" smtClean="0">
              <a:solidFill>
                <a:schemeClr val="bg1"/>
              </a:solidFill>
              <a:effectLst/>
              <a:ea typeface="-윤고딕340"/>
            </a:rPr>
            <a:t>인지 기능을 향상 시킬 수 있도록 유도하는 흥미롭고 다양한 프로그램 개발 </a:t>
          </a:r>
          <a:r>
            <a:rPr lang="ko-KR" altLang="en-US" sz="1800" b="1" i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-윤고딕340"/>
            </a:rPr>
            <a:t> </a:t>
          </a:r>
          <a:endParaRPr lang="ko-KR" altLang="en-US" sz="1800" b="1" i="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ea typeface="-윤고딕340"/>
          </a:endParaRPr>
        </a:p>
      </dsp:txBody>
      <dsp:txXfrm>
        <a:off x="302332" y="35709"/>
        <a:ext cx="5799997" cy="1147782"/>
      </dsp:txXfrm>
    </dsp:sp>
    <dsp:sp modelId="{DBBB8B24-E195-4BEE-B839-D830285B33AA}">
      <dsp:nvSpPr>
        <dsp:cNvPr id="0" name=""/>
        <dsp:cNvSpPr/>
      </dsp:nvSpPr>
      <dsp:spPr>
        <a:xfrm>
          <a:off x="654512" y="1440163"/>
          <a:ext cx="6942898" cy="12192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b="1" kern="1200" dirty="0" err="1" smtClean="0">
              <a:solidFill>
                <a:schemeClr val="accent3">
                  <a:lumMod val="50000"/>
                </a:schemeClr>
              </a:solidFill>
              <a:ea typeface="-윤고딕340"/>
            </a:rPr>
            <a:t>생활실에서</a:t>
          </a:r>
          <a:r>
            <a:rPr lang="ko-KR" altLang="en-US" sz="2000" b="1" kern="1200" dirty="0" smtClean="0">
              <a:solidFill>
                <a:schemeClr val="accent3">
                  <a:lumMod val="50000"/>
                </a:schemeClr>
              </a:solidFill>
              <a:ea typeface="-윤고딕340"/>
            </a:rPr>
            <a:t> 많은 시간을 보내는 와상 어르신들을 위한 </a:t>
          </a:r>
          <a:r>
            <a:rPr lang="en-US" altLang="ko-KR" sz="2000" b="1" kern="1200" dirty="0" smtClean="0">
              <a:solidFill>
                <a:schemeClr val="accent3">
                  <a:lumMod val="50000"/>
                </a:schemeClr>
              </a:solidFill>
              <a:ea typeface="-윤고딕340"/>
            </a:rPr>
            <a:t>1:1 </a:t>
          </a:r>
          <a:r>
            <a:rPr lang="ko-KR" altLang="en-US" sz="2000" b="1" kern="1200" dirty="0" smtClean="0">
              <a:solidFill>
                <a:schemeClr val="accent3">
                  <a:lumMod val="50000"/>
                </a:schemeClr>
              </a:solidFill>
              <a:ea typeface="-윤고딕340"/>
            </a:rPr>
            <a:t>맞춤 프로그램 개발</a:t>
          </a:r>
          <a:endParaRPr lang="ko-KR" altLang="en-US" sz="2000" b="1" kern="1200" dirty="0">
            <a:solidFill>
              <a:schemeClr val="accent3">
                <a:lumMod val="50000"/>
              </a:schemeClr>
            </a:solidFill>
            <a:ea typeface="-윤고딕340"/>
          </a:endParaRPr>
        </a:p>
      </dsp:txBody>
      <dsp:txXfrm>
        <a:off x="690221" y="1475872"/>
        <a:ext cx="5506578" cy="1147782"/>
      </dsp:txXfrm>
    </dsp:sp>
    <dsp:sp modelId="{62DE4831-C4AD-43AB-B3E4-7B3BC234FB6A}">
      <dsp:nvSpPr>
        <dsp:cNvPr id="0" name=""/>
        <dsp:cNvSpPr/>
      </dsp:nvSpPr>
      <dsp:spPr>
        <a:xfrm>
          <a:off x="1284157" y="2844799"/>
          <a:ext cx="6821855" cy="12192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b="1" kern="1200" dirty="0" smtClean="0">
              <a:ea typeface="-윤고딕340"/>
            </a:rPr>
            <a:t>대부분의 어르신들이 우울증 및 심리적인 문제를 갖고 있으므로 심리상담을 통해 치유할 수 있는 전문 상담 프로그램 개발</a:t>
          </a:r>
          <a:endParaRPr lang="ko-KR" altLang="en-US" sz="1800" b="1" kern="1200" dirty="0">
            <a:ea typeface="-윤고딕340"/>
          </a:endParaRPr>
        </a:p>
      </dsp:txBody>
      <dsp:txXfrm>
        <a:off x="1319866" y="2880508"/>
        <a:ext cx="5409331" cy="1147782"/>
      </dsp:txXfrm>
    </dsp:sp>
    <dsp:sp modelId="{EB24614A-4B0B-4F34-AAA1-196EE0BC1CC7}">
      <dsp:nvSpPr>
        <dsp:cNvPr id="0" name=""/>
        <dsp:cNvSpPr/>
      </dsp:nvSpPr>
      <dsp:spPr>
        <a:xfrm>
          <a:off x="6521300" y="924560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lumMod val="60000"/>
            <a:lumOff val="40000"/>
            <a:alpha val="9000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2600" kern="1200"/>
        </a:p>
      </dsp:txBody>
      <dsp:txXfrm>
        <a:off x="6699608" y="924560"/>
        <a:ext cx="435864" cy="596341"/>
      </dsp:txXfrm>
    </dsp:sp>
    <dsp:sp modelId="{A8B46A21-31DB-437A-AB4B-2896CC8D452D}">
      <dsp:nvSpPr>
        <dsp:cNvPr id="0" name=""/>
        <dsp:cNvSpPr/>
      </dsp:nvSpPr>
      <dsp:spPr>
        <a:xfrm>
          <a:off x="7006648" y="2304256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lumMod val="75000"/>
            <a:alpha val="5000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2600" kern="1200"/>
        </a:p>
      </dsp:txBody>
      <dsp:txXfrm>
        <a:off x="7184956" y="2304256"/>
        <a:ext cx="435864" cy="5963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0CB92F-94B8-4C39-A193-037B252585F6}" type="datetimeFigureOut">
              <a:rPr lang="ko-KR" altLang="en-US" smtClean="0"/>
              <a:t>2020-09-22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7D48ED-CB12-41BD-86B4-ADCC1498AA9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69759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0F3FF0-8387-45FF-B2EC-61410B37ECEE}" type="datetimeFigureOut">
              <a:rPr lang="ko-KR" altLang="en-US" smtClean="0"/>
              <a:pPr/>
              <a:t>2020-09-22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DD3D4E-5EA4-49CF-AA60-1FC1474982D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DD3D4E-5EA4-49CF-AA60-1FC1474982D2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 userDrawn="1"/>
        </p:nvSpPr>
        <p:spPr>
          <a:xfrm>
            <a:off x="-9331" y="423971"/>
            <a:ext cx="144016" cy="323165"/>
          </a:xfrm>
          <a:prstGeom prst="rect">
            <a:avLst/>
          </a:prstGeom>
          <a:solidFill>
            <a:srgbClr val="7DBB1C"/>
          </a:solidFill>
          <a:ln w="76200" cap="sq">
            <a:solidFill>
              <a:srgbClr val="7DBB1C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4000" i="1">
              <a:latin typeface="HY태백B" pitchFamily="18" charset="-127"/>
              <a:ea typeface="HY태백B" pitchFamily="18" charset="-127"/>
            </a:endParaRPr>
          </a:p>
        </p:txBody>
      </p:sp>
      <p:pic>
        <p:nvPicPr>
          <p:cNvPr id="7" name="Picture 2" descr="C:\Program Files\Microsoft Office\MEDIA\OFFICE14\Lines\BD15156_.gif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684" y="1100037"/>
            <a:ext cx="4489752" cy="7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/>
          <p:cNvSpPr/>
          <p:nvPr userDrawn="1"/>
        </p:nvSpPr>
        <p:spPr>
          <a:xfrm>
            <a:off x="-12700" y="1112951"/>
            <a:ext cx="7393012" cy="64751"/>
          </a:xfrm>
          <a:prstGeom prst="rect">
            <a:avLst/>
          </a:prstGeom>
          <a:solidFill>
            <a:srgbClr val="7DBB1C"/>
          </a:solidFill>
          <a:ln w="762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4000" i="1">
              <a:latin typeface="HY태백B" pitchFamily="18" charset="-127"/>
              <a:ea typeface="HY태백B" pitchFamily="18" charset="-127"/>
            </a:endParaRPr>
          </a:p>
        </p:txBody>
      </p:sp>
      <p:sp>
        <p:nvSpPr>
          <p:cNvPr id="15" name="제목 9"/>
          <p:cNvSpPr>
            <a:spLocks noGrp="1"/>
          </p:cNvSpPr>
          <p:nvPr>
            <p:ph type="title"/>
          </p:nvPr>
        </p:nvSpPr>
        <p:spPr>
          <a:xfrm>
            <a:off x="323528" y="232508"/>
            <a:ext cx="6590032" cy="748220"/>
          </a:xfrm>
          <a:prstGeom prst="rect">
            <a:avLst/>
          </a:prstGeom>
        </p:spPr>
        <p:txBody>
          <a:bodyPr/>
          <a:lstStyle>
            <a:lvl1pPr algn="l">
              <a:defRPr lang="ko-KR" altLang="en-US" sz="36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7DBB1C"/>
                </a:solidFill>
                <a:effectLst>
                  <a:reflection blurRad="6350" stA="55000" endA="300" endPos="45500" dir="5400000" sy="-100000" algn="bl" rotWithShape="0"/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defRPr>
            </a:lvl1pPr>
          </a:lstStyle>
          <a:p>
            <a:pPr lvl="0" algn="l"/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58503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FC193-A893-4202-BDF7-8427F789FACB}" type="datetimeFigureOut">
              <a:rPr lang="ko-KR" altLang="en-US" smtClean="0"/>
              <a:pPr/>
              <a:t>2020-09-22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96309-6198-461F-A287-78E29AE27C9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0407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FC193-A893-4202-BDF7-8427F789FACB}" type="datetimeFigureOut">
              <a:rPr lang="ko-KR" altLang="en-US" smtClean="0"/>
              <a:pPr/>
              <a:t>2020-09-22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96309-6198-461F-A287-78E29AE27C9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51081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FC193-A893-4202-BDF7-8427F789FACB}" type="datetimeFigureOut">
              <a:rPr lang="ko-KR" altLang="en-US" smtClean="0"/>
              <a:pPr/>
              <a:t>2020-09-22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96309-6198-461F-A287-78E29AE27C9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79385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FC193-A893-4202-BDF7-8427F789FACB}" type="datetimeFigureOut">
              <a:rPr lang="ko-KR" altLang="en-US" smtClean="0"/>
              <a:pPr/>
              <a:t>2020-09-22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96309-6198-461F-A287-78E29AE27C9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6209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FC193-A893-4202-BDF7-8427F789FACB}" type="datetimeFigureOut">
              <a:rPr lang="ko-KR" altLang="en-US" smtClean="0"/>
              <a:pPr/>
              <a:t>2020-09-22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96309-6198-461F-A287-78E29AE27C9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78720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FC193-A893-4202-BDF7-8427F789FACB}" type="datetimeFigureOut">
              <a:rPr lang="ko-KR" altLang="en-US" smtClean="0"/>
              <a:pPr/>
              <a:t>2020-09-22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96309-6198-461F-A287-78E29AE27C9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59825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FC193-A893-4202-BDF7-8427F789FACB}" type="datetimeFigureOut">
              <a:rPr lang="ko-KR" altLang="en-US" smtClean="0"/>
              <a:pPr/>
              <a:t>2020-09-22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96309-6198-461F-A287-78E29AE27C9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27655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FC193-A893-4202-BDF7-8427F789FACB}" type="datetimeFigureOut">
              <a:rPr lang="ko-KR" altLang="en-US" smtClean="0"/>
              <a:pPr/>
              <a:t>2020-09-22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96309-6198-461F-A287-78E29AE27C9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05177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FC193-A893-4202-BDF7-8427F789FACB}" type="datetimeFigureOut">
              <a:rPr lang="ko-KR" altLang="en-US" smtClean="0"/>
              <a:pPr/>
              <a:t>2020-09-22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96309-6198-461F-A287-78E29AE27C9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43632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220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 userDrawn="1"/>
        </p:nvSpPr>
        <p:spPr>
          <a:xfrm>
            <a:off x="-9331" y="423971"/>
            <a:ext cx="144016" cy="323165"/>
          </a:xfrm>
          <a:prstGeom prst="rect">
            <a:avLst/>
          </a:prstGeom>
          <a:solidFill>
            <a:srgbClr val="7DBB1C"/>
          </a:solidFill>
          <a:ln w="76200" cap="sq">
            <a:solidFill>
              <a:srgbClr val="7DBB1C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4000" i="1">
              <a:latin typeface="HY태백B" pitchFamily="18" charset="-127"/>
              <a:ea typeface="HY태백B" pitchFamily="18" charset="-127"/>
            </a:endParaRPr>
          </a:p>
        </p:txBody>
      </p:sp>
      <p:pic>
        <p:nvPicPr>
          <p:cNvPr id="7" name="Picture 2" descr="C:\Program Files\Microsoft Office\MEDIA\OFFICE14\Lines\BD15156_.gif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684" y="1100037"/>
            <a:ext cx="4489752" cy="7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/>
          <p:cNvSpPr/>
          <p:nvPr userDrawn="1"/>
        </p:nvSpPr>
        <p:spPr>
          <a:xfrm>
            <a:off x="-12700" y="1112951"/>
            <a:ext cx="7393012" cy="64751"/>
          </a:xfrm>
          <a:prstGeom prst="rect">
            <a:avLst/>
          </a:prstGeom>
          <a:solidFill>
            <a:srgbClr val="7DBB1C"/>
          </a:solidFill>
          <a:ln w="762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4000" i="1">
              <a:latin typeface="HY태백B" pitchFamily="18" charset="-127"/>
              <a:ea typeface="HY태백B" pitchFamily="18" charset="-127"/>
            </a:endParaRPr>
          </a:p>
        </p:txBody>
      </p:sp>
      <p:sp>
        <p:nvSpPr>
          <p:cNvPr id="9" name="모서리가 둥근 직사각형 8"/>
          <p:cNvSpPr/>
          <p:nvPr userDrawn="1"/>
        </p:nvSpPr>
        <p:spPr>
          <a:xfrm>
            <a:off x="4702871" y="1573889"/>
            <a:ext cx="4313533" cy="4591415"/>
          </a:xfrm>
          <a:prstGeom prst="roundRect">
            <a:avLst>
              <a:gd name="adj" fmla="val 3923"/>
            </a:avLst>
          </a:prstGeom>
          <a:noFill/>
          <a:ln w="22225">
            <a:solidFill>
              <a:srgbClr val="7DBB1C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171450" lvl="1" indent="-171450" defTabSz="7556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endParaRPr lang="ko-KR" altLang="en-US" sz="2800" dirty="0"/>
          </a:p>
        </p:txBody>
      </p:sp>
      <p:sp>
        <p:nvSpPr>
          <p:cNvPr id="10" name="모서리가 둥근 직사각형 9"/>
          <p:cNvSpPr/>
          <p:nvPr userDrawn="1"/>
        </p:nvSpPr>
        <p:spPr>
          <a:xfrm>
            <a:off x="251520" y="1573889"/>
            <a:ext cx="4313533" cy="4591415"/>
          </a:xfrm>
          <a:prstGeom prst="roundRect">
            <a:avLst>
              <a:gd name="adj" fmla="val 3923"/>
            </a:avLst>
          </a:prstGeom>
          <a:noFill/>
          <a:ln w="22225">
            <a:solidFill>
              <a:srgbClr val="7DBB1C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171450" lvl="1" indent="-171450" defTabSz="7556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endParaRPr lang="ko-KR" altLang="en-US" sz="2800" dirty="0"/>
          </a:p>
        </p:txBody>
      </p:sp>
      <p:sp>
        <p:nvSpPr>
          <p:cNvPr id="13" name="그림 개체 틀 8"/>
          <p:cNvSpPr>
            <a:spLocks noGrp="1"/>
          </p:cNvSpPr>
          <p:nvPr>
            <p:ph type="pic" sz="quarter" idx="13"/>
          </p:nvPr>
        </p:nvSpPr>
        <p:spPr>
          <a:xfrm>
            <a:off x="395288" y="1700213"/>
            <a:ext cx="4032250" cy="4608512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14" name="텍스트 개체 틀 6"/>
          <p:cNvSpPr>
            <a:spLocks noGrp="1"/>
          </p:cNvSpPr>
          <p:nvPr>
            <p:ph type="body" sz="quarter" idx="14"/>
          </p:nvPr>
        </p:nvSpPr>
        <p:spPr>
          <a:xfrm>
            <a:off x="4890194" y="1790161"/>
            <a:ext cx="4146301" cy="4535587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lang="ko-KR" altLang="en-US" sz="18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1pPr>
            <a:lvl2pPr marL="342900" indent="-342900">
              <a:defRPr/>
            </a:lvl2pPr>
            <a:lvl3pPr marL="342900" indent="-342900">
              <a:defRPr/>
            </a:lvl3pPr>
            <a:lvl4pPr marL="342900" indent="-342900">
              <a:defRPr/>
            </a:lvl4pPr>
            <a:lvl5pPr marL="342900" indent="-342900">
              <a:defRPr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marL="342900" lvl="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ko-KR" altLang="en-US" dirty="0" smtClean="0"/>
              <a:t>둘째 수준</a:t>
            </a:r>
          </a:p>
          <a:p>
            <a:pPr marL="342900" lvl="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ko-KR" altLang="en-US" dirty="0" smtClean="0"/>
              <a:t>셋째 수준</a:t>
            </a:r>
          </a:p>
          <a:p>
            <a:pPr marL="342900" lvl="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ko-KR" altLang="en-US" dirty="0" smtClean="0"/>
              <a:t>넷째 수준</a:t>
            </a:r>
          </a:p>
          <a:p>
            <a:pPr marL="342900" lvl="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15" name="제목 9"/>
          <p:cNvSpPr>
            <a:spLocks noGrp="1"/>
          </p:cNvSpPr>
          <p:nvPr>
            <p:ph type="title"/>
          </p:nvPr>
        </p:nvSpPr>
        <p:spPr>
          <a:xfrm>
            <a:off x="323528" y="232508"/>
            <a:ext cx="6590032" cy="748220"/>
          </a:xfrm>
          <a:prstGeom prst="rect">
            <a:avLst/>
          </a:prstGeom>
        </p:spPr>
        <p:txBody>
          <a:bodyPr/>
          <a:lstStyle>
            <a:lvl1pPr>
              <a:defRPr lang="ko-KR" altLang="en-US" sz="36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7DBB1C"/>
                </a:solidFill>
                <a:effectLst>
                  <a:reflection blurRad="6350" stA="55000" endA="300" endPos="45500" dir="5400000" sy="-100000" algn="bl" rotWithShape="0"/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defRPr>
            </a:lvl1pPr>
          </a:lstStyle>
          <a:p>
            <a:pPr lvl="0" algn="l"/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80528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 userDrawn="1"/>
        </p:nvSpPr>
        <p:spPr>
          <a:xfrm>
            <a:off x="-9331" y="423971"/>
            <a:ext cx="144016" cy="323165"/>
          </a:xfrm>
          <a:prstGeom prst="rect">
            <a:avLst/>
          </a:prstGeom>
          <a:solidFill>
            <a:srgbClr val="7DBB1C"/>
          </a:solidFill>
          <a:ln w="76200" cap="sq">
            <a:solidFill>
              <a:srgbClr val="7DBB1C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4000" i="1">
              <a:latin typeface="HY태백B" pitchFamily="18" charset="-127"/>
              <a:ea typeface="HY태백B" pitchFamily="18" charset="-127"/>
            </a:endParaRPr>
          </a:p>
        </p:txBody>
      </p:sp>
      <p:pic>
        <p:nvPicPr>
          <p:cNvPr id="7" name="Picture 2" descr="C:\Program Files\Microsoft Office\MEDIA\OFFICE14\Lines\BD15156_.gif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684" y="1100037"/>
            <a:ext cx="4489752" cy="7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/>
          <p:cNvSpPr/>
          <p:nvPr userDrawn="1"/>
        </p:nvSpPr>
        <p:spPr>
          <a:xfrm>
            <a:off x="-12700" y="1112951"/>
            <a:ext cx="7393012" cy="64751"/>
          </a:xfrm>
          <a:prstGeom prst="rect">
            <a:avLst/>
          </a:prstGeom>
          <a:solidFill>
            <a:srgbClr val="7DBB1C"/>
          </a:solidFill>
          <a:ln w="762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4000" i="1">
              <a:latin typeface="HY태백B" pitchFamily="18" charset="-127"/>
              <a:ea typeface="HY태백B" pitchFamily="18" charset="-127"/>
            </a:endParaRPr>
          </a:p>
        </p:txBody>
      </p:sp>
      <p:sp>
        <p:nvSpPr>
          <p:cNvPr id="9" name="모서리가 둥근 직사각형 8"/>
          <p:cNvSpPr/>
          <p:nvPr userDrawn="1"/>
        </p:nvSpPr>
        <p:spPr>
          <a:xfrm>
            <a:off x="4702871" y="1573889"/>
            <a:ext cx="4313533" cy="4591415"/>
          </a:xfrm>
          <a:prstGeom prst="roundRect">
            <a:avLst>
              <a:gd name="adj" fmla="val 3923"/>
            </a:avLst>
          </a:prstGeom>
          <a:noFill/>
          <a:ln w="22225">
            <a:solidFill>
              <a:srgbClr val="7DBB1C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171450" lvl="1" indent="-171450" defTabSz="7556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endParaRPr lang="ko-KR" altLang="en-US" sz="2800" dirty="0"/>
          </a:p>
        </p:txBody>
      </p:sp>
      <p:sp>
        <p:nvSpPr>
          <p:cNvPr id="10" name="모서리가 둥근 직사각형 9"/>
          <p:cNvSpPr/>
          <p:nvPr userDrawn="1"/>
        </p:nvSpPr>
        <p:spPr>
          <a:xfrm>
            <a:off x="251520" y="1573889"/>
            <a:ext cx="4313533" cy="4591415"/>
          </a:xfrm>
          <a:prstGeom prst="roundRect">
            <a:avLst>
              <a:gd name="adj" fmla="val 3923"/>
            </a:avLst>
          </a:prstGeom>
          <a:noFill/>
          <a:ln w="22225">
            <a:solidFill>
              <a:srgbClr val="7DBB1C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171450" lvl="1" indent="-171450" defTabSz="7556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endParaRPr lang="ko-KR" altLang="en-US" sz="2800" dirty="0"/>
          </a:p>
        </p:txBody>
      </p:sp>
      <p:sp>
        <p:nvSpPr>
          <p:cNvPr id="13" name="그림 개체 틀 8"/>
          <p:cNvSpPr>
            <a:spLocks noGrp="1"/>
          </p:cNvSpPr>
          <p:nvPr>
            <p:ph type="pic" sz="quarter" idx="13"/>
          </p:nvPr>
        </p:nvSpPr>
        <p:spPr>
          <a:xfrm>
            <a:off x="395288" y="1700213"/>
            <a:ext cx="4032250" cy="4608512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14" name="텍스트 개체 틀 6"/>
          <p:cNvSpPr>
            <a:spLocks noGrp="1"/>
          </p:cNvSpPr>
          <p:nvPr>
            <p:ph type="body" sz="quarter" idx="14"/>
          </p:nvPr>
        </p:nvSpPr>
        <p:spPr>
          <a:xfrm>
            <a:off x="4890194" y="1790161"/>
            <a:ext cx="4146301" cy="4535587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lang="ko-KR" altLang="en-US" sz="18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1pPr>
            <a:lvl2pPr marL="342900" indent="-342900">
              <a:defRPr/>
            </a:lvl2pPr>
            <a:lvl3pPr marL="342900" indent="-342900">
              <a:defRPr/>
            </a:lvl3pPr>
            <a:lvl4pPr marL="342900" indent="-342900">
              <a:defRPr/>
            </a:lvl4pPr>
            <a:lvl5pPr marL="342900" indent="-342900">
              <a:defRPr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marL="342900" lvl="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ko-KR" altLang="en-US" dirty="0" smtClean="0"/>
              <a:t>둘째 수준</a:t>
            </a:r>
          </a:p>
          <a:p>
            <a:pPr marL="342900" lvl="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ko-KR" altLang="en-US" dirty="0" smtClean="0"/>
              <a:t>셋째 수준</a:t>
            </a:r>
          </a:p>
          <a:p>
            <a:pPr marL="342900" lvl="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ko-KR" altLang="en-US" dirty="0" smtClean="0"/>
              <a:t>넷째 수준</a:t>
            </a:r>
          </a:p>
          <a:p>
            <a:pPr marL="342900" lvl="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15" name="제목 9"/>
          <p:cNvSpPr>
            <a:spLocks noGrp="1"/>
          </p:cNvSpPr>
          <p:nvPr>
            <p:ph type="title"/>
          </p:nvPr>
        </p:nvSpPr>
        <p:spPr>
          <a:xfrm>
            <a:off x="323528" y="232508"/>
            <a:ext cx="6590032" cy="748220"/>
          </a:xfrm>
          <a:prstGeom prst="rect">
            <a:avLst/>
          </a:prstGeom>
        </p:spPr>
        <p:txBody>
          <a:bodyPr/>
          <a:lstStyle>
            <a:lvl1pPr>
              <a:defRPr lang="ko-KR" altLang="en-US" sz="36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7DBB1C"/>
                </a:solidFill>
                <a:effectLst>
                  <a:reflection blurRad="6350" stA="55000" endA="300" endPos="45500" dir="5400000" sy="-100000" algn="bl" rotWithShape="0"/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defRPr>
            </a:lvl1pPr>
          </a:lstStyle>
          <a:p>
            <a:pPr lvl="0" algn="l"/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6" name="모서리가 둥근 직사각형 15"/>
          <p:cNvSpPr/>
          <p:nvPr userDrawn="1"/>
        </p:nvSpPr>
        <p:spPr>
          <a:xfrm>
            <a:off x="4879872" y="1371144"/>
            <a:ext cx="2012998" cy="329664"/>
          </a:xfrm>
          <a:prstGeom prst="roundRect">
            <a:avLst>
              <a:gd name="adj" fmla="val 44273"/>
            </a:avLst>
          </a:prstGeom>
          <a:solidFill>
            <a:srgbClr val="7DBB1C"/>
          </a:solidFill>
          <a:ln w="76200" cap="sq">
            <a:solidFill>
              <a:srgbClr val="7DBB1C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ko-KR" altLang="en-US" sz="4000" i="1">
              <a:latin typeface="HY태백B" pitchFamily="18" charset="-127"/>
              <a:ea typeface="HY태백B" pitchFamily="18" charset="-127"/>
            </a:endParaRPr>
          </a:p>
        </p:txBody>
      </p:sp>
      <p:sp>
        <p:nvSpPr>
          <p:cNvPr id="17" name="모서리가 둥근 직사각형 16"/>
          <p:cNvSpPr/>
          <p:nvPr userDrawn="1"/>
        </p:nvSpPr>
        <p:spPr>
          <a:xfrm>
            <a:off x="395288" y="1371144"/>
            <a:ext cx="2012998" cy="329664"/>
          </a:xfrm>
          <a:prstGeom prst="roundRect">
            <a:avLst>
              <a:gd name="adj" fmla="val 44273"/>
            </a:avLst>
          </a:prstGeom>
          <a:solidFill>
            <a:srgbClr val="7DBB1C"/>
          </a:solidFill>
          <a:ln w="76200" cap="sq">
            <a:solidFill>
              <a:srgbClr val="7DBB1C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ko-KR" altLang="en-US" sz="4000" i="1">
              <a:latin typeface="HY태백B" pitchFamily="18" charset="-127"/>
              <a:ea typeface="HY태백B" pitchFamily="18" charset="-127"/>
            </a:endParaRPr>
          </a:p>
        </p:txBody>
      </p:sp>
      <p:sp>
        <p:nvSpPr>
          <p:cNvPr id="18" name="텍스트 개체 틀 12"/>
          <p:cNvSpPr>
            <a:spLocks noGrp="1"/>
          </p:cNvSpPr>
          <p:nvPr>
            <p:ph type="body" sz="quarter" idx="15" hasCustomPrompt="1"/>
          </p:nvPr>
        </p:nvSpPr>
        <p:spPr>
          <a:xfrm>
            <a:off x="4950155" y="1340768"/>
            <a:ext cx="1872431" cy="329208"/>
          </a:xfrm>
        </p:spPr>
        <p:txBody>
          <a:bodyPr/>
          <a:lstStyle>
            <a:lvl1pPr marL="0" indent="0" algn="ctr">
              <a:buNone/>
              <a:defRPr lang="ko-KR" altLang="en-US" sz="1800" kern="1200" dirty="0">
                <a:solidFill>
                  <a:schemeClr val="bg1"/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ko-KR" altLang="en-US" smtClean="0"/>
              <a:t>텍스트를 입력</a:t>
            </a:r>
            <a:endParaRPr lang="ko-KR" altLang="en-US" dirty="0"/>
          </a:p>
        </p:txBody>
      </p:sp>
      <p:sp>
        <p:nvSpPr>
          <p:cNvPr id="19" name="텍스트 개체 틀 12"/>
          <p:cNvSpPr>
            <a:spLocks noGrp="1"/>
          </p:cNvSpPr>
          <p:nvPr>
            <p:ph type="body" sz="quarter" idx="16" hasCustomPrompt="1"/>
          </p:nvPr>
        </p:nvSpPr>
        <p:spPr>
          <a:xfrm>
            <a:off x="467544" y="1340768"/>
            <a:ext cx="1872431" cy="329208"/>
          </a:xfrm>
        </p:spPr>
        <p:txBody>
          <a:bodyPr/>
          <a:lstStyle>
            <a:lvl1pPr marL="0" indent="0" algn="ctr">
              <a:buNone/>
              <a:defRPr lang="ko-KR" altLang="en-US" sz="1800" kern="1200" dirty="0">
                <a:solidFill>
                  <a:schemeClr val="bg1"/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ko-KR" altLang="en-US" dirty="0" smtClean="0"/>
              <a:t>텍스트를 입력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18846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5ECB2-0E15-4AB0-BCE6-919B9F27F406}" type="datetimeFigureOut">
              <a:rPr lang="ko-KR" altLang="en-US" smtClean="0"/>
              <a:pPr/>
              <a:t>2020-09-22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46697-F7B8-41C5-B7AE-DC01B294A35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8440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5ECB2-0E15-4AB0-BCE6-919B9F27F406}" type="datetimeFigureOut">
              <a:rPr lang="ko-KR" altLang="en-US" smtClean="0"/>
              <a:pPr/>
              <a:t>2020-09-22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46697-F7B8-41C5-B7AE-DC01B294A358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6" name="제목 7"/>
          <p:cNvSpPr>
            <a:spLocks noGrp="1"/>
          </p:cNvSpPr>
          <p:nvPr>
            <p:ph type="title" hasCustomPrompt="1"/>
          </p:nvPr>
        </p:nvSpPr>
        <p:spPr>
          <a:xfrm>
            <a:off x="179512" y="1594581"/>
            <a:ext cx="8784976" cy="754299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7DBB1C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r>
              <a:rPr lang="ko-KR" altLang="en-US" dirty="0" smtClean="0"/>
              <a:t>원하는 주제에 대한 내용을 입력해 주세요</a:t>
            </a:r>
            <a:endParaRPr lang="ko-KR" altLang="en-US" dirty="0"/>
          </a:p>
        </p:txBody>
      </p:sp>
      <p:sp>
        <p:nvSpPr>
          <p:cNvPr id="7" name="직사각형 6"/>
          <p:cNvSpPr/>
          <p:nvPr userDrawn="1"/>
        </p:nvSpPr>
        <p:spPr>
          <a:xfrm>
            <a:off x="395288" y="3068638"/>
            <a:ext cx="8353425" cy="2808634"/>
          </a:xfrm>
          <a:prstGeom prst="rect">
            <a:avLst/>
          </a:prstGeom>
          <a:noFill/>
          <a:ln w="12700" cap="sq">
            <a:solidFill>
              <a:srgbClr val="7DBB1C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8" name="텍스트 개체 틀 12"/>
          <p:cNvSpPr>
            <a:spLocks noGrp="1"/>
          </p:cNvSpPr>
          <p:nvPr>
            <p:ph type="body" sz="quarter" idx="13" hasCustomPrompt="1"/>
          </p:nvPr>
        </p:nvSpPr>
        <p:spPr>
          <a:xfrm>
            <a:off x="4716463" y="3068638"/>
            <a:ext cx="4032250" cy="2808287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A9C00"/>
              </a:buClr>
              <a:buSzPct val="100000"/>
              <a:buFont typeface="Wingdings" pitchFamily="2" charset="2"/>
              <a:buChar char="§"/>
              <a:tabLst/>
              <a:defRPr sz="2000">
                <a:latin typeface="맑은 고딕" pitchFamily="50" charset="-127"/>
                <a:ea typeface="맑은 고딕" pitchFamily="50" charset="-127"/>
              </a:defRPr>
            </a:lvl1pPr>
          </a:lstStyle>
          <a:p>
            <a:pPr lvl="0"/>
            <a:r>
              <a:rPr lang="ko-KR" altLang="en-US" dirty="0" smtClean="0"/>
              <a:t>주  제 </a:t>
            </a:r>
            <a:r>
              <a:rPr lang="en-US" altLang="ko-KR" dirty="0" smtClean="0"/>
              <a:t>: </a:t>
            </a:r>
            <a:r>
              <a:rPr lang="ko-KR" altLang="en-US" dirty="0" smtClean="0"/>
              <a:t>내용을 입력해주세요</a:t>
            </a:r>
            <a:endParaRPr lang="en-US" altLang="ko-KR" dirty="0" smtClean="0"/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A9C00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lang="ko-KR" altLang="en-US" dirty="0" smtClean="0"/>
              <a:t>주  제 </a:t>
            </a:r>
            <a:r>
              <a:rPr lang="en-US" altLang="ko-KR" dirty="0" smtClean="0"/>
              <a:t>: </a:t>
            </a:r>
            <a:r>
              <a:rPr lang="ko-KR" altLang="en-US" dirty="0" smtClean="0"/>
              <a:t>내용을 입력해주세요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A9C00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lang="ko-KR" altLang="en-US" dirty="0" smtClean="0"/>
              <a:t>주  제 </a:t>
            </a:r>
            <a:r>
              <a:rPr lang="en-US" altLang="ko-KR" dirty="0" smtClean="0"/>
              <a:t>: </a:t>
            </a:r>
            <a:r>
              <a:rPr lang="ko-KR" altLang="en-US" dirty="0" smtClean="0"/>
              <a:t>내용을 입력해주세요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A9C00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lang="ko-KR" altLang="en-US" dirty="0" smtClean="0"/>
              <a:t>주  제 </a:t>
            </a:r>
            <a:r>
              <a:rPr lang="en-US" altLang="ko-KR" dirty="0" smtClean="0"/>
              <a:t>: </a:t>
            </a:r>
            <a:r>
              <a:rPr lang="ko-KR" altLang="en-US" dirty="0" smtClean="0"/>
              <a:t>내용을 입력해주세요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A9C00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lang="ko-KR" altLang="en-US" dirty="0" smtClean="0"/>
              <a:t>주  제 </a:t>
            </a:r>
            <a:r>
              <a:rPr lang="en-US" altLang="ko-KR" dirty="0" smtClean="0"/>
              <a:t>: </a:t>
            </a:r>
            <a:r>
              <a:rPr lang="ko-KR" altLang="en-US" dirty="0" smtClean="0"/>
              <a:t>내용을 입력해주세요</a:t>
            </a:r>
          </a:p>
          <a:p>
            <a:pPr lvl="0"/>
            <a:endParaRPr lang="ko-KR" altLang="en-US" dirty="0"/>
          </a:p>
        </p:txBody>
      </p:sp>
      <p:sp>
        <p:nvSpPr>
          <p:cNvPr id="9" name="그림 개체 틀 14"/>
          <p:cNvSpPr>
            <a:spLocks noGrp="1"/>
          </p:cNvSpPr>
          <p:nvPr>
            <p:ph type="pic" sz="quarter" idx="14"/>
          </p:nvPr>
        </p:nvSpPr>
        <p:spPr>
          <a:xfrm>
            <a:off x="395288" y="3068960"/>
            <a:ext cx="3960688" cy="2808312"/>
          </a:xfrm>
        </p:spPr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86627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5ECB2-0E15-4AB0-BCE6-919B9F27F406}" type="datetimeFigureOut">
              <a:rPr lang="ko-KR" altLang="en-US" smtClean="0"/>
              <a:pPr/>
              <a:t>2020-09-22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46697-F7B8-41C5-B7AE-DC01B294A35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2114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5ECB2-0E15-4AB0-BCE6-919B9F27F406}" type="datetimeFigureOut">
              <a:rPr lang="ko-KR" altLang="en-US" smtClean="0"/>
              <a:pPr/>
              <a:t>2020-09-22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46697-F7B8-41C5-B7AE-DC01B294A35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0580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FC193-A893-4202-BDF7-8427F789FACB}" type="datetimeFigureOut">
              <a:rPr lang="ko-KR" altLang="en-US" smtClean="0"/>
              <a:pPr/>
              <a:t>2020-09-22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96309-6198-461F-A287-78E29AE27C9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81730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FC193-A893-4202-BDF7-8427F789FACB}" type="datetimeFigureOut">
              <a:rPr lang="ko-KR" altLang="en-US" smtClean="0"/>
              <a:pPr/>
              <a:t>2020-09-22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96309-6198-461F-A287-78E29AE27C9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3234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모서리가 둥근 직사각형 71"/>
          <p:cNvSpPr/>
          <p:nvPr userDrawn="1"/>
        </p:nvSpPr>
        <p:spPr>
          <a:xfrm>
            <a:off x="0" y="6386413"/>
            <a:ext cx="9144000" cy="752343"/>
          </a:xfrm>
          <a:prstGeom prst="roundRect">
            <a:avLst/>
          </a:prstGeom>
          <a:solidFill>
            <a:srgbClr val="7DBB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5ECB2-0E15-4AB0-BCE6-919B9F27F406}" type="datetimeFigureOut">
              <a:rPr lang="ko-KR" altLang="en-US" smtClean="0"/>
              <a:pPr/>
              <a:t>2020-09-22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46697-F7B8-41C5-B7AE-DC01B294A358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1" name="원호 70"/>
          <p:cNvSpPr/>
          <p:nvPr userDrawn="1"/>
        </p:nvSpPr>
        <p:spPr>
          <a:xfrm rot="11677132">
            <a:off x="-309648" y="4848117"/>
            <a:ext cx="3593387" cy="1582027"/>
          </a:xfrm>
          <a:prstGeom prst="arc">
            <a:avLst>
              <a:gd name="adj1" fmla="val 15957295"/>
              <a:gd name="adj2" fmla="val 20494503"/>
            </a:avLst>
          </a:prstGeom>
          <a:noFill/>
          <a:ln>
            <a:solidFill>
              <a:srgbClr val="FECA31">
                <a:alpha val="4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lt1"/>
              </a:solidFill>
            </a:endParaRPr>
          </a:p>
        </p:txBody>
      </p:sp>
      <p:sp>
        <p:nvSpPr>
          <p:cNvPr id="73" name="타원 72"/>
          <p:cNvSpPr/>
          <p:nvPr userDrawn="1"/>
        </p:nvSpPr>
        <p:spPr>
          <a:xfrm>
            <a:off x="976393" y="5790512"/>
            <a:ext cx="578054" cy="578054"/>
          </a:xfrm>
          <a:prstGeom prst="ellipse">
            <a:avLst/>
          </a:prstGeom>
          <a:solidFill>
            <a:srgbClr val="7DBB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4" name="타원 73"/>
          <p:cNvSpPr/>
          <p:nvPr userDrawn="1"/>
        </p:nvSpPr>
        <p:spPr>
          <a:xfrm>
            <a:off x="789762" y="5760950"/>
            <a:ext cx="215115" cy="224417"/>
          </a:xfrm>
          <a:prstGeom prst="ellipse">
            <a:avLst/>
          </a:prstGeom>
          <a:solidFill>
            <a:srgbClr val="FECA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5" name="타원 74"/>
          <p:cNvSpPr/>
          <p:nvPr userDrawn="1"/>
        </p:nvSpPr>
        <p:spPr>
          <a:xfrm>
            <a:off x="-285680" y="5871849"/>
            <a:ext cx="530232" cy="510964"/>
          </a:xfrm>
          <a:prstGeom prst="ellipse">
            <a:avLst/>
          </a:prstGeom>
          <a:solidFill>
            <a:srgbClr val="D42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6" name="타원 75"/>
          <p:cNvSpPr/>
          <p:nvPr userDrawn="1"/>
        </p:nvSpPr>
        <p:spPr>
          <a:xfrm>
            <a:off x="147306" y="4437553"/>
            <a:ext cx="74401" cy="74401"/>
          </a:xfrm>
          <a:prstGeom prst="ellipse">
            <a:avLst/>
          </a:prstGeom>
          <a:solidFill>
            <a:srgbClr val="7DBB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7" name="타원 76"/>
          <p:cNvSpPr/>
          <p:nvPr userDrawn="1"/>
        </p:nvSpPr>
        <p:spPr>
          <a:xfrm>
            <a:off x="299706" y="4589953"/>
            <a:ext cx="45719" cy="45719"/>
          </a:xfrm>
          <a:prstGeom prst="ellipse">
            <a:avLst/>
          </a:prstGeom>
          <a:solidFill>
            <a:srgbClr val="00B0F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8" name="타원 77"/>
          <p:cNvSpPr/>
          <p:nvPr userDrawn="1"/>
        </p:nvSpPr>
        <p:spPr>
          <a:xfrm>
            <a:off x="428224" y="4718742"/>
            <a:ext cx="45719" cy="45719"/>
          </a:xfrm>
          <a:prstGeom prst="ellipse">
            <a:avLst/>
          </a:prstGeom>
          <a:solidFill>
            <a:srgbClr val="00B0F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9" name="타원 78"/>
          <p:cNvSpPr/>
          <p:nvPr userDrawn="1"/>
        </p:nvSpPr>
        <p:spPr>
          <a:xfrm>
            <a:off x="467544" y="5013176"/>
            <a:ext cx="45719" cy="45719"/>
          </a:xfrm>
          <a:prstGeom prst="ellipse">
            <a:avLst/>
          </a:prstGeom>
          <a:solidFill>
            <a:srgbClr val="D42144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0" name="타원 79"/>
          <p:cNvSpPr/>
          <p:nvPr userDrawn="1"/>
        </p:nvSpPr>
        <p:spPr>
          <a:xfrm>
            <a:off x="475815" y="5746258"/>
            <a:ext cx="148802" cy="148802"/>
          </a:xfrm>
          <a:prstGeom prst="ellipse">
            <a:avLst/>
          </a:prstGeom>
          <a:solidFill>
            <a:srgbClr val="D42144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1" name="타원 80"/>
          <p:cNvSpPr/>
          <p:nvPr userDrawn="1"/>
        </p:nvSpPr>
        <p:spPr>
          <a:xfrm>
            <a:off x="1742677" y="4939059"/>
            <a:ext cx="74401" cy="74401"/>
          </a:xfrm>
          <a:prstGeom prst="ellipse">
            <a:avLst/>
          </a:prstGeom>
          <a:solidFill>
            <a:srgbClr val="FECA31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2" name="타원 81"/>
          <p:cNvSpPr/>
          <p:nvPr userDrawn="1"/>
        </p:nvSpPr>
        <p:spPr>
          <a:xfrm>
            <a:off x="1998997" y="6211380"/>
            <a:ext cx="148802" cy="148802"/>
          </a:xfrm>
          <a:prstGeom prst="ellipse">
            <a:avLst/>
          </a:prstGeom>
          <a:solidFill>
            <a:srgbClr val="7DBB1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3" name="타원 82"/>
          <p:cNvSpPr/>
          <p:nvPr userDrawn="1"/>
        </p:nvSpPr>
        <p:spPr>
          <a:xfrm>
            <a:off x="578157" y="4599683"/>
            <a:ext cx="45719" cy="45719"/>
          </a:xfrm>
          <a:prstGeom prst="ellipse">
            <a:avLst/>
          </a:prstGeom>
          <a:solidFill>
            <a:srgbClr val="FECA31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4" name="타원 83"/>
          <p:cNvSpPr/>
          <p:nvPr userDrawn="1"/>
        </p:nvSpPr>
        <p:spPr>
          <a:xfrm>
            <a:off x="216743" y="4976259"/>
            <a:ext cx="45719" cy="45719"/>
          </a:xfrm>
          <a:prstGeom prst="ellipse">
            <a:avLst/>
          </a:prstGeom>
          <a:solidFill>
            <a:srgbClr val="00B0F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5" name="타원 84"/>
          <p:cNvSpPr/>
          <p:nvPr userDrawn="1"/>
        </p:nvSpPr>
        <p:spPr>
          <a:xfrm>
            <a:off x="1103893" y="5206445"/>
            <a:ext cx="45719" cy="45719"/>
          </a:xfrm>
          <a:prstGeom prst="ellipse">
            <a:avLst/>
          </a:prstGeom>
          <a:solidFill>
            <a:srgbClr val="00B0F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6" name="타원 85"/>
          <p:cNvSpPr/>
          <p:nvPr userDrawn="1"/>
        </p:nvSpPr>
        <p:spPr>
          <a:xfrm>
            <a:off x="886608" y="4986470"/>
            <a:ext cx="45719" cy="45719"/>
          </a:xfrm>
          <a:prstGeom prst="ellipse">
            <a:avLst/>
          </a:prstGeom>
          <a:solidFill>
            <a:srgbClr val="FECA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7" name="타원 86"/>
          <p:cNvSpPr/>
          <p:nvPr userDrawn="1"/>
        </p:nvSpPr>
        <p:spPr>
          <a:xfrm>
            <a:off x="202402" y="4766416"/>
            <a:ext cx="74401" cy="74401"/>
          </a:xfrm>
          <a:prstGeom prst="ellipse">
            <a:avLst/>
          </a:prstGeom>
          <a:solidFill>
            <a:srgbClr val="FECA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8" name="타원 87"/>
          <p:cNvSpPr/>
          <p:nvPr userDrawn="1"/>
        </p:nvSpPr>
        <p:spPr>
          <a:xfrm>
            <a:off x="825442" y="5196715"/>
            <a:ext cx="45719" cy="45719"/>
          </a:xfrm>
          <a:prstGeom prst="ellipse">
            <a:avLst/>
          </a:prstGeom>
          <a:solidFill>
            <a:srgbClr val="7DBB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9" name="타원 88"/>
          <p:cNvSpPr/>
          <p:nvPr userDrawn="1"/>
        </p:nvSpPr>
        <p:spPr>
          <a:xfrm>
            <a:off x="619944" y="5165576"/>
            <a:ext cx="45719" cy="45719"/>
          </a:xfrm>
          <a:prstGeom prst="ellipse">
            <a:avLst/>
          </a:prstGeom>
          <a:solidFill>
            <a:srgbClr val="00B0F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0" name="타원 89"/>
          <p:cNvSpPr/>
          <p:nvPr userDrawn="1"/>
        </p:nvSpPr>
        <p:spPr>
          <a:xfrm>
            <a:off x="878505" y="6115693"/>
            <a:ext cx="45719" cy="45719"/>
          </a:xfrm>
          <a:prstGeom prst="ellipse">
            <a:avLst/>
          </a:prstGeom>
          <a:solidFill>
            <a:srgbClr val="FECA31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1" name="타원 90"/>
          <p:cNvSpPr/>
          <p:nvPr userDrawn="1"/>
        </p:nvSpPr>
        <p:spPr>
          <a:xfrm>
            <a:off x="1256293" y="5358845"/>
            <a:ext cx="45719" cy="45719"/>
          </a:xfrm>
          <a:prstGeom prst="ellipse">
            <a:avLst/>
          </a:prstGeom>
          <a:solidFill>
            <a:srgbClr val="00B0F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2" name="타원 91"/>
          <p:cNvSpPr/>
          <p:nvPr userDrawn="1"/>
        </p:nvSpPr>
        <p:spPr>
          <a:xfrm>
            <a:off x="1428800" y="5075490"/>
            <a:ext cx="45719" cy="45719"/>
          </a:xfrm>
          <a:prstGeom prst="ellipse">
            <a:avLst/>
          </a:prstGeom>
          <a:solidFill>
            <a:srgbClr val="FECA31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3" name="타원 92"/>
          <p:cNvSpPr/>
          <p:nvPr userDrawn="1"/>
        </p:nvSpPr>
        <p:spPr>
          <a:xfrm>
            <a:off x="912228" y="5182824"/>
            <a:ext cx="45719" cy="45719"/>
          </a:xfrm>
          <a:prstGeom prst="ellipse">
            <a:avLst/>
          </a:prstGeom>
          <a:solidFill>
            <a:srgbClr val="00B0F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4" name="타원 93"/>
          <p:cNvSpPr/>
          <p:nvPr userDrawn="1"/>
        </p:nvSpPr>
        <p:spPr>
          <a:xfrm>
            <a:off x="1416284" y="4787938"/>
            <a:ext cx="45719" cy="45719"/>
          </a:xfrm>
          <a:prstGeom prst="ellipse">
            <a:avLst/>
          </a:prstGeom>
          <a:solidFill>
            <a:srgbClr val="7DBB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5" name="타원 94"/>
          <p:cNvSpPr/>
          <p:nvPr userDrawn="1"/>
        </p:nvSpPr>
        <p:spPr>
          <a:xfrm>
            <a:off x="825442" y="5196715"/>
            <a:ext cx="74401" cy="74401"/>
          </a:xfrm>
          <a:prstGeom prst="ellipse">
            <a:avLst/>
          </a:prstGeom>
          <a:solidFill>
            <a:srgbClr val="D42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6" name="타원 95"/>
          <p:cNvSpPr/>
          <p:nvPr userDrawn="1"/>
        </p:nvSpPr>
        <p:spPr>
          <a:xfrm>
            <a:off x="959158" y="5349883"/>
            <a:ext cx="45719" cy="45719"/>
          </a:xfrm>
          <a:prstGeom prst="ellipse">
            <a:avLst/>
          </a:prstGeom>
          <a:solidFill>
            <a:srgbClr val="FECA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7" name="타원 96"/>
          <p:cNvSpPr/>
          <p:nvPr userDrawn="1"/>
        </p:nvSpPr>
        <p:spPr>
          <a:xfrm>
            <a:off x="759828" y="5030424"/>
            <a:ext cx="45719" cy="45719"/>
          </a:xfrm>
          <a:prstGeom prst="ellipse">
            <a:avLst/>
          </a:prstGeom>
          <a:solidFill>
            <a:srgbClr val="FECA31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8" name="타원 97"/>
          <p:cNvSpPr/>
          <p:nvPr userDrawn="1"/>
        </p:nvSpPr>
        <p:spPr>
          <a:xfrm>
            <a:off x="1408693" y="5511245"/>
            <a:ext cx="45719" cy="45719"/>
          </a:xfrm>
          <a:prstGeom prst="ellipse">
            <a:avLst/>
          </a:prstGeom>
          <a:solidFill>
            <a:srgbClr val="7DBB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9" name="타원 98"/>
          <p:cNvSpPr/>
          <p:nvPr userDrawn="1"/>
        </p:nvSpPr>
        <p:spPr>
          <a:xfrm>
            <a:off x="1077144" y="5622776"/>
            <a:ext cx="45719" cy="45719"/>
          </a:xfrm>
          <a:prstGeom prst="ellipse">
            <a:avLst/>
          </a:prstGeom>
          <a:solidFill>
            <a:srgbClr val="7DBB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0" name="타원 99"/>
          <p:cNvSpPr/>
          <p:nvPr userDrawn="1"/>
        </p:nvSpPr>
        <p:spPr>
          <a:xfrm>
            <a:off x="1581200" y="5227890"/>
            <a:ext cx="45719" cy="45719"/>
          </a:xfrm>
          <a:prstGeom prst="ellipse">
            <a:avLst/>
          </a:prstGeom>
          <a:solidFill>
            <a:srgbClr val="FECA31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1" name="타원 100"/>
          <p:cNvSpPr/>
          <p:nvPr userDrawn="1"/>
        </p:nvSpPr>
        <p:spPr>
          <a:xfrm>
            <a:off x="1064628" y="5335224"/>
            <a:ext cx="45719" cy="45719"/>
          </a:xfrm>
          <a:prstGeom prst="ellipse">
            <a:avLst/>
          </a:prstGeom>
          <a:solidFill>
            <a:srgbClr val="7DBB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2" name="타원 101"/>
          <p:cNvSpPr/>
          <p:nvPr userDrawn="1"/>
        </p:nvSpPr>
        <p:spPr>
          <a:xfrm>
            <a:off x="1598540" y="5141263"/>
            <a:ext cx="45719" cy="45719"/>
          </a:xfrm>
          <a:prstGeom prst="ellipse">
            <a:avLst/>
          </a:prstGeom>
          <a:solidFill>
            <a:srgbClr val="FECA31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3" name="타원 102"/>
          <p:cNvSpPr/>
          <p:nvPr userDrawn="1"/>
        </p:nvSpPr>
        <p:spPr>
          <a:xfrm>
            <a:off x="386449" y="5248257"/>
            <a:ext cx="45719" cy="45719"/>
          </a:xfrm>
          <a:prstGeom prst="ellipse">
            <a:avLst/>
          </a:prstGeom>
          <a:solidFill>
            <a:srgbClr val="00B0F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4" name="타원 103"/>
          <p:cNvSpPr/>
          <p:nvPr userDrawn="1"/>
        </p:nvSpPr>
        <p:spPr>
          <a:xfrm>
            <a:off x="1177449" y="5179280"/>
            <a:ext cx="45719" cy="45719"/>
          </a:xfrm>
          <a:prstGeom prst="ellipse">
            <a:avLst/>
          </a:prstGeom>
          <a:solidFill>
            <a:srgbClr val="7DBB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5" name="타원 104"/>
          <p:cNvSpPr/>
          <p:nvPr userDrawn="1"/>
        </p:nvSpPr>
        <p:spPr>
          <a:xfrm>
            <a:off x="1451659" y="5208684"/>
            <a:ext cx="45719" cy="45719"/>
          </a:xfrm>
          <a:prstGeom prst="ellipse">
            <a:avLst/>
          </a:prstGeom>
          <a:solidFill>
            <a:srgbClr val="00B0F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타원 105"/>
          <p:cNvSpPr/>
          <p:nvPr userDrawn="1"/>
        </p:nvSpPr>
        <p:spPr>
          <a:xfrm>
            <a:off x="2046574" y="5645635"/>
            <a:ext cx="298424" cy="299058"/>
          </a:xfrm>
          <a:prstGeom prst="ellipse">
            <a:avLst/>
          </a:prstGeom>
          <a:solidFill>
            <a:srgbClr val="D42144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7" name="타원 106"/>
          <p:cNvSpPr/>
          <p:nvPr userDrawn="1"/>
        </p:nvSpPr>
        <p:spPr>
          <a:xfrm>
            <a:off x="-60592" y="4923743"/>
            <a:ext cx="468680" cy="469675"/>
          </a:xfrm>
          <a:prstGeom prst="ellipse">
            <a:avLst/>
          </a:prstGeom>
          <a:solidFill>
            <a:srgbClr val="D42144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8" name="타원 107"/>
          <p:cNvSpPr/>
          <p:nvPr userDrawn="1"/>
        </p:nvSpPr>
        <p:spPr>
          <a:xfrm>
            <a:off x="187645" y="5439237"/>
            <a:ext cx="45719" cy="45719"/>
          </a:xfrm>
          <a:prstGeom prst="ellipse">
            <a:avLst/>
          </a:prstGeom>
          <a:solidFill>
            <a:srgbClr val="D42144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9" name="타원 108"/>
          <p:cNvSpPr/>
          <p:nvPr userDrawn="1"/>
        </p:nvSpPr>
        <p:spPr>
          <a:xfrm>
            <a:off x="327529" y="5304085"/>
            <a:ext cx="45719" cy="45719"/>
          </a:xfrm>
          <a:prstGeom prst="ellipse">
            <a:avLst/>
          </a:prstGeom>
          <a:solidFill>
            <a:srgbClr val="FECA31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0" name="타원 109"/>
          <p:cNvSpPr/>
          <p:nvPr userDrawn="1"/>
        </p:nvSpPr>
        <p:spPr>
          <a:xfrm>
            <a:off x="106550" y="5674318"/>
            <a:ext cx="45719" cy="45719"/>
          </a:xfrm>
          <a:prstGeom prst="ellipse">
            <a:avLst/>
          </a:prstGeom>
          <a:solidFill>
            <a:srgbClr val="00B0F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1" name="타원 110"/>
          <p:cNvSpPr/>
          <p:nvPr userDrawn="1"/>
        </p:nvSpPr>
        <p:spPr>
          <a:xfrm>
            <a:off x="1462053" y="5195057"/>
            <a:ext cx="565894" cy="565894"/>
          </a:xfrm>
          <a:prstGeom prst="ellipse">
            <a:avLst/>
          </a:prstGeom>
          <a:solidFill>
            <a:srgbClr val="FECA31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2" name="타원 111"/>
          <p:cNvSpPr/>
          <p:nvPr userDrawn="1"/>
        </p:nvSpPr>
        <p:spPr>
          <a:xfrm>
            <a:off x="986185" y="5175510"/>
            <a:ext cx="157386" cy="133848"/>
          </a:xfrm>
          <a:prstGeom prst="ellipse">
            <a:avLst/>
          </a:prstGeom>
          <a:solidFill>
            <a:srgbClr val="FECA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3" name="타원 112"/>
          <p:cNvSpPr/>
          <p:nvPr userDrawn="1"/>
        </p:nvSpPr>
        <p:spPr>
          <a:xfrm>
            <a:off x="436091" y="6024490"/>
            <a:ext cx="361272" cy="361272"/>
          </a:xfrm>
          <a:prstGeom prst="ellipse">
            <a:avLst/>
          </a:prstGeom>
          <a:solidFill>
            <a:srgbClr val="FECA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4" name="타원 113"/>
          <p:cNvSpPr/>
          <p:nvPr userDrawn="1"/>
        </p:nvSpPr>
        <p:spPr>
          <a:xfrm>
            <a:off x="932327" y="6205126"/>
            <a:ext cx="45719" cy="45719"/>
          </a:xfrm>
          <a:prstGeom prst="ellipse">
            <a:avLst/>
          </a:prstGeom>
          <a:solidFill>
            <a:srgbClr val="D42144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5" name="타원 114"/>
          <p:cNvSpPr/>
          <p:nvPr userDrawn="1"/>
        </p:nvSpPr>
        <p:spPr>
          <a:xfrm>
            <a:off x="1080314" y="4940751"/>
            <a:ext cx="45719" cy="45719"/>
          </a:xfrm>
          <a:prstGeom prst="ellipse">
            <a:avLst/>
          </a:prstGeom>
          <a:solidFill>
            <a:srgbClr val="FECA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6" name="타원 115"/>
          <p:cNvSpPr/>
          <p:nvPr userDrawn="1"/>
        </p:nvSpPr>
        <p:spPr>
          <a:xfrm>
            <a:off x="801134" y="4832305"/>
            <a:ext cx="45719" cy="45719"/>
          </a:xfrm>
          <a:prstGeom prst="ellipse">
            <a:avLst/>
          </a:prstGeom>
          <a:solidFill>
            <a:srgbClr val="FECA31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7" name="타원 116"/>
          <p:cNvSpPr/>
          <p:nvPr userDrawn="1"/>
        </p:nvSpPr>
        <p:spPr>
          <a:xfrm>
            <a:off x="953534" y="4984705"/>
            <a:ext cx="45719" cy="45719"/>
          </a:xfrm>
          <a:prstGeom prst="ellipse">
            <a:avLst/>
          </a:prstGeom>
          <a:solidFill>
            <a:srgbClr val="FECA31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8" name="타원 117"/>
          <p:cNvSpPr/>
          <p:nvPr userDrawn="1"/>
        </p:nvSpPr>
        <p:spPr>
          <a:xfrm>
            <a:off x="650176" y="5883034"/>
            <a:ext cx="45719" cy="45719"/>
          </a:xfrm>
          <a:prstGeom prst="ellipse">
            <a:avLst/>
          </a:prstGeom>
          <a:solidFill>
            <a:srgbClr val="D42144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9" name="타원 118"/>
          <p:cNvSpPr/>
          <p:nvPr userDrawn="1"/>
        </p:nvSpPr>
        <p:spPr>
          <a:xfrm>
            <a:off x="1919083" y="5813767"/>
            <a:ext cx="45719" cy="45719"/>
          </a:xfrm>
          <a:prstGeom prst="ellipse">
            <a:avLst/>
          </a:prstGeom>
          <a:solidFill>
            <a:srgbClr val="7DBB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0" name="타원 119"/>
          <p:cNvSpPr/>
          <p:nvPr userDrawn="1"/>
        </p:nvSpPr>
        <p:spPr>
          <a:xfrm>
            <a:off x="1764947" y="5669893"/>
            <a:ext cx="45719" cy="45719"/>
          </a:xfrm>
          <a:prstGeom prst="ellipse">
            <a:avLst/>
          </a:prstGeom>
          <a:solidFill>
            <a:srgbClr val="FECA31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1" name="타원 120"/>
          <p:cNvSpPr/>
          <p:nvPr userDrawn="1"/>
        </p:nvSpPr>
        <p:spPr>
          <a:xfrm>
            <a:off x="2073398" y="6056680"/>
            <a:ext cx="45719" cy="45719"/>
          </a:xfrm>
          <a:prstGeom prst="ellipse">
            <a:avLst/>
          </a:prstGeom>
          <a:solidFill>
            <a:srgbClr val="FECA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2" name="타원 121"/>
          <p:cNvSpPr/>
          <p:nvPr userDrawn="1"/>
        </p:nvSpPr>
        <p:spPr>
          <a:xfrm>
            <a:off x="1794218" y="5948234"/>
            <a:ext cx="45719" cy="45719"/>
          </a:xfrm>
          <a:prstGeom prst="ellipse">
            <a:avLst/>
          </a:prstGeom>
          <a:solidFill>
            <a:srgbClr val="FECA31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3" name="타원 122"/>
          <p:cNvSpPr/>
          <p:nvPr userDrawn="1"/>
        </p:nvSpPr>
        <p:spPr>
          <a:xfrm>
            <a:off x="1946618" y="6100634"/>
            <a:ext cx="45719" cy="45719"/>
          </a:xfrm>
          <a:prstGeom prst="ellipse">
            <a:avLst/>
          </a:prstGeom>
          <a:solidFill>
            <a:srgbClr val="FECA31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4" name="타원 123"/>
          <p:cNvSpPr/>
          <p:nvPr userDrawn="1"/>
        </p:nvSpPr>
        <p:spPr>
          <a:xfrm>
            <a:off x="394445" y="5277146"/>
            <a:ext cx="468197" cy="468197"/>
          </a:xfrm>
          <a:prstGeom prst="ellipse">
            <a:avLst/>
          </a:prstGeom>
          <a:solidFill>
            <a:srgbClr val="00B0F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5" name="타원 124"/>
          <p:cNvSpPr/>
          <p:nvPr userDrawn="1"/>
        </p:nvSpPr>
        <p:spPr>
          <a:xfrm>
            <a:off x="1598539" y="4873133"/>
            <a:ext cx="45719" cy="45719"/>
          </a:xfrm>
          <a:prstGeom prst="ellipse">
            <a:avLst/>
          </a:prstGeom>
          <a:solidFill>
            <a:srgbClr val="D42144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6" name="타원 125"/>
          <p:cNvSpPr/>
          <p:nvPr userDrawn="1"/>
        </p:nvSpPr>
        <p:spPr>
          <a:xfrm>
            <a:off x="1693929" y="4743556"/>
            <a:ext cx="45719" cy="45719"/>
          </a:xfrm>
          <a:prstGeom prst="ellipse">
            <a:avLst/>
          </a:prstGeom>
          <a:solidFill>
            <a:srgbClr val="FECA31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7" name="타원 126"/>
          <p:cNvSpPr/>
          <p:nvPr userDrawn="1"/>
        </p:nvSpPr>
        <p:spPr>
          <a:xfrm>
            <a:off x="2299279" y="6123493"/>
            <a:ext cx="45719" cy="45719"/>
          </a:xfrm>
          <a:prstGeom prst="ellipse">
            <a:avLst/>
          </a:prstGeom>
          <a:solidFill>
            <a:srgbClr val="FECA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8" name="타원 127"/>
          <p:cNvSpPr/>
          <p:nvPr userDrawn="1"/>
        </p:nvSpPr>
        <p:spPr>
          <a:xfrm>
            <a:off x="2555776" y="6237110"/>
            <a:ext cx="74401" cy="74401"/>
          </a:xfrm>
          <a:prstGeom prst="ellipse">
            <a:avLst/>
          </a:prstGeom>
          <a:solidFill>
            <a:srgbClr val="D42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9" name="타원 128"/>
          <p:cNvSpPr/>
          <p:nvPr userDrawn="1"/>
        </p:nvSpPr>
        <p:spPr>
          <a:xfrm>
            <a:off x="554142" y="4947577"/>
            <a:ext cx="148802" cy="148802"/>
          </a:xfrm>
          <a:prstGeom prst="ellipse">
            <a:avLst/>
          </a:prstGeom>
          <a:solidFill>
            <a:srgbClr val="D42144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0" name="타원 129"/>
          <p:cNvSpPr/>
          <p:nvPr userDrawn="1"/>
        </p:nvSpPr>
        <p:spPr>
          <a:xfrm>
            <a:off x="910151" y="5437538"/>
            <a:ext cx="167898" cy="175158"/>
          </a:xfrm>
          <a:prstGeom prst="ellipse">
            <a:avLst/>
          </a:prstGeom>
          <a:solidFill>
            <a:srgbClr val="7DBB1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1" name="타원 130"/>
          <p:cNvSpPr/>
          <p:nvPr userDrawn="1"/>
        </p:nvSpPr>
        <p:spPr>
          <a:xfrm>
            <a:off x="260267" y="5647033"/>
            <a:ext cx="45719" cy="45719"/>
          </a:xfrm>
          <a:prstGeom prst="ellipse">
            <a:avLst/>
          </a:prstGeom>
          <a:solidFill>
            <a:srgbClr val="FECA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2" name="타원 131"/>
          <p:cNvSpPr/>
          <p:nvPr userDrawn="1"/>
        </p:nvSpPr>
        <p:spPr>
          <a:xfrm>
            <a:off x="327193" y="5645268"/>
            <a:ext cx="45719" cy="45719"/>
          </a:xfrm>
          <a:prstGeom prst="ellipse">
            <a:avLst/>
          </a:prstGeom>
          <a:solidFill>
            <a:srgbClr val="FECA31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3" name="타원 132"/>
          <p:cNvSpPr/>
          <p:nvPr userDrawn="1"/>
        </p:nvSpPr>
        <p:spPr>
          <a:xfrm>
            <a:off x="1230885" y="5488385"/>
            <a:ext cx="45719" cy="45719"/>
          </a:xfrm>
          <a:prstGeom prst="ellipse">
            <a:avLst/>
          </a:prstGeom>
          <a:solidFill>
            <a:srgbClr val="D42144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4" name="타원 133"/>
          <p:cNvSpPr/>
          <p:nvPr userDrawn="1"/>
        </p:nvSpPr>
        <p:spPr>
          <a:xfrm>
            <a:off x="1673492" y="5912747"/>
            <a:ext cx="167898" cy="175158"/>
          </a:xfrm>
          <a:prstGeom prst="ellipse">
            <a:avLst/>
          </a:prstGeom>
          <a:solidFill>
            <a:srgbClr val="7DBB1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1333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4" r:id="rId2"/>
    <p:sldLayoutId id="2147483675" r:id="rId3"/>
    <p:sldLayoutId id="2147483649" r:id="rId4"/>
    <p:sldLayoutId id="2147483677" r:id="rId5"/>
    <p:sldLayoutId id="2147483654" r:id="rId6"/>
    <p:sldLayoutId id="2147483655" r:id="rId7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FC193-A893-4202-BDF7-8427F789FACB}" type="datetimeFigureOut">
              <a:rPr lang="ko-KR" altLang="en-US" smtClean="0"/>
              <a:pPr/>
              <a:t>2020-09-22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96309-6198-461F-A287-78E29AE27C9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5466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2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26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그룹 72"/>
          <p:cNvGrpSpPr/>
          <p:nvPr/>
        </p:nvGrpSpPr>
        <p:grpSpPr>
          <a:xfrm>
            <a:off x="899592" y="3212976"/>
            <a:ext cx="7344816" cy="1368152"/>
            <a:chOff x="1115616" y="2333626"/>
            <a:chExt cx="7028259" cy="1095374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74" name="모서리가 둥근 직사각형 73"/>
            <p:cNvSpPr/>
            <p:nvPr/>
          </p:nvSpPr>
          <p:spPr>
            <a:xfrm>
              <a:off x="1187624" y="2420888"/>
              <a:ext cx="6912768" cy="1008112"/>
            </a:xfrm>
            <a:prstGeom prst="roundRect">
              <a:avLst/>
            </a:prstGeom>
            <a:noFill/>
            <a:ln w="50800">
              <a:solidFill>
                <a:srgbClr val="7DBB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dirty="0">
                <a:latin typeface="-윤고딕340" pitchFamily="18" charset="-127"/>
                <a:ea typeface="-윤고딕340" pitchFamily="18" charset="-127"/>
              </a:endParaRPr>
            </a:p>
          </p:txBody>
        </p:sp>
        <p:sp>
          <p:nvSpPr>
            <p:cNvPr id="76" name="직사각형 75"/>
            <p:cNvSpPr/>
            <p:nvPr/>
          </p:nvSpPr>
          <p:spPr>
            <a:xfrm>
              <a:off x="1115616" y="2333626"/>
              <a:ext cx="7028259" cy="2859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8" name="직사각형 77"/>
          <p:cNvSpPr/>
          <p:nvPr/>
        </p:nvSpPr>
        <p:spPr>
          <a:xfrm>
            <a:off x="6521616" y="489758"/>
            <a:ext cx="1861407" cy="40011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/>
            <a:r>
              <a:rPr lang="ko-KR" altLang="en-US" sz="20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62AC"/>
                </a:solidFill>
                <a:latin typeface="새굴림" pitchFamily="18" charset="-127"/>
                <a:ea typeface="새굴림" pitchFamily="18" charset="-127"/>
                <a:cs typeface="Arial" pitchFamily="34" charset="0"/>
              </a:rPr>
              <a:t>맞춤 프로그램 </a:t>
            </a:r>
            <a:endParaRPr lang="ko-KR" altLang="en-US" sz="20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0062AC"/>
              </a:solidFill>
              <a:latin typeface="새굴림" pitchFamily="18" charset="-127"/>
              <a:ea typeface="새굴림" pitchFamily="18" charset="-127"/>
              <a:cs typeface="Arial" pitchFamily="34" charset="0"/>
            </a:endParaRPr>
          </a:p>
        </p:txBody>
      </p:sp>
      <p:sp>
        <p:nvSpPr>
          <p:cNvPr id="79" name="직사각형 78"/>
          <p:cNvSpPr/>
          <p:nvPr/>
        </p:nvSpPr>
        <p:spPr>
          <a:xfrm>
            <a:off x="5292080" y="5445224"/>
            <a:ext cx="3185070" cy="58477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r"/>
            <a:r>
              <a:rPr lang="ko-KR" altLang="en-US" sz="3200" dirty="0" smtClean="0">
                <a:ln>
                  <a:solidFill>
                    <a:schemeClr val="bg1">
                      <a:alpha val="0"/>
                    </a:schemeClr>
                  </a:solidFill>
                </a:ln>
                <a:gradFill>
                  <a:gsLst>
                    <a:gs pos="0">
                      <a:schemeClr val="tx1"/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0"/>
                </a:gradFill>
                <a:effectLst>
                  <a:outerShdw blurRad="127000" sx="101000" sy="101000" algn="ctr" rotWithShape="0">
                    <a:schemeClr val="tx1">
                      <a:alpha val="40000"/>
                    </a:schemeClr>
                  </a:outerShdw>
                </a:effectLst>
                <a:latin typeface="새굴림" pitchFamily="18" charset="-127"/>
                <a:ea typeface="새굴림" pitchFamily="18" charset="-127"/>
                <a:cs typeface="Arial" pitchFamily="34" charset="0"/>
              </a:rPr>
              <a:t>예 랑 요 양 원</a:t>
            </a:r>
          </a:p>
        </p:txBody>
      </p:sp>
      <p:sp>
        <p:nvSpPr>
          <p:cNvPr id="8" name="TextBox 7"/>
          <p:cNvSpPr txBox="1"/>
          <p:nvPr/>
        </p:nvSpPr>
        <p:spPr>
          <a:xfrm rot="20830034">
            <a:off x="416718" y="2295059"/>
            <a:ext cx="2952328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ko-KR" altLang="en-US" sz="2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  <a:ea typeface="MD개성체" pitchFamily="18" charset="-127"/>
              </a:rPr>
              <a:t>유희 본능을 일깨우는 </a:t>
            </a:r>
            <a:endParaRPr lang="en-US" altLang="ko-KR" sz="2000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te" panose="03060902040502070203" pitchFamily="66" charset="0"/>
              <a:ea typeface="MD개성체" pitchFamily="18" charset="-127"/>
            </a:endParaRPr>
          </a:p>
          <a:p>
            <a:pPr algn="ctr"/>
            <a:r>
              <a:rPr lang="ko-KR" altLang="en-US" sz="2000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  <a:ea typeface="MD개성체" pitchFamily="18" charset="-127"/>
              </a:rPr>
              <a:t>실버</a:t>
            </a:r>
            <a:r>
              <a:rPr lang="ko-KR" altLang="en-US" sz="2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  <a:ea typeface="MD개성체" pitchFamily="18" charset="-127"/>
              </a:rPr>
              <a:t> 스포츠</a:t>
            </a:r>
            <a:endParaRPr lang="ko-KR" altLang="en-US" sz="20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te" panose="03060902040502070203" pitchFamily="66" charset="0"/>
              <a:ea typeface="MD개성체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47664" y="1700808"/>
            <a:ext cx="5904656" cy="239206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urveUp">
              <a:avLst/>
            </a:prstTxWarp>
            <a:spAutoFit/>
          </a:bodyPr>
          <a:lstStyle/>
          <a:p>
            <a:pPr algn="ctr"/>
            <a:r>
              <a:rPr lang="ko-KR" alt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D02B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lgerian" panose="04020705040A02060702" pitchFamily="82" charset="0"/>
              </a:rPr>
              <a:t>老생</a:t>
            </a:r>
            <a:r>
              <a:rPr lang="en-US" altLang="ko-KR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D02B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lgerian" panose="04020705040A02060702" pitchFamily="82" charset="0"/>
              </a:rPr>
              <a:t>,</a:t>
            </a:r>
            <a:r>
              <a:rPr lang="ko-KR" alt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D02B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lgerian" panose="04020705040A02060702" pitchFamily="82" charset="0"/>
              </a:rPr>
              <a:t>놀生</a:t>
            </a:r>
            <a:endParaRPr lang="en-US" altLang="ko-K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1D02BE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24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19631" y="734441"/>
            <a:ext cx="8784976" cy="754299"/>
          </a:xfrm>
        </p:spPr>
        <p:txBody>
          <a:bodyPr>
            <a:normAutofit/>
          </a:bodyPr>
          <a:lstStyle/>
          <a:p>
            <a:r>
              <a:rPr lang="ko-KR" altLang="en-US" sz="32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파라슈트</a:t>
            </a:r>
            <a:r>
              <a:rPr lang="ko-KR" altLang="en-US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(2019.8.8)</a:t>
            </a:r>
            <a:endParaRPr lang="ko-KR" altLang="en-US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5576" y="1704526"/>
            <a:ext cx="7560840" cy="646331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o-KR" altLang="en-US" dirty="0" smtClean="0"/>
              <a:t>공을 위에 올려 떨어지지 않게 강</a:t>
            </a:r>
            <a:r>
              <a:rPr lang="en-US" altLang="ko-KR" dirty="0" smtClean="0"/>
              <a:t>.</a:t>
            </a:r>
            <a:r>
              <a:rPr lang="ko-KR" altLang="en-US" dirty="0" smtClean="0"/>
              <a:t>약 조절하며 흔들기</a:t>
            </a:r>
            <a:r>
              <a:rPr lang="en-US" altLang="ko-KR" dirty="0" smtClean="0"/>
              <a:t>. </a:t>
            </a:r>
            <a:r>
              <a:rPr lang="ko-KR" altLang="en-US" dirty="0" smtClean="0"/>
              <a:t>어깨 </a:t>
            </a:r>
            <a:r>
              <a:rPr lang="ko-KR" altLang="en-US" b="1" i="1" u="sng" dirty="0" smtClean="0">
                <a:solidFill>
                  <a:srgbClr val="1D02BE"/>
                </a:solidFill>
              </a:rPr>
              <a:t>근력</a:t>
            </a:r>
            <a:r>
              <a:rPr lang="ko-KR" altLang="en-US" dirty="0" smtClean="0"/>
              <a:t>과 순간 </a:t>
            </a:r>
            <a:endParaRPr lang="en-US" altLang="ko-KR" dirty="0" smtClean="0"/>
          </a:p>
          <a:p>
            <a:r>
              <a:rPr lang="ko-KR" altLang="en-US" b="1" i="1" u="sng" dirty="0" smtClean="0">
                <a:solidFill>
                  <a:srgbClr val="1D02BE"/>
                </a:solidFill>
              </a:rPr>
              <a:t>순발력</a:t>
            </a:r>
            <a:r>
              <a:rPr lang="ko-KR" altLang="en-US" dirty="0" smtClean="0"/>
              <a:t> 향상에 많은 도움이 됨</a:t>
            </a:r>
            <a:r>
              <a:rPr lang="en-US" altLang="ko-KR" dirty="0" smtClean="0"/>
              <a:t>. </a:t>
            </a:r>
            <a:r>
              <a:rPr lang="ko-KR" altLang="en-US" b="1" i="1" u="sng" dirty="0" err="1" smtClean="0">
                <a:solidFill>
                  <a:srgbClr val="1D02BE"/>
                </a:solidFill>
              </a:rPr>
              <a:t>협동력</a:t>
            </a:r>
            <a:r>
              <a:rPr lang="ko-KR" altLang="en-US" dirty="0" smtClean="0">
                <a:solidFill>
                  <a:srgbClr val="1D02BE"/>
                </a:solidFill>
              </a:rPr>
              <a:t> 향상 효과</a:t>
            </a:r>
            <a:r>
              <a:rPr lang="ko-KR" altLang="en-US" dirty="0" smtClean="0"/>
              <a:t>가 큼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pic>
        <p:nvPicPr>
          <p:cNvPr id="17" name="내용 개체 틀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919">
            <a:off x="1318690" y="3205075"/>
            <a:ext cx="3214320" cy="24654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  <a:softEdge rad="127000"/>
          </a:effectLst>
        </p:spPr>
      </p:pic>
      <p:pic>
        <p:nvPicPr>
          <p:cNvPr id="22" name="KakaoTalk_Video_20190810_1629_20_85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 flipH="1">
            <a:off x="4860032" y="3212976"/>
            <a:ext cx="3767177" cy="2409791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689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8552" y="836712"/>
            <a:ext cx="8784976" cy="754299"/>
          </a:xfrm>
        </p:spPr>
        <p:txBody>
          <a:bodyPr>
            <a:normAutofit/>
          </a:bodyPr>
          <a:lstStyle/>
          <a:p>
            <a:r>
              <a:rPr lang="ko-KR" altLang="en-US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링 던지기 </a:t>
            </a:r>
            <a:r>
              <a:rPr lang="en-US" altLang="ko-KR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(2020.01.06)</a:t>
            </a:r>
            <a:endParaRPr lang="ko-KR" altLang="en-US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996952"/>
            <a:ext cx="2160000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068960"/>
            <a:ext cx="2160000" cy="28799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068960"/>
            <a:ext cx="2160000" cy="28800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1061119" y="1844824"/>
            <a:ext cx="7039033" cy="646331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같은 색의 통에 같은 색의 링을 던져 거는 게임</a:t>
            </a:r>
            <a:r>
              <a:rPr lang="en-US" altLang="ko-KR" dirty="0" smtClean="0"/>
              <a:t>. </a:t>
            </a:r>
            <a:r>
              <a:rPr lang="ko-KR" altLang="en-US" dirty="0" smtClean="0"/>
              <a:t>어르신들의 팔</a:t>
            </a:r>
            <a:r>
              <a:rPr lang="en-US" altLang="ko-KR" dirty="0" smtClean="0"/>
              <a:t>, </a:t>
            </a:r>
          </a:p>
          <a:p>
            <a:pPr algn="ctr"/>
            <a:r>
              <a:rPr lang="ko-KR" altLang="en-US" dirty="0" smtClean="0"/>
              <a:t>어깨 근력 운동과 </a:t>
            </a:r>
            <a:r>
              <a:rPr lang="ko-KR" altLang="en-US" b="1" i="1" u="sng" dirty="0" smtClean="0">
                <a:solidFill>
                  <a:srgbClr val="1D02BE"/>
                </a:solidFill>
              </a:rPr>
              <a:t>정확성</a:t>
            </a:r>
            <a:r>
              <a:rPr lang="ko-KR" altLang="en-US" dirty="0" smtClean="0"/>
              <a:t>을 길러 줌</a:t>
            </a:r>
            <a:r>
              <a:rPr lang="en-US" altLang="ko-KR" dirty="0" smtClean="0"/>
              <a:t>. </a:t>
            </a:r>
            <a:r>
              <a:rPr lang="ko-KR" altLang="en-US" b="1" i="1" u="sng" dirty="0" smtClean="0">
                <a:solidFill>
                  <a:srgbClr val="1D02BE"/>
                </a:solidFill>
              </a:rPr>
              <a:t>집중력</a:t>
            </a:r>
            <a:r>
              <a:rPr lang="ko-KR" altLang="en-US" dirty="0" smtClean="0"/>
              <a:t> 향상에 도움이 됨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909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9003" y="620286"/>
            <a:ext cx="8784976" cy="754299"/>
          </a:xfrm>
        </p:spPr>
        <p:txBody>
          <a:bodyPr>
            <a:normAutofit/>
          </a:bodyPr>
          <a:lstStyle/>
          <a:p>
            <a:r>
              <a:rPr lang="ko-KR" altLang="en-US" sz="32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컬링</a:t>
            </a:r>
            <a:r>
              <a:rPr lang="ko-KR" altLang="en-US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(2020.1.13)</a:t>
            </a:r>
            <a:endParaRPr lang="ko-KR" altLang="en-US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9592" y="1656702"/>
            <a:ext cx="7179545" cy="646331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dirty="0" err="1" smtClean="0"/>
              <a:t>컬링</a:t>
            </a:r>
            <a:r>
              <a:rPr lang="ko-KR" altLang="en-US" dirty="0" smtClean="0"/>
              <a:t> 경기를 통해 어르신의 팔 </a:t>
            </a:r>
            <a:r>
              <a:rPr lang="ko-KR" altLang="en-US" b="1" i="1" u="sng" dirty="0" smtClean="0">
                <a:solidFill>
                  <a:srgbClr val="1D02BE"/>
                </a:solidFill>
              </a:rPr>
              <a:t>근력</a:t>
            </a:r>
            <a:r>
              <a:rPr lang="en-US" altLang="ko-KR" dirty="0" smtClean="0">
                <a:solidFill>
                  <a:srgbClr val="1D02BE"/>
                </a:solidFill>
              </a:rPr>
              <a:t>, </a:t>
            </a:r>
            <a:r>
              <a:rPr lang="ko-KR" altLang="en-US" b="1" i="1" u="sng" dirty="0" err="1" smtClean="0">
                <a:solidFill>
                  <a:srgbClr val="1D02BE"/>
                </a:solidFill>
              </a:rPr>
              <a:t>배근력</a:t>
            </a:r>
            <a:r>
              <a:rPr lang="ko-KR" altLang="en-US" dirty="0" err="1" smtClean="0">
                <a:solidFill>
                  <a:schemeClr val="tx1"/>
                </a:solidFill>
              </a:rPr>
              <a:t>을</a:t>
            </a:r>
            <a:r>
              <a:rPr lang="ko-KR" altLang="en-US" dirty="0" smtClean="0">
                <a:solidFill>
                  <a:srgbClr val="1D02BE"/>
                </a:solidFill>
              </a:rPr>
              <a:t> </a:t>
            </a:r>
            <a:r>
              <a:rPr lang="ko-KR" altLang="en-US" dirty="0" smtClean="0"/>
              <a:t>향상시키고</a:t>
            </a:r>
            <a:r>
              <a:rPr lang="en-US" altLang="ko-KR" dirty="0" smtClean="0"/>
              <a:t>, </a:t>
            </a:r>
            <a:r>
              <a:rPr lang="ko-KR" altLang="en-US" b="1" i="1" u="sng" dirty="0" smtClean="0">
                <a:solidFill>
                  <a:srgbClr val="1D02BE"/>
                </a:solidFill>
              </a:rPr>
              <a:t>경쟁심</a:t>
            </a:r>
            <a:r>
              <a:rPr lang="ko-KR" altLang="en-US" dirty="0" smtClean="0"/>
              <a:t>을 살려주고 새로운 경기에 대한 규칙 및 방법을 배움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212976"/>
            <a:ext cx="3360000" cy="252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  <a:softEdge rad="317500"/>
          </a:effectLst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212976"/>
            <a:ext cx="3359999" cy="252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softEdge rad="317500"/>
          </a:effectLst>
        </p:spPr>
      </p:pic>
      <p:pic>
        <p:nvPicPr>
          <p:cNvPr id="17" name="내용 개체 틀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564904"/>
            <a:ext cx="2310367" cy="2129645"/>
          </a:xfrm>
          <a:prstGeom prst="ellipse">
            <a:avLst/>
          </a:prstGeom>
          <a:ln w="63500" cap="rnd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9174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모서리가 둥근 직사각형 15"/>
          <p:cNvSpPr/>
          <p:nvPr/>
        </p:nvSpPr>
        <p:spPr>
          <a:xfrm>
            <a:off x="5868144" y="5446138"/>
            <a:ext cx="2664296" cy="43204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제목 9"/>
          <p:cNvSpPr txBox="1">
            <a:spLocks/>
          </p:cNvSpPr>
          <p:nvPr/>
        </p:nvSpPr>
        <p:spPr>
          <a:xfrm>
            <a:off x="323528" y="232508"/>
            <a:ext cx="6590032" cy="748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ko-KR" altLang="en-US" sz="3600" b="1" kern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defRPr>
            </a:lvl1pPr>
          </a:lstStyle>
          <a:p>
            <a:r>
              <a:rPr lang="en-US" altLang="ko-KR" dirty="0" smtClean="0">
                <a:solidFill>
                  <a:srgbClr val="00B050"/>
                </a:solidFill>
                <a:latin typeface="+mn-lt"/>
              </a:rPr>
              <a:t>4. </a:t>
            </a:r>
            <a:r>
              <a:rPr lang="ko-KR" altLang="en-US" dirty="0" smtClean="0">
                <a:solidFill>
                  <a:srgbClr val="00B050"/>
                </a:solidFill>
                <a:latin typeface="+mn-lt"/>
              </a:rPr>
              <a:t>프로그램 운영 성과</a:t>
            </a:r>
            <a:endParaRPr lang="ko-KR" altLang="en-US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-9331" y="423971"/>
            <a:ext cx="144016" cy="323165"/>
          </a:xfrm>
          <a:prstGeom prst="rect">
            <a:avLst/>
          </a:prstGeom>
          <a:solidFill>
            <a:srgbClr val="7DBB1C"/>
          </a:solidFill>
          <a:ln w="76200" cap="sq">
            <a:solidFill>
              <a:srgbClr val="7DBB1C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4000" i="1">
              <a:latin typeface="HY태백B" pitchFamily="18" charset="-127"/>
              <a:ea typeface="HY태백B" pitchFamily="18" charset="-127"/>
            </a:endParaRPr>
          </a:p>
        </p:txBody>
      </p:sp>
      <p:pic>
        <p:nvPicPr>
          <p:cNvPr id="13" name="Picture 2" descr="C:\Program Files\Microsoft Office\MEDIA\OFFICE14\Lines\BD15156_.gif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684" y="1100037"/>
            <a:ext cx="4489752" cy="7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텍스트 개체 틀 6"/>
          <p:cNvSpPr txBox="1">
            <a:spLocks/>
          </p:cNvSpPr>
          <p:nvPr/>
        </p:nvSpPr>
        <p:spPr>
          <a:xfrm>
            <a:off x="439788" y="1644700"/>
            <a:ext cx="8208963" cy="388843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defPPr>
              <a:defRPr lang="ko-KR"/>
            </a:defPPr>
            <a:lvl1pPr marL="0" algn="l" defTabSz="914400" rtl="0" eaLnBrk="1" latinLnBrk="1" hangingPunct="1">
              <a:buClr>
                <a:schemeClr val="accent1"/>
              </a:buClr>
              <a:defRPr lang="ko-KR" altLang="en-US" sz="24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1pPr>
            <a:lvl2pPr marL="342900" indent="-3429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" indent="-3429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900" indent="-3429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900" indent="-3429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</a:pPr>
            <a:endParaRPr lang="en-US" altLang="ko-KR" dirty="0"/>
          </a:p>
        </p:txBody>
      </p:sp>
      <p:sp>
        <p:nvSpPr>
          <p:cNvPr id="18" name="직사각형 17"/>
          <p:cNvSpPr/>
          <p:nvPr/>
        </p:nvSpPr>
        <p:spPr>
          <a:xfrm>
            <a:off x="-12700" y="1112951"/>
            <a:ext cx="7393012" cy="64751"/>
          </a:xfrm>
          <a:prstGeom prst="rect">
            <a:avLst/>
          </a:prstGeom>
          <a:solidFill>
            <a:srgbClr val="7DBB1C"/>
          </a:solidFill>
          <a:ln w="762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4000" i="1">
              <a:latin typeface="HY태백B" pitchFamily="18" charset="-127"/>
              <a:ea typeface="HY태백B" pitchFamily="18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352427" y="1412776"/>
            <a:ext cx="8540053" cy="4680520"/>
          </a:xfrm>
          <a:prstGeom prst="roundRect">
            <a:avLst>
              <a:gd name="adj" fmla="val 3923"/>
            </a:avLst>
          </a:prstGeom>
          <a:noFill/>
          <a:ln w="22225">
            <a:solidFill>
              <a:srgbClr val="7DBB1C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171450" lvl="1" indent="-171450" defTabSz="7556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endParaRPr lang="ko-KR" altLang="en-US" sz="2800" dirty="0"/>
          </a:p>
        </p:txBody>
      </p:sp>
      <p:sp>
        <p:nvSpPr>
          <p:cNvPr id="8" name="모서리가 둥근 직사각형 7"/>
          <p:cNvSpPr/>
          <p:nvPr/>
        </p:nvSpPr>
        <p:spPr>
          <a:xfrm>
            <a:off x="251520" y="908720"/>
            <a:ext cx="6442845" cy="613108"/>
          </a:xfrm>
          <a:prstGeom prst="roundRect">
            <a:avLst>
              <a:gd name="adj" fmla="val 44273"/>
            </a:avLst>
          </a:prstGeom>
          <a:solidFill>
            <a:srgbClr val="7DBB1C"/>
          </a:solidFill>
          <a:ln w="762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4000" i="1">
              <a:latin typeface="HY태백B" pitchFamily="18" charset="-127"/>
              <a:ea typeface="HY태백B" pitchFamily="18" charset="-127"/>
            </a:endParaRPr>
          </a:p>
        </p:txBody>
      </p:sp>
      <p:sp>
        <p:nvSpPr>
          <p:cNvPr id="9" name="내용 개체 틀 18"/>
          <p:cNvSpPr txBox="1">
            <a:spLocks/>
          </p:cNvSpPr>
          <p:nvPr/>
        </p:nvSpPr>
        <p:spPr>
          <a:xfrm>
            <a:off x="395536" y="692696"/>
            <a:ext cx="6013599" cy="10731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ko-KR"/>
            </a:defPPr>
            <a:lvl1pPr marL="0" indent="0" algn="ctr" defTabSz="914400" rtl="0" eaLnBrk="1" latinLnBrk="1" hangingPunct="1">
              <a:buNone/>
              <a:defRPr lang="ko-KR" altLang="en-US" sz="1800" kern="1200" dirty="0">
                <a:solidFill>
                  <a:schemeClr val="bg1"/>
                </a:solidFill>
                <a:latin typeface="다음_Regular" pitchFamily="2" charset="-127"/>
                <a:ea typeface="다음_Regular" pitchFamily="2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800" dirty="0" smtClean="0">
                <a:latin typeface="+mn-ea"/>
                <a:ea typeface="+mn-ea"/>
              </a:rPr>
              <a:t>어르신</a:t>
            </a:r>
            <a:r>
              <a:rPr lang="en-US" altLang="ko-KR" sz="2800" dirty="0" smtClean="0">
                <a:latin typeface="+mn-ea"/>
                <a:ea typeface="+mn-ea"/>
              </a:rPr>
              <a:t>, </a:t>
            </a:r>
            <a:r>
              <a:rPr lang="ko-KR" altLang="en-US" sz="2800" dirty="0" smtClean="0">
                <a:latin typeface="+mn-ea"/>
                <a:ea typeface="+mn-ea"/>
              </a:rPr>
              <a:t>오늘 프로그램 어떠셨어요</a:t>
            </a:r>
            <a:r>
              <a:rPr lang="en-US" altLang="ko-KR" sz="2800" dirty="0" smtClean="0">
                <a:latin typeface="+mn-ea"/>
                <a:ea typeface="+mn-ea"/>
              </a:rPr>
              <a:t>?</a:t>
            </a:r>
            <a:endParaRPr lang="ko-KR" altLang="en-US" sz="2800" dirty="0">
              <a:latin typeface="+mn-ea"/>
              <a:ea typeface="+mn-ea"/>
            </a:endParaRPr>
          </a:p>
        </p:txBody>
      </p:sp>
      <p:sp>
        <p:nvSpPr>
          <p:cNvPr id="5" name="순서도: 순차적 액세스 저장소 4"/>
          <p:cNvSpPr/>
          <p:nvPr/>
        </p:nvSpPr>
        <p:spPr>
          <a:xfrm rot="19681235">
            <a:off x="793637" y="2087901"/>
            <a:ext cx="4939514" cy="2646860"/>
          </a:xfrm>
          <a:prstGeom prst="flowChartMagneticTape">
            <a:avLst/>
          </a:prstGeom>
          <a:noFill/>
          <a:ln>
            <a:solidFill>
              <a:srgbClr val="7DBB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856382" y="5462881"/>
            <a:ext cx="2736000" cy="43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 err="1" smtClean="0">
                <a:ea typeface="-윤고딕340"/>
              </a:rPr>
              <a:t>김봉</a:t>
            </a:r>
            <a:r>
              <a:rPr lang="en-US" altLang="ko-KR" sz="2000" b="1" dirty="0" smtClean="0">
                <a:ea typeface="-윤고딕340"/>
              </a:rPr>
              <a:t>* </a:t>
            </a:r>
            <a:r>
              <a:rPr lang="ko-KR" altLang="en-US" sz="2000" b="1" dirty="0" smtClean="0">
                <a:ea typeface="-윤고딕340"/>
              </a:rPr>
              <a:t>어르신</a:t>
            </a:r>
            <a:r>
              <a:rPr lang="en-US" altLang="ko-KR" sz="2000" b="1" dirty="0" smtClean="0">
                <a:ea typeface="-윤고딕340"/>
              </a:rPr>
              <a:t>(80</a:t>
            </a:r>
            <a:r>
              <a:rPr lang="ko-KR" altLang="en-US" sz="2000" b="1" dirty="0" smtClean="0">
                <a:ea typeface="-윤고딕340"/>
              </a:rPr>
              <a:t>세</a:t>
            </a:r>
            <a:r>
              <a:rPr lang="en-US" altLang="ko-KR" sz="2000" b="1" dirty="0" smtClean="0">
                <a:ea typeface="-윤고딕340"/>
              </a:rPr>
              <a:t>)</a:t>
            </a:r>
            <a:r>
              <a:rPr lang="ko-KR" altLang="en-US" sz="2000" b="1" dirty="0" smtClean="0">
                <a:ea typeface="-윤고딕340"/>
              </a:rPr>
              <a:t> </a:t>
            </a:r>
            <a:endParaRPr lang="ko-KR" altLang="en-US" sz="2000" b="1" dirty="0">
              <a:ea typeface="-윤고딕340"/>
            </a:endParaRPr>
          </a:p>
        </p:txBody>
      </p:sp>
      <p:sp>
        <p:nvSpPr>
          <p:cNvPr id="10" name="TextBox 9"/>
          <p:cNvSpPr txBox="1"/>
          <p:nvPr/>
        </p:nvSpPr>
        <p:spPr>
          <a:xfrm rot="20009903">
            <a:off x="1425223" y="2408600"/>
            <a:ext cx="417098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i="1" dirty="0" smtClean="0">
                <a:latin typeface="휴먼편지체" pitchFamily="18" charset="-127"/>
                <a:ea typeface="휴먼편지체" pitchFamily="18" charset="-127"/>
              </a:rPr>
              <a:t>젊은 선생님이 매주 와서 </a:t>
            </a:r>
            <a:endParaRPr lang="en-US" altLang="ko-KR" sz="2800" b="1" i="1" dirty="0" smtClean="0">
              <a:latin typeface="휴먼편지체" pitchFamily="18" charset="-127"/>
              <a:ea typeface="휴먼편지체" pitchFamily="18" charset="-127"/>
            </a:endParaRPr>
          </a:p>
          <a:p>
            <a:pPr algn="ctr"/>
            <a:r>
              <a:rPr lang="ko-KR" altLang="en-US" sz="2800" b="1" i="1" dirty="0" smtClean="0">
                <a:latin typeface="휴먼편지체" pitchFamily="18" charset="-127"/>
                <a:ea typeface="휴먼편지체" pitchFamily="18" charset="-127"/>
              </a:rPr>
              <a:t>재미있는 프로그램을 해주니까</a:t>
            </a:r>
            <a:r>
              <a:rPr lang="en-US" altLang="ko-KR" sz="2800" b="1" i="1" dirty="0" smtClean="0">
                <a:latin typeface="휴먼편지체" pitchFamily="18" charset="-127"/>
                <a:ea typeface="휴먼편지체" pitchFamily="18" charset="-127"/>
              </a:rPr>
              <a:t>, </a:t>
            </a:r>
            <a:r>
              <a:rPr lang="ko-KR" altLang="en-US" sz="2800" b="1" i="1" dirty="0" smtClean="0">
                <a:latin typeface="휴먼편지체" pitchFamily="18" charset="-127"/>
                <a:ea typeface="휴먼편지체" pitchFamily="18" charset="-127"/>
              </a:rPr>
              <a:t>얼마나 고마워요</a:t>
            </a:r>
            <a:r>
              <a:rPr lang="en-US" altLang="ko-KR" sz="2800" b="1" i="1" dirty="0" smtClean="0">
                <a:latin typeface="휴먼편지체" pitchFamily="18" charset="-127"/>
                <a:ea typeface="휴먼편지체" pitchFamily="18" charset="-127"/>
              </a:rPr>
              <a:t>. </a:t>
            </a:r>
          </a:p>
          <a:p>
            <a:pPr algn="ctr"/>
            <a:r>
              <a:rPr lang="ko-KR" altLang="en-US" sz="2800" b="1" i="1" dirty="0" smtClean="0">
                <a:latin typeface="휴먼편지체" pitchFamily="18" charset="-127"/>
                <a:ea typeface="휴먼편지체" pitchFamily="18" charset="-127"/>
              </a:rPr>
              <a:t>다음 주에도</a:t>
            </a:r>
            <a:endParaRPr lang="en-US" altLang="ko-KR" sz="2800" b="1" i="1" dirty="0" smtClean="0">
              <a:latin typeface="휴먼편지체" pitchFamily="18" charset="-127"/>
              <a:ea typeface="휴먼편지체" pitchFamily="18" charset="-127"/>
            </a:endParaRPr>
          </a:p>
          <a:p>
            <a:pPr algn="ctr"/>
            <a:r>
              <a:rPr lang="ko-KR" altLang="en-US" sz="2800" b="1" i="1" dirty="0" smtClean="0">
                <a:latin typeface="휴먼편지체" pitchFamily="18" charset="-127"/>
                <a:ea typeface="휴먼편지체" pitchFamily="18" charset="-127"/>
              </a:rPr>
              <a:t> 꼭 </a:t>
            </a:r>
            <a:r>
              <a:rPr lang="ko-KR" altLang="en-US" sz="3600" b="1" i="1" dirty="0" smtClean="0">
                <a:latin typeface="휴먼편지체" pitchFamily="18" charset="-127"/>
                <a:ea typeface="휴먼편지체" pitchFamily="18" charset="-127"/>
              </a:rPr>
              <a:t>오세요</a:t>
            </a:r>
            <a:r>
              <a:rPr lang="en-US" altLang="ko-KR" sz="3600" b="1" i="1" dirty="0" smtClean="0">
                <a:latin typeface="휴먼편지체" pitchFamily="18" charset="-127"/>
                <a:ea typeface="휴먼편지체" pitchFamily="18" charset="-127"/>
              </a:rPr>
              <a:t>~~</a:t>
            </a:r>
            <a:endParaRPr lang="ko-KR" altLang="en-US" sz="3600" b="1" i="1" dirty="0">
              <a:latin typeface="휴먼편지체" pitchFamily="18" charset="-127"/>
              <a:ea typeface="휴먼편지체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816" y="1667629"/>
            <a:ext cx="2712477" cy="3600000"/>
          </a:xfrm>
          <a:prstGeom prst="rect">
            <a:avLst/>
          </a:prstGeom>
          <a:ln w="28575">
            <a:solidFill>
              <a:srgbClr val="7DBB1C"/>
            </a:solidFill>
          </a:ln>
        </p:spPr>
      </p:pic>
    </p:spTree>
    <p:extLst>
      <p:ext uri="{BB962C8B-B14F-4D97-AF65-F5344CB8AC3E}">
        <p14:creationId xmlns:p14="http://schemas.microsoft.com/office/powerpoint/2010/main" val="325195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모서리가 둥근 직사각형 16"/>
          <p:cNvSpPr/>
          <p:nvPr/>
        </p:nvSpPr>
        <p:spPr>
          <a:xfrm>
            <a:off x="5796136" y="5445224"/>
            <a:ext cx="2736304" cy="43204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/>
          <p:cNvSpPr/>
          <p:nvPr/>
        </p:nvSpPr>
        <p:spPr>
          <a:xfrm>
            <a:off x="-9331" y="423971"/>
            <a:ext cx="144016" cy="323165"/>
          </a:xfrm>
          <a:prstGeom prst="rect">
            <a:avLst/>
          </a:prstGeom>
          <a:solidFill>
            <a:srgbClr val="7DBB1C"/>
          </a:solidFill>
          <a:ln w="76200" cap="sq">
            <a:solidFill>
              <a:srgbClr val="7DBB1C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4000" i="1">
              <a:latin typeface="HY태백B" pitchFamily="18" charset="-127"/>
              <a:ea typeface="HY태백B" pitchFamily="18" charset="-127"/>
            </a:endParaRPr>
          </a:p>
        </p:txBody>
      </p:sp>
      <p:pic>
        <p:nvPicPr>
          <p:cNvPr id="13" name="Picture 2" descr="C:\Program Files\Microsoft Office\MEDIA\OFFICE14\Lines\BD15156_.gif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684" y="1100037"/>
            <a:ext cx="4489752" cy="7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텍스트 개체 틀 6"/>
          <p:cNvSpPr txBox="1">
            <a:spLocks/>
          </p:cNvSpPr>
          <p:nvPr/>
        </p:nvSpPr>
        <p:spPr>
          <a:xfrm>
            <a:off x="439788" y="1644700"/>
            <a:ext cx="8208963" cy="388843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defPPr>
              <a:defRPr lang="ko-KR"/>
            </a:defPPr>
            <a:lvl1pPr marL="0" algn="l" defTabSz="914400" rtl="0" eaLnBrk="1" latinLnBrk="1" hangingPunct="1">
              <a:buClr>
                <a:schemeClr val="accent1"/>
              </a:buClr>
              <a:defRPr lang="ko-KR" altLang="en-US" sz="24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1pPr>
            <a:lvl2pPr marL="342900" indent="-3429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" indent="-3429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900" indent="-3429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900" indent="-3429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</a:pPr>
            <a:endParaRPr lang="en-US" altLang="ko-KR" dirty="0"/>
          </a:p>
        </p:txBody>
      </p:sp>
      <p:sp>
        <p:nvSpPr>
          <p:cNvPr id="18" name="직사각형 17"/>
          <p:cNvSpPr/>
          <p:nvPr/>
        </p:nvSpPr>
        <p:spPr>
          <a:xfrm>
            <a:off x="-12700" y="1112951"/>
            <a:ext cx="7393012" cy="64751"/>
          </a:xfrm>
          <a:prstGeom prst="rect">
            <a:avLst/>
          </a:prstGeom>
          <a:solidFill>
            <a:srgbClr val="7DBB1C"/>
          </a:solidFill>
          <a:ln w="762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4000" i="1">
              <a:latin typeface="HY태백B" pitchFamily="18" charset="-127"/>
              <a:ea typeface="HY태백B" pitchFamily="18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323529" y="1412776"/>
            <a:ext cx="8568952" cy="4680520"/>
          </a:xfrm>
          <a:prstGeom prst="roundRect">
            <a:avLst>
              <a:gd name="adj" fmla="val 3923"/>
            </a:avLst>
          </a:prstGeom>
          <a:noFill/>
          <a:ln w="22225">
            <a:solidFill>
              <a:srgbClr val="7DBB1C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171450" lvl="1" indent="-171450" defTabSz="7556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endParaRPr lang="ko-KR" altLang="en-US" sz="2800" dirty="0"/>
          </a:p>
        </p:txBody>
      </p:sp>
      <p:sp>
        <p:nvSpPr>
          <p:cNvPr id="8" name="모서리가 둥근 직사각형 7"/>
          <p:cNvSpPr/>
          <p:nvPr/>
        </p:nvSpPr>
        <p:spPr>
          <a:xfrm>
            <a:off x="251520" y="836712"/>
            <a:ext cx="6442845" cy="613108"/>
          </a:xfrm>
          <a:prstGeom prst="roundRect">
            <a:avLst>
              <a:gd name="adj" fmla="val 44273"/>
            </a:avLst>
          </a:prstGeom>
          <a:solidFill>
            <a:srgbClr val="7DBB1C"/>
          </a:solidFill>
          <a:ln w="762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4000" i="1">
              <a:latin typeface="HY태백B" pitchFamily="18" charset="-127"/>
              <a:ea typeface="HY태백B" pitchFamily="18" charset="-127"/>
            </a:endParaRPr>
          </a:p>
        </p:txBody>
      </p:sp>
      <p:sp>
        <p:nvSpPr>
          <p:cNvPr id="9" name="내용 개체 틀 18"/>
          <p:cNvSpPr txBox="1">
            <a:spLocks/>
          </p:cNvSpPr>
          <p:nvPr/>
        </p:nvSpPr>
        <p:spPr>
          <a:xfrm>
            <a:off x="323528" y="620688"/>
            <a:ext cx="6429049" cy="10731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ko-KR"/>
            </a:defPPr>
            <a:lvl1pPr marL="0" indent="0" algn="ctr" defTabSz="914400" rtl="0" eaLnBrk="1" latinLnBrk="1" hangingPunct="1">
              <a:buNone/>
              <a:defRPr lang="ko-KR" altLang="en-US" sz="1800" kern="1200" dirty="0">
                <a:solidFill>
                  <a:schemeClr val="bg1"/>
                </a:solidFill>
                <a:latin typeface="다음_Regular" pitchFamily="2" charset="-127"/>
                <a:ea typeface="다음_Regular" pitchFamily="2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800" dirty="0" smtClean="0">
                <a:latin typeface="+mn-ea"/>
                <a:ea typeface="+mn-ea"/>
              </a:rPr>
              <a:t>어르신</a:t>
            </a:r>
            <a:r>
              <a:rPr lang="en-US" altLang="ko-KR" sz="2800" dirty="0" smtClean="0">
                <a:latin typeface="+mn-ea"/>
                <a:ea typeface="+mn-ea"/>
              </a:rPr>
              <a:t>, </a:t>
            </a:r>
            <a:r>
              <a:rPr lang="ko-KR" altLang="en-US" sz="2800" dirty="0" smtClean="0">
                <a:latin typeface="+mn-ea"/>
                <a:ea typeface="+mn-ea"/>
              </a:rPr>
              <a:t>오늘 프로그램 어떠셨어요</a:t>
            </a:r>
            <a:r>
              <a:rPr lang="en-US" altLang="ko-KR" sz="2800" dirty="0" smtClean="0">
                <a:latin typeface="+mn-ea"/>
                <a:ea typeface="+mn-ea"/>
              </a:rPr>
              <a:t>?</a:t>
            </a:r>
            <a:endParaRPr lang="ko-KR" altLang="en-US" sz="2800" dirty="0">
              <a:latin typeface="+mn-ea"/>
              <a:ea typeface="+mn-ea"/>
            </a:endParaRPr>
          </a:p>
        </p:txBody>
      </p:sp>
      <p:sp>
        <p:nvSpPr>
          <p:cNvPr id="5" name="순서도: 순차적 액세스 저장소 4"/>
          <p:cNvSpPr/>
          <p:nvPr/>
        </p:nvSpPr>
        <p:spPr>
          <a:xfrm rot="20582888">
            <a:off x="348693" y="1587790"/>
            <a:ext cx="5374054" cy="3397886"/>
          </a:xfrm>
          <a:prstGeom prst="flowChartMagneticTape">
            <a:avLst/>
          </a:prstGeom>
          <a:noFill/>
          <a:ln>
            <a:solidFill>
              <a:srgbClr val="7DBB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5796136" y="5445224"/>
            <a:ext cx="2736000" cy="43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 smtClean="0">
                <a:ea typeface="-윤고딕340"/>
              </a:rPr>
              <a:t>홍</a:t>
            </a:r>
            <a:r>
              <a:rPr lang="en-US" altLang="ko-KR" sz="2000" b="1" dirty="0" smtClean="0">
                <a:ea typeface="-윤고딕340"/>
              </a:rPr>
              <a:t>*</a:t>
            </a:r>
            <a:r>
              <a:rPr lang="ko-KR" altLang="en-US" sz="2000" b="1" dirty="0" err="1" smtClean="0">
                <a:ea typeface="-윤고딕340"/>
              </a:rPr>
              <a:t>례</a:t>
            </a:r>
            <a:r>
              <a:rPr lang="en-US" altLang="ko-KR" sz="2000" b="1" dirty="0" smtClean="0">
                <a:ea typeface="-윤고딕340"/>
              </a:rPr>
              <a:t> </a:t>
            </a:r>
            <a:r>
              <a:rPr lang="ko-KR" altLang="en-US" sz="2000" b="1" dirty="0" smtClean="0">
                <a:ea typeface="-윤고딕340"/>
              </a:rPr>
              <a:t>어르신</a:t>
            </a:r>
            <a:r>
              <a:rPr lang="en-US" altLang="ko-KR" sz="2000" b="1" dirty="0" smtClean="0">
                <a:ea typeface="-윤고딕340"/>
              </a:rPr>
              <a:t>(92</a:t>
            </a:r>
            <a:r>
              <a:rPr lang="ko-KR" altLang="en-US" sz="2000" b="1" dirty="0" smtClean="0">
                <a:ea typeface="-윤고딕340"/>
              </a:rPr>
              <a:t>세</a:t>
            </a:r>
            <a:r>
              <a:rPr lang="en-US" altLang="ko-KR" sz="2000" b="1" dirty="0" smtClean="0">
                <a:ea typeface="-윤고딕340"/>
              </a:rPr>
              <a:t>)</a:t>
            </a:r>
            <a:r>
              <a:rPr lang="ko-KR" altLang="en-US" sz="2000" b="1" dirty="0" smtClean="0">
                <a:ea typeface="-윤고딕340"/>
              </a:rPr>
              <a:t> </a:t>
            </a:r>
            <a:endParaRPr lang="ko-KR" altLang="en-US" sz="2000" b="1" dirty="0">
              <a:ea typeface="-윤고딕340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700808"/>
            <a:ext cx="2769437" cy="3600000"/>
          </a:xfrm>
          <a:prstGeom prst="rect">
            <a:avLst/>
          </a:prstGeom>
          <a:ln w="28575">
            <a:solidFill>
              <a:srgbClr val="7DBB1C"/>
            </a:solidFill>
          </a:ln>
        </p:spPr>
      </p:pic>
      <p:sp>
        <p:nvSpPr>
          <p:cNvPr id="16" name="TextBox 15"/>
          <p:cNvSpPr txBox="1"/>
          <p:nvPr/>
        </p:nvSpPr>
        <p:spPr>
          <a:xfrm rot="20560578">
            <a:off x="714265" y="1995014"/>
            <a:ext cx="493840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i="1" dirty="0" smtClean="0"/>
              <a:t>  </a:t>
            </a:r>
            <a:r>
              <a:rPr lang="ko-KR" altLang="en-US" sz="2400" b="1" i="1" dirty="0" smtClean="0">
                <a:latin typeface="휴먼편지체" pitchFamily="18" charset="-127"/>
                <a:ea typeface="휴먼편지체" pitchFamily="18" charset="-127"/>
              </a:rPr>
              <a:t>난</a:t>
            </a:r>
            <a:r>
              <a:rPr lang="en-US" altLang="ko-KR" sz="2600" b="1" i="1" dirty="0" smtClean="0">
                <a:latin typeface="휴먼편지체" pitchFamily="18" charset="-127"/>
                <a:ea typeface="휴먼편지체" pitchFamily="18" charset="-127"/>
              </a:rPr>
              <a:t>, </a:t>
            </a:r>
            <a:r>
              <a:rPr lang="ko-KR" altLang="en-US" sz="2600" b="1" i="1" dirty="0" smtClean="0">
                <a:latin typeface="휴먼편지체" pitchFamily="18" charset="-127"/>
                <a:ea typeface="휴먼편지체" pitchFamily="18" charset="-127"/>
              </a:rPr>
              <a:t>국민학교도 못 나왔어요</a:t>
            </a:r>
            <a:r>
              <a:rPr lang="en-US" altLang="ko-KR" sz="2600" b="1" i="1" dirty="0" smtClean="0">
                <a:latin typeface="휴먼편지체" pitchFamily="18" charset="-127"/>
                <a:ea typeface="휴먼편지체" pitchFamily="18" charset="-127"/>
              </a:rPr>
              <a:t>. </a:t>
            </a:r>
            <a:r>
              <a:rPr lang="ko-KR" altLang="en-US" sz="2600" b="1" i="1" dirty="0" smtClean="0">
                <a:latin typeface="휴먼편지체" pitchFamily="18" charset="-127"/>
                <a:ea typeface="휴먼편지체" pitchFamily="18" charset="-127"/>
              </a:rPr>
              <a:t>글자도 어깨 너머로 </a:t>
            </a:r>
            <a:r>
              <a:rPr lang="ko-KR" altLang="en-US" sz="2600" b="1" i="1" dirty="0" err="1" smtClean="0">
                <a:latin typeface="휴먼편지체" pitchFamily="18" charset="-127"/>
                <a:ea typeface="휴먼편지체" pitchFamily="18" charset="-127"/>
              </a:rPr>
              <a:t>배웠잖아</a:t>
            </a:r>
            <a:r>
              <a:rPr lang="en-US" altLang="ko-KR" sz="2600" b="1" i="1" dirty="0" smtClean="0">
                <a:latin typeface="휴먼편지체" pitchFamily="18" charset="-127"/>
                <a:ea typeface="휴먼편지체" pitchFamily="18" charset="-127"/>
              </a:rPr>
              <a:t>. </a:t>
            </a:r>
            <a:r>
              <a:rPr lang="ko-KR" altLang="en-US" sz="2600" b="1" i="1" dirty="0" smtClean="0">
                <a:latin typeface="휴먼편지체" pitchFamily="18" charset="-127"/>
                <a:ea typeface="휴먼편지체" pitchFamily="18" charset="-127"/>
              </a:rPr>
              <a:t>이런 건 </a:t>
            </a:r>
            <a:endParaRPr lang="en-US" altLang="ko-KR" sz="2600" b="1" i="1" dirty="0" smtClean="0">
              <a:latin typeface="휴먼편지체" pitchFamily="18" charset="-127"/>
              <a:ea typeface="휴먼편지체" pitchFamily="18" charset="-127"/>
            </a:endParaRPr>
          </a:p>
          <a:p>
            <a:r>
              <a:rPr lang="ko-KR" altLang="en-US" sz="2600" b="1" i="1" dirty="0" smtClean="0">
                <a:latin typeface="휴먼편지체" pitchFamily="18" charset="-127"/>
                <a:ea typeface="휴먼편지체" pitchFamily="18" charset="-127"/>
              </a:rPr>
              <a:t>평생 처음 해봐요</a:t>
            </a:r>
            <a:r>
              <a:rPr lang="en-US" altLang="ko-KR" sz="2600" b="1" i="1" dirty="0" smtClean="0">
                <a:latin typeface="휴먼편지체" pitchFamily="18" charset="-127"/>
                <a:ea typeface="휴먼편지체" pitchFamily="18" charset="-127"/>
              </a:rPr>
              <a:t>. </a:t>
            </a:r>
          </a:p>
          <a:p>
            <a:r>
              <a:rPr lang="ko-KR" altLang="en-US" sz="2600" b="1" i="1" dirty="0" smtClean="0">
                <a:latin typeface="휴먼편지체" pitchFamily="18" charset="-127"/>
                <a:ea typeface="휴먼편지체" pitchFamily="18" charset="-127"/>
              </a:rPr>
              <a:t>여기 아니면 내 평생에 언제 이런걸 해 보겠어</a:t>
            </a:r>
            <a:r>
              <a:rPr lang="en-US" altLang="ko-KR" sz="2600" b="1" i="1" dirty="0" smtClean="0">
                <a:latin typeface="휴먼편지체" pitchFamily="18" charset="-127"/>
                <a:ea typeface="휴먼편지체" pitchFamily="18" charset="-127"/>
              </a:rPr>
              <a:t>. </a:t>
            </a:r>
          </a:p>
          <a:p>
            <a:r>
              <a:rPr lang="ko-KR" altLang="en-US" sz="2600" b="1" i="1" dirty="0" smtClean="0">
                <a:latin typeface="휴먼편지체" pitchFamily="18" charset="-127"/>
                <a:ea typeface="휴먼편지체" pitchFamily="18" charset="-127"/>
              </a:rPr>
              <a:t>   홍</a:t>
            </a:r>
            <a:r>
              <a:rPr lang="en-US" altLang="ko-KR" sz="2800" b="1" i="1" dirty="0" smtClean="0">
                <a:latin typeface="휴먼편지체" pitchFamily="18" charset="-127"/>
                <a:ea typeface="휴먼편지체" pitchFamily="18" charset="-127"/>
              </a:rPr>
              <a:t>*</a:t>
            </a:r>
            <a:r>
              <a:rPr lang="ko-KR" altLang="en-US" sz="2800" b="1" i="1" dirty="0" err="1" smtClean="0">
                <a:latin typeface="휴먼편지체" pitchFamily="18" charset="-127"/>
                <a:ea typeface="휴먼편지체" pitchFamily="18" charset="-127"/>
              </a:rPr>
              <a:t>례</a:t>
            </a:r>
            <a:r>
              <a:rPr lang="ko-KR" altLang="en-US" sz="2800" b="1" i="1" dirty="0" smtClean="0">
                <a:latin typeface="휴먼편지체" pitchFamily="18" charset="-127"/>
                <a:ea typeface="휴먼편지체" pitchFamily="18" charset="-127"/>
              </a:rPr>
              <a:t> 출세했다</a:t>
            </a:r>
            <a:r>
              <a:rPr lang="en-US" altLang="ko-KR" sz="2800" b="1" i="1" dirty="0" smtClean="0">
                <a:latin typeface="휴먼편지체" pitchFamily="18" charset="-127"/>
                <a:ea typeface="휴먼편지체" pitchFamily="18" charset="-127"/>
              </a:rPr>
              <a:t>. </a:t>
            </a:r>
            <a:r>
              <a:rPr lang="ko-KR" altLang="en-US" sz="2800" b="1" i="1" dirty="0" smtClean="0">
                <a:latin typeface="휴먼편지체" pitchFamily="18" charset="-127"/>
                <a:ea typeface="휴먼편지체" pitchFamily="18" charset="-127"/>
              </a:rPr>
              <a:t>출세 했어 </a:t>
            </a:r>
            <a:r>
              <a:rPr lang="en-US" altLang="ko-KR" sz="2800" b="1" i="1" dirty="0" smtClean="0">
                <a:latin typeface="휴먼편지체" pitchFamily="18" charset="-127"/>
                <a:ea typeface="휴먼편지체" pitchFamily="18" charset="-127"/>
              </a:rPr>
              <a:t>!!</a:t>
            </a:r>
          </a:p>
          <a:p>
            <a:r>
              <a:rPr lang="ko-KR" altLang="en-US" sz="2600" b="1" i="1" dirty="0" smtClean="0">
                <a:latin typeface="휴먼편지체" pitchFamily="18" charset="-127"/>
                <a:ea typeface="휴먼편지체" pitchFamily="18" charset="-127"/>
              </a:rPr>
              <a:t>             </a:t>
            </a:r>
            <a:r>
              <a:rPr lang="ko-KR" altLang="en-US" sz="2600" b="1" i="1" dirty="0" err="1" smtClean="0">
                <a:latin typeface="휴먼편지체" pitchFamily="18" charset="-127"/>
                <a:ea typeface="휴먼편지체" pitchFamily="18" charset="-127"/>
              </a:rPr>
              <a:t>ㅎㅎㅎㅎ</a:t>
            </a:r>
            <a:endParaRPr lang="ko-KR" altLang="en-US" sz="2600" b="1" i="1" dirty="0">
              <a:latin typeface="휴먼편지체" pitchFamily="18" charset="-127"/>
              <a:ea typeface="휴먼편지체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8573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-9331" y="423971"/>
            <a:ext cx="144016" cy="323165"/>
          </a:xfrm>
          <a:prstGeom prst="rect">
            <a:avLst/>
          </a:prstGeom>
          <a:solidFill>
            <a:srgbClr val="7DBB1C"/>
          </a:solidFill>
          <a:ln w="76200" cap="sq">
            <a:solidFill>
              <a:srgbClr val="7DBB1C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4000" i="1">
              <a:latin typeface="HY태백B" pitchFamily="18" charset="-127"/>
              <a:ea typeface="HY태백B" pitchFamily="18" charset="-127"/>
            </a:endParaRPr>
          </a:p>
        </p:txBody>
      </p:sp>
      <p:pic>
        <p:nvPicPr>
          <p:cNvPr id="13" name="Picture 2" descr="C:\Program Files\Microsoft Office\MEDIA\OFFICE14\Lines\BD15156_.gif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684" y="1100037"/>
            <a:ext cx="4489752" cy="7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텍스트 개체 틀 6"/>
          <p:cNvSpPr txBox="1">
            <a:spLocks/>
          </p:cNvSpPr>
          <p:nvPr/>
        </p:nvSpPr>
        <p:spPr>
          <a:xfrm>
            <a:off x="439788" y="1644700"/>
            <a:ext cx="8208963" cy="388843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defPPr>
              <a:defRPr lang="ko-KR"/>
            </a:defPPr>
            <a:lvl1pPr marL="0" algn="l" defTabSz="914400" rtl="0" eaLnBrk="1" latinLnBrk="1" hangingPunct="1">
              <a:buClr>
                <a:schemeClr val="accent1"/>
              </a:buClr>
              <a:defRPr lang="ko-KR" altLang="en-US" sz="24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1pPr>
            <a:lvl2pPr marL="342900" indent="-3429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" indent="-3429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900" indent="-3429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900" indent="-3429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</a:pPr>
            <a:endParaRPr lang="en-US" altLang="ko-KR" dirty="0"/>
          </a:p>
        </p:txBody>
      </p:sp>
      <p:sp>
        <p:nvSpPr>
          <p:cNvPr id="18" name="직사각형 17"/>
          <p:cNvSpPr/>
          <p:nvPr/>
        </p:nvSpPr>
        <p:spPr>
          <a:xfrm>
            <a:off x="-12700" y="1112951"/>
            <a:ext cx="7393012" cy="64751"/>
          </a:xfrm>
          <a:prstGeom prst="rect">
            <a:avLst/>
          </a:prstGeom>
          <a:solidFill>
            <a:srgbClr val="7DBB1C"/>
          </a:solidFill>
          <a:ln w="762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4000" i="1">
              <a:latin typeface="HY태백B" pitchFamily="18" charset="-127"/>
              <a:ea typeface="HY태백B" pitchFamily="18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352427" y="1412776"/>
            <a:ext cx="8540053" cy="4680520"/>
          </a:xfrm>
          <a:prstGeom prst="roundRect">
            <a:avLst>
              <a:gd name="adj" fmla="val 3923"/>
            </a:avLst>
          </a:prstGeom>
          <a:noFill/>
          <a:ln w="22225">
            <a:solidFill>
              <a:srgbClr val="7DBB1C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171450" lvl="1" indent="-171450" defTabSz="7556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endParaRPr lang="ko-KR" altLang="en-US" sz="2800" dirty="0"/>
          </a:p>
        </p:txBody>
      </p:sp>
      <p:graphicFrame>
        <p:nvGraphicFramePr>
          <p:cNvPr id="17" name="다이어그램 16"/>
          <p:cNvGraphicFramePr/>
          <p:nvPr>
            <p:extLst>
              <p:ext uri="{D42A27DB-BD31-4B8C-83A1-F6EECF244321}">
                <p14:modId xmlns:p14="http://schemas.microsoft.com/office/powerpoint/2010/main" val="426501293"/>
              </p:ext>
            </p:extLst>
          </p:nvPr>
        </p:nvGraphicFramePr>
        <p:xfrm>
          <a:off x="323528" y="1412776"/>
          <a:ext cx="8424936" cy="4280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" name="모서리가 둥근 직사각형 18"/>
          <p:cNvSpPr/>
          <p:nvPr/>
        </p:nvSpPr>
        <p:spPr>
          <a:xfrm>
            <a:off x="323528" y="692696"/>
            <a:ext cx="2736304" cy="613108"/>
          </a:xfrm>
          <a:prstGeom prst="roundRect">
            <a:avLst>
              <a:gd name="adj" fmla="val 44273"/>
            </a:avLst>
          </a:prstGeom>
          <a:solidFill>
            <a:srgbClr val="7DBB1C"/>
          </a:solidFill>
          <a:ln w="762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태백B" pitchFamily="18" charset="-127"/>
                <a:ea typeface="-윤고딕340"/>
              </a:rPr>
              <a:t>보호자  반응</a:t>
            </a:r>
            <a:endParaRPr lang="ko-KR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태백B" pitchFamily="18" charset="-127"/>
              <a:ea typeface="-윤고딕340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54" y="1629463"/>
            <a:ext cx="945784" cy="1008000"/>
          </a:xfrm>
          <a:prstGeom prst="ellipse">
            <a:avLst/>
          </a:prstGeom>
          <a:ln w="9525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62" y="4548397"/>
            <a:ext cx="962368" cy="1008000"/>
          </a:xfrm>
          <a:prstGeom prst="ellipse">
            <a:avLst/>
          </a:prstGeom>
          <a:ln w="9525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92" y="3104732"/>
            <a:ext cx="961377" cy="1008000"/>
          </a:xfrm>
          <a:prstGeom prst="ellipse">
            <a:avLst/>
          </a:prstGeom>
          <a:ln w="9525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6575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-9331" y="423971"/>
            <a:ext cx="144016" cy="323165"/>
          </a:xfrm>
          <a:prstGeom prst="rect">
            <a:avLst/>
          </a:prstGeom>
          <a:solidFill>
            <a:srgbClr val="7DBB1C"/>
          </a:solidFill>
          <a:ln w="76200" cap="sq">
            <a:solidFill>
              <a:srgbClr val="7DBB1C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4000" i="1">
              <a:latin typeface="HY태백B" pitchFamily="18" charset="-127"/>
              <a:ea typeface="HY태백B" pitchFamily="18" charset="-127"/>
            </a:endParaRPr>
          </a:p>
        </p:txBody>
      </p:sp>
      <p:pic>
        <p:nvPicPr>
          <p:cNvPr id="13" name="Picture 2" descr="C:\Program Files\Microsoft Office\MEDIA\OFFICE14\Lines\BD15156_.gif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684" y="1100037"/>
            <a:ext cx="4489752" cy="7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텍스트 개체 틀 6"/>
          <p:cNvSpPr txBox="1">
            <a:spLocks/>
          </p:cNvSpPr>
          <p:nvPr/>
        </p:nvSpPr>
        <p:spPr>
          <a:xfrm>
            <a:off x="573565" y="1808820"/>
            <a:ext cx="8208963" cy="388843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defPPr>
              <a:defRPr lang="ko-KR"/>
            </a:defPPr>
            <a:lvl1pPr marL="0" algn="l" defTabSz="914400" rtl="0" eaLnBrk="1" latinLnBrk="1" hangingPunct="1">
              <a:buClr>
                <a:schemeClr val="accent1"/>
              </a:buClr>
              <a:defRPr lang="ko-KR" altLang="en-US" sz="24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1pPr>
            <a:lvl2pPr marL="342900" indent="-3429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" indent="-3429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900" indent="-3429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900" indent="-3429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</a:pPr>
            <a:endParaRPr lang="en-US" altLang="ko-KR" dirty="0"/>
          </a:p>
        </p:txBody>
      </p:sp>
      <p:sp>
        <p:nvSpPr>
          <p:cNvPr id="18" name="직사각형 17"/>
          <p:cNvSpPr/>
          <p:nvPr/>
        </p:nvSpPr>
        <p:spPr>
          <a:xfrm>
            <a:off x="-12700" y="1112951"/>
            <a:ext cx="7393012" cy="64751"/>
          </a:xfrm>
          <a:prstGeom prst="rect">
            <a:avLst/>
          </a:prstGeom>
          <a:solidFill>
            <a:srgbClr val="7DBB1C"/>
          </a:solidFill>
          <a:ln w="762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4000" i="1">
              <a:latin typeface="HY태백B" pitchFamily="18" charset="-127"/>
              <a:ea typeface="HY태백B" pitchFamily="18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352427" y="1412776"/>
            <a:ext cx="8540053" cy="4680520"/>
          </a:xfrm>
          <a:prstGeom prst="roundRect">
            <a:avLst>
              <a:gd name="adj" fmla="val 3923"/>
            </a:avLst>
          </a:prstGeom>
          <a:noFill/>
          <a:ln w="22225">
            <a:solidFill>
              <a:srgbClr val="7DBB1C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171450" lvl="1" indent="-171450" defTabSz="7556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endParaRPr lang="ko-KR" altLang="en-US" sz="2800" dirty="0"/>
          </a:p>
        </p:txBody>
      </p:sp>
      <p:sp>
        <p:nvSpPr>
          <p:cNvPr id="8" name="모서리가 둥근 직사각형 7"/>
          <p:cNvSpPr/>
          <p:nvPr/>
        </p:nvSpPr>
        <p:spPr>
          <a:xfrm>
            <a:off x="323528" y="836712"/>
            <a:ext cx="3039995" cy="613108"/>
          </a:xfrm>
          <a:prstGeom prst="roundRect">
            <a:avLst>
              <a:gd name="adj" fmla="val 44273"/>
            </a:avLst>
          </a:prstGeom>
          <a:solidFill>
            <a:srgbClr val="7DBB1C"/>
          </a:solidFill>
          <a:ln w="762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4000" i="1">
              <a:latin typeface="HY태백B" pitchFamily="18" charset="-127"/>
              <a:ea typeface="HY태백B" pitchFamily="18" charset="-127"/>
            </a:endParaRPr>
          </a:p>
        </p:txBody>
      </p:sp>
      <p:sp>
        <p:nvSpPr>
          <p:cNvPr id="9" name="내용 개체 틀 18"/>
          <p:cNvSpPr txBox="1">
            <a:spLocks/>
          </p:cNvSpPr>
          <p:nvPr/>
        </p:nvSpPr>
        <p:spPr>
          <a:xfrm>
            <a:off x="467544" y="836712"/>
            <a:ext cx="2773239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ko-KR"/>
            </a:defPPr>
            <a:lvl1pPr marL="0" indent="0" algn="ctr" defTabSz="914400" rtl="0" eaLnBrk="1" latinLnBrk="1" hangingPunct="1">
              <a:buNone/>
              <a:defRPr lang="ko-KR" altLang="en-US" sz="1800" kern="1200" dirty="0">
                <a:solidFill>
                  <a:schemeClr val="bg1"/>
                </a:solidFill>
                <a:latin typeface="다음_Regular" pitchFamily="2" charset="-127"/>
                <a:ea typeface="다음_Regular" pitchFamily="2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800" b="1" dirty="0" smtClean="0">
                <a:latin typeface="+mn-ea"/>
                <a:ea typeface="-윤고딕340"/>
              </a:rPr>
              <a:t>종사자 평가</a:t>
            </a:r>
            <a:endParaRPr lang="ko-KR" altLang="en-US" sz="2800" b="1" dirty="0">
              <a:latin typeface="+mn-ea"/>
              <a:ea typeface="-윤고딕340"/>
            </a:endParaRPr>
          </a:p>
        </p:txBody>
      </p:sp>
      <p:sp>
        <p:nvSpPr>
          <p:cNvPr id="5" name="순서도: 순차적 액세스 저장소 4"/>
          <p:cNvSpPr/>
          <p:nvPr/>
        </p:nvSpPr>
        <p:spPr>
          <a:xfrm rot="19884381">
            <a:off x="427277" y="1746641"/>
            <a:ext cx="5328592" cy="3312368"/>
          </a:xfrm>
          <a:prstGeom prst="flowChartMagneticTape">
            <a:avLst/>
          </a:prstGeom>
          <a:noFill/>
          <a:ln>
            <a:solidFill>
              <a:srgbClr val="7DBB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6223562" y="5554434"/>
            <a:ext cx="2156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박</a:t>
            </a:r>
            <a:r>
              <a:rPr lang="en-US" altLang="ko-KR" dirty="0" smtClean="0"/>
              <a:t>*</a:t>
            </a:r>
            <a:r>
              <a:rPr lang="ko-KR" altLang="en-US" dirty="0" smtClean="0"/>
              <a:t>일 </a:t>
            </a:r>
            <a:r>
              <a:rPr lang="ko-KR" altLang="en-US" dirty="0" err="1" smtClean="0"/>
              <a:t>사회복지사</a:t>
            </a:r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 rot="20519387">
            <a:off x="919926" y="2366407"/>
            <a:ext cx="446101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i="1" dirty="0" smtClean="0">
                <a:latin typeface="MD개성체" pitchFamily="18" charset="-127"/>
                <a:ea typeface="MD개성체" pitchFamily="18" charset="-127"/>
              </a:rPr>
              <a:t>사실</a:t>
            </a:r>
            <a:r>
              <a:rPr lang="en-US" altLang="ko-KR" sz="1600" i="1" dirty="0" smtClean="0">
                <a:latin typeface="MD개성체" pitchFamily="18" charset="-127"/>
                <a:ea typeface="MD개성체" pitchFamily="18" charset="-127"/>
              </a:rPr>
              <a:t>, </a:t>
            </a:r>
            <a:r>
              <a:rPr lang="ko-KR" altLang="en-US" sz="1600" i="1" dirty="0" smtClean="0">
                <a:latin typeface="MD개성체" pitchFamily="18" charset="-127"/>
                <a:ea typeface="MD개성체" pitchFamily="18" charset="-127"/>
              </a:rPr>
              <a:t>우리 어르신들이 가장 많이 참여하는    프로그램은 노래교실입니다</a:t>
            </a:r>
            <a:r>
              <a:rPr lang="en-US" altLang="ko-KR" sz="1600" i="1" dirty="0" smtClean="0">
                <a:latin typeface="MD개성체" pitchFamily="18" charset="-127"/>
                <a:ea typeface="MD개성체" pitchFamily="18" charset="-127"/>
              </a:rPr>
              <a:t>. </a:t>
            </a:r>
            <a:r>
              <a:rPr lang="ko-KR" altLang="en-US" sz="1600" i="1" dirty="0" smtClean="0">
                <a:latin typeface="MD개성체" pitchFamily="18" charset="-127"/>
                <a:ea typeface="MD개성체" pitchFamily="18" charset="-127"/>
              </a:rPr>
              <a:t>하지만 노래교실에서는 노래를 부르는 어르신만 적극적으로 참여하시고</a:t>
            </a:r>
            <a:r>
              <a:rPr lang="en-US" altLang="ko-KR" sz="1600" i="1" dirty="0" smtClean="0">
                <a:latin typeface="MD개성체" pitchFamily="18" charset="-127"/>
                <a:ea typeface="MD개성체" pitchFamily="18" charset="-127"/>
              </a:rPr>
              <a:t>, </a:t>
            </a:r>
            <a:r>
              <a:rPr lang="ko-KR" altLang="en-US" sz="1600" i="1" dirty="0" smtClean="0">
                <a:latin typeface="MD개성체" pitchFamily="18" charset="-127"/>
                <a:ea typeface="MD개성체" pitchFamily="18" charset="-127"/>
              </a:rPr>
              <a:t>대부분의 어르신들은 박수를 치고 노래를 듣는 정도입니다</a:t>
            </a:r>
            <a:r>
              <a:rPr lang="en-US" altLang="ko-KR" sz="1600" i="1" dirty="0" smtClean="0">
                <a:latin typeface="MD개성체" pitchFamily="18" charset="-127"/>
                <a:ea typeface="MD개성체" pitchFamily="18" charset="-127"/>
              </a:rPr>
              <a:t>.  </a:t>
            </a:r>
            <a:r>
              <a:rPr lang="ko-KR" altLang="en-US" sz="1600" i="1" dirty="0" smtClean="0">
                <a:latin typeface="MD개성체" pitchFamily="18" charset="-127"/>
                <a:ea typeface="MD개성체" pitchFamily="18" charset="-127"/>
              </a:rPr>
              <a:t>하지만 </a:t>
            </a:r>
            <a:r>
              <a:rPr lang="ko-KR" altLang="en-US" sz="1600" b="1" i="1" dirty="0" err="1" smtClean="0">
                <a:latin typeface="MD개성체" pitchFamily="18" charset="-127"/>
                <a:ea typeface="MD개성체" pitchFamily="18" charset="-127"/>
              </a:rPr>
              <a:t>실버</a:t>
            </a:r>
            <a:r>
              <a:rPr lang="ko-KR" altLang="en-US" sz="1600" b="1" i="1" dirty="0" smtClean="0">
                <a:latin typeface="MD개성체" pitchFamily="18" charset="-127"/>
                <a:ea typeface="MD개성체" pitchFamily="18" charset="-127"/>
              </a:rPr>
              <a:t> 스포츠</a:t>
            </a:r>
            <a:r>
              <a:rPr lang="ko-KR" altLang="en-US" sz="1600" i="1" dirty="0" smtClean="0">
                <a:latin typeface="MD개성체" pitchFamily="18" charset="-127"/>
                <a:ea typeface="MD개성체" pitchFamily="18" charset="-127"/>
              </a:rPr>
              <a:t>는 강사님의 지도에 따라 어르신의 상태에 맞춰 모두 참여하실 수 있어서 좋은 것 같아요</a:t>
            </a:r>
            <a:r>
              <a:rPr lang="en-US" altLang="ko-KR" sz="1600" i="1" dirty="0" smtClean="0">
                <a:latin typeface="MD개성체" pitchFamily="18" charset="-127"/>
                <a:ea typeface="MD개성체" pitchFamily="18" charset="-127"/>
              </a:rPr>
              <a:t>. </a:t>
            </a:r>
            <a:r>
              <a:rPr lang="ko-KR" altLang="en-US" sz="1600" i="1" dirty="0" smtClean="0">
                <a:latin typeface="MD개성체" pitchFamily="18" charset="-127"/>
                <a:ea typeface="MD개성체" pitchFamily="18" charset="-127"/>
              </a:rPr>
              <a:t>어르신들이 아이처럼 </a:t>
            </a:r>
            <a:r>
              <a:rPr lang="ko-KR" altLang="en-US" b="1" i="1" dirty="0" smtClean="0">
                <a:solidFill>
                  <a:srgbClr val="1D02BE"/>
                </a:solidFill>
                <a:latin typeface="MD개성체" pitchFamily="18" charset="-127"/>
                <a:ea typeface="MD개성체" pitchFamily="18" charset="-127"/>
              </a:rPr>
              <a:t>환하게 웃는 모습</a:t>
            </a:r>
            <a:r>
              <a:rPr lang="ko-KR" altLang="en-US" sz="1600" i="1" dirty="0" smtClean="0">
                <a:latin typeface="MD개성체" pitchFamily="18" charset="-127"/>
                <a:ea typeface="MD개성체" pitchFamily="18" charset="-127"/>
              </a:rPr>
              <a:t>을 제일 많이 볼 수 있는 프로그램은 </a:t>
            </a:r>
            <a:r>
              <a:rPr lang="ko-KR" altLang="en-US" sz="1600" b="1" i="1" dirty="0" err="1" smtClean="0">
                <a:latin typeface="MD개성체" pitchFamily="18" charset="-127"/>
                <a:ea typeface="MD개성체" pitchFamily="18" charset="-127"/>
              </a:rPr>
              <a:t>실버</a:t>
            </a:r>
            <a:r>
              <a:rPr lang="ko-KR" altLang="en-US" sz="1600" b="1" i="1" dirty="0" smtClean="0">
                <a:latin typeface="MD개성체" pitchFamily="18" charset="-127"/>
                <a:ea typeface="MD개성체" pitchFamily="18" charset="-127"/>
              </a:rPr>
              <a:t> 스포츠</a:t>
            </a:r>
            <a:r>
              <a:rPr lang="ko-KR" altLang="en-US" sz="1600" i="1" dirty="0" smtClean="0">
                <a:latin typeface="MD개성체" pitchFamily="18" charset="-127"/>
                <a:ea typeface="MD개성체" pitchFamily="18" charset="-127"/>
              </a:rPr>
              <a:t>입니다</a:t>
            </a:r>
            <a:r>
              <a:rPr lang="en-US" altLang="ko-KR" sz="1600" dirty="0" smtClean="0"/>
              <a:t>.</a:t>
            </a:r>
            <a:endParaRPr lang="ko-KR" altLang="en-US" sz="1600" dirty="0"/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2"/>
          <a:stretch/>
        </p:blipFill>
        <p:spPr>
          <a:xfrm>
            <a:off x="5711530" y="1649960"/>
            <a:ext cx="3042099" cy="3545474"/>
          </a:xfrm>
          <a:prstGeom prst="ellipse">
            <a:avLst/>
          </a:prstGeom>
          <a:ln w="9525" cap="rnd">
            <a:solidFill>
              <a:srgbClr val="7DBB1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모서리가 둥근 직사각형 1"/>
          <p:cNvSpPr/>
          <p:nvPr/>
        </p:nvSpPr>
        <p:spPr>
          <a:xfrm>
            <a:off x="5796136" y="5486485"/>
            <a:ext cx="2670448" cy="457517"/>
          </a:xfrm>
          <a:prstGeom prst="roundRect">
            <a:avLst/>
          </a:prstGeom>
          <a:noFill/>
          <a:ln>
            <a:solidFill>
              <a:srgbClr val="7DBB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575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-9331" y="423971"/>
            <a:ext cx="144016" cy="323165"/>
          </a:xfrm>
          <a:prstGeom prst="rect">
            <a:avLst/>
          </a:prstGeom>
          <a:solidFill>
            <a:srgbClr val="7DBB1C"/>
          </a:solidFill>
          <a:ln w="76200" cap="sq">
            <a:solidFill>
              <a:srgbClr val="7DBB1C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4000" i="1">
              <a:latin typeface="HY태백B" pitchFamily="18" charset="-127"/>
              <a:ea typeface="HY태백B" pitchFamily="18" charset="-127"/>
            </a:endParaRPr>
          </a:p>
        </p:txBody>
      </p:sp>
      <p:pic>
        <p:nvPicPr>
          <p:cNvPr id="13" name="Picture 2" descr="C:\Program Files\Microsoft Office\MEDIA\OFFICE14\Lines\BD15156_.gif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684" y="1100037"/>
            <a:ext cx="4489752" cy="7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텍스트 개체 틀 6"/>
          <p:cNvSpPr txBox="1">
            <a:spLocks/>
          </p:cNvSpPr>
          <p:nvPr/>
        </p:nvSpPr>
        <p:spPr>
          <a:xfrm>
            <a:off x="439788" y="1644700"/>
            <a:ext cx="8208963" cy="388843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defPPr>
              <a:defRPr lang="ko-KR"/>
            </a:defPPr>
            <a:lvl1pPr marL="0" algn="l" defTabSz="914400" rtl="0" eaLnBrk="1" latinLnBrk="1" hangingPunct="1">
              <a:buClr>
                <a:schemeClr val="accent1"/>
              </a:buClr>
              <a:defRPr lang="ko-KR" altLang="en-US" sz="24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1pPr>
            <a:lvl2pPr marL="342900" indent="-3429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" indent="-3429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900" indent="-3429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900" indent="-3429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</a:pPr>
            <a:endParaRPr lang="en-US" altLang="ko-KR" dirty="0"/>
          </a:p>
        </p:txBody>
      </p:sp>
      <p:sp>
        <p:nvSpPr>
          <p:cNvPr id="18" name="직사각형 17"/>
          <p:cNvSpPr/>
          <p:nvPr/>
        </p:nvSpPr>
        <p:spPr>
          <a:xfrm>
            <a:off x="-12700" y="1112951"/>
            <a:ext cx="7393012" cy="64751"/>
          </a:xfrm>
          <a:prstGeom prst="rect">
            <a:avLst/>
          </a:prstGeom>
          <a:solidFill>
            <a:srgbClr val="7DBB1C"/>
          </a:solidFill>
          <a:ln w="762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4000" i="1">
              <a:latin typeface="HY태백B" pitchFamily="18" charset="-127"/>
              <a:ea typeface="HY태백B" pitchFamily="18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352427" y="1412776"/>
            <a:ext cx="8540053" cy="4680520"/>
          </a:xfrm>
          <a:prstGeom prst="roundRect">
            <a:avLst>
              <a:gd name="adj" fmla="val 3923"/>
            </a:avLst>
          </a:prstGeom>
          <a:noFill/>
          <a:ln w="22225">
            <a:solidFill>
              <a:srgbClr val="7DBB1C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171450" lvl="1" indent="-171450" defTabSz="7556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endParaRPr lang="ko-KR" altLang="en-US" sz="2800" dirty="0"/>
          </a:p>
        </p:txBody>
      </p:sp>
      <p:sp>
        <p:nvSpPr>
          <p:cNvPr id="8" name="모서리가 둥근 직사각형 7"/>
          <p:cNvSpPr/>
          <p:nvPr/>
        </p:nvSpPr>
        <p:spPr>
          <a:xfrm>
            <a:off x="323528" y="836712"/>
            <a:ext cx="3039995" cy="613108"/>
          </a:xfrm>
          <a:prstGeom prst="roundRect">
            <a:avLst>
              <a:gd name="adj" fmla="val 44273"/>
            </a:avLst>
          </a:prstGeom>
          <a:solidFill>
            <a:srgbClr val="7DBB1C"/>
          </a:solidFill>
          <a:ln w="762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4000" i="1">
              <a:latin typeface="HY태백B" pitchFamily="18" charset="-127"/>
              <a:ea typeface="HY태백B" pitchFamily="18" charset="-127"/>
            </a:endParaRPr>
          </a:p>
        </p:txBody>
      </p:sp>
      <p:sp>
        <p:nvSpPr>
          <p:cNvPr id="9" name="내용 개체 틀 18"/>
          <p:cNvSpPr txBox="1">
            <a:spLocks/>
          </p:cNvSpPr>
          <p:nvPr/>
        </p:nvSpPr>
        <p:spPr>
          <a:xfrm>
            <a:off x="467544" y="836712"/>
            <a:ext cx="2773239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ko-KR"/>
            </a:defPPr>
            <a:lvl1pPr marL="0" indent="0" algn="ctr" defTabSz="914400" rtl="0" eaLnBrk="1" latinLnBrk="1" hangingPunct="1">
              <a:buNone/>
              <a:defRPr lang="ko-KR" altLang="en-US" sz="1800" kern="1200" dirty="0">
                <a:solidFill>
                  <a:schemeClr val="bg1"/>
                </a:solidFill>
                <a:latin typeface="다음_Regular" pitchFamily="2" charset="-127"/>
                <a:ea typeface="다음_Regular" pitchFamily="2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800" b="1" dirty="0" smtClean="0">
                <a:latin typeface="+mn-ea"/>
                <a:ea typeface="-윤고딕340"/>
              </a:rPr>
              <a:t>종사자 평가</a:t>
            </a:r>
            <a:endParaRPr lang="ko-KR" altLang="en-US" sz="2800" b="1" dirty="0">
              <a:latin typeface="+mn-ea"/>
              <a:ea typeface="-윤고딕340"/>
            </a:endParaRPr>
          </a:p>
        </p:txBody>
      </p:sp>
      <p:graphicFrame>
        <p:nvGraphicFramePr>
          <p:cNvPr id="17" name="다이어그램 16"/>
          <p:cNvGraphicFramePr/>
          <p:nvPr>
            <p:extLst>
              <p:ext uri="{D42A27DB-BD31-4B8C-83A1-F6EECF244321}">
                <p14:modId xmlns:p14="http://schemas.microsoft.com/office/powerpoint/2010/main" val="624027777"/>
              </p:ext>
            </p:extLst>
          </p:nvPr>
        </p:nvGraphicFramePr>
        <p:xfrm>
          <a:off x="323528" y="1700808"/>
          <a:ext cx="842493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그림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685598"/>
            <a:ext cx="796269" cy="847534"/>
          </a:xfrm>
          <a:prstGeom prst="ellipse">
            <a:avLst/>
          </a:prstGeom>
          <a:ln w="9525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666" y="4633132"/>
            <a:ext cx="828628" cy="900000"/>
          </a:xfrm>
          <a:prstGeom prst="ellipse">
            <a:avLst/>
          </a:prstGeom>
          <a:ln w="9525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485" y="4715325"/>
            <a:ext cx="798867" cy="846000"/>
          </a:xfrm>
          <a:prstGeom prst="ellipse">
            <a:avLst/>
          </a:prstGeom>
          <a:ln w="9525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6575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9"/>
          <p:cNvSpPr txBox="1">
            <a:spLocks/>
          </p:cNvSpPr>
          <p:nvPr/>
        </p:nvSpPr>
        <p:spPr>
          <a:xfrm>
            <a:off x="323528" y="232508"/>
            <a:ext cx="6590032" cy="748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ko-KR" altLang="en-US" sz="3600" b="1" kern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defRPr>
            </a:lvl1pPr>
          </a:lstStyle>
          <a:p>
            <a:r>
              <a:rPr lang="en-US" altLang="ko-KR" dirty="0" smtClean="0">
                <a:solidFill>
                  <a:srgbClr val="00B050"/>
                </a:solidFill>
                <a:latin typeface="+mn-lt"/>
              </a:rPr>
              <a:t>5. </a:t>
            </a:r>
            <a:r>
              <a:rPr lang="ko-KR" altLang="en-US" dirty="0" smtClean="0">
                <a:solidFill>
                  <a:srgbClr val="00B050"/>
                </a:solidFill>
                <a:latin typeface="+mn-lt"/>
              </a:rPr>
              <a:t>향후 계획</a:t>
            </a:r>
            <a:endParaRPr lang="ko-KR" altLang="en-US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-9331" y="423971"/>
            <a:ext cx="144016" cy="323165"/>
          </a:xfrm>
          <a:prstGeom prst="rect">
            <a:avLst/>
          </a:prstGeom>
          <a:solidFill>
            <a:srgbClr val="7DBB1C"/>
          </a:solidFill>
          <a:ln w="76200" cap="sq">
            <a:solidFill>
              <a:srgbClr val="7DBB1C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4000" i="1">
              <a:latin typeface="HY태백B" pitchFamily="18" charset="-127"/>
              <a:ea typeface="HY태백B" pitchFamily="18" charset="-127"/>
            </a:endParaRPr>
          </a:p>
        </p:txBody>
      </p:sp>
      <p:pic>
        <p:nvPicPr>
          <p:cNvPr id="13" name="Picture 2" descr="C:\Program Files\Microsoft Office\MEDIA\OFFICE14\Lines\BD15156_.gif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684" y="1100037"/>
            <a:ext cx="4489752" cy="7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텍스트 개체 틀 6"/>
          <p:cNvSpPr txBox="1">
            <a:spLocks/>
          </p:cNvSpPr>
          <p:nvPr/>
        </p:nvSpPr>
        <p:spPr>
          <a:xfrm>
            <a:off x="439788" y="1644700"/>
            <a:ext cx="8208963" cy="388843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defPPr>
              <a:defRPr lang="ko-KR"/>
            </a:defPPr>
            <a:lvl1pPr marL="0" algn="l" defTabSz="914400" rtl="0" eaLnBrk="1" latinLnBrk="1" hangingPunct="1">
              <a:buClr>
                <a:schemeClr val="accent1"/>
              </a:buClr>
              <a:defRPr lang="ko-KR" altLang="en-US" sz="24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1pPr>
            <a:lvl2pPr marL="342900" indent="-3429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" indent="-3429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900" indent="-3429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900" indent="-3429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</a:pPr>
            <a:endParaRPr lang="en-US" altLang="ko-KR" dirty="0"/>
          </a:p>
        </p:txBody>
      </p:sp>
      <p:sp>
        <p:nvSpPr>
          <p:cNvPr id="18" name="직사각형 17"/>
          <p:cNvSpPr/>
          <p:nvPr/>
        </p:nvSpPr>
        <p:spPr>
          <a:xfrm>
            <a:off x="-12700" y="1112951"/>
            <a:ext cx="7393012" cy="64751"/>
          </a:xfrm>
          <a:prstGeom prst="rect">
            <a:avLst/>
          </a:prstGeom>
          <a:solidFill>
            <a:srgbClr val="7DBB1C"/>
          </a:solidFill>
          <a:ln w="762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4000" i="1">
              <a:latin typeface="HY태백B" pitchFamily="18" charset="-127"/>
              <a:ea typeface="HY태백B" pitchFamily="18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352427" y="1412776"/>
            <a:ext cx="8540053" cy="4680520"/>
          </a:xfrm>
          <a:prstGeom prst="roundRect">
            <a:avLst>
              <a:gd name="adj" fmla="val 3923"/>
            </a:avLst>
          </a:prstGeom>
          <a:noFill/>
          <a:ln w="22225">
            <a:solidFill>
              <a:srgbClr val="7DBB1C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171450" lvl="1" indent="-171450" defTabSz="7556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endParaRPr lang="ko-KR" altLang="en-US" sz="2800" dirty="0"/>
          </a:p>
        </p:txBody>
      </p:sp>
      <p:graphicFrame>
        <p:nvGraphicFramePr>
          <p:cNvPr id="15" name="다이어그램 14"/>
          <p:cNvGraphicFramePr/>
          <p:nvPr>
            <p:extLst>
              <p:ext uri="{D42A27DB-BD31-4B8C-83A1-F6EECF244321}">
                <p14:modId xmlns:p14="http://schemas.microsoft.com/office/powerpoint/2010/main" val="1299751987"/>
              </p:ext>
            </p:extLst>
          </p:nvPr>
        </p:nvGraphicFramePr>
        <p:xfrm>
          <a:off x="539552" y="1628800"/>
          <a:ext cx="860444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6575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6" y="2132856"/>
            <a:ext cx="4031873" cy="1303695"/>
          </a:xfrm>
          <a:prstGeom prst="rect">
            <a:avLst/>
          </a:prstGeom>
          <a:noFill/>
        </p:spPr>
        <p:txBody>
          <a:bodyPr wrap="none">
            <a:prstTxWarp prst="textCanUp">
              <a:avLst>
                <a:gd name="adj" fmla="val 66667"/>
              </a:avLst>
            </a:prstTxWarp>
            <a:spAutoFit/>
            <a:scene3d>
              <a:camera prst="perspectiveRelaxed"/>
              <a:lightRig rig="threePt" dir="t"/>
            </a:scene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6000" b="1" dirty="0">
                <a:ln>
                  <a:solidFill>
                    <a:schemeClr val="bg1">
                      <a:alpha val="16000"/>
                    </a:schemeClr>
                  </a:solidFill>
                </a:ln>
                <a:solidFill>
                  <a:srgbClr val="7DBB1C"/>
                </a:solidFill>
                <a:effectLst>
                  <a:reflection blurRad="6350" stA="60000" endA="900" endPos="60000" dist="60007" dir="5400000" sy="-100000" algn="bl" rotWithShape="0"/>
                </a:effectLst>
                <a:latin typeface="+mj-ea"/>
                <a:ea typeface="-윤고딕340"/>
              </a:rPr>
              <a:t>감사합니다</a:t>
            </a:r>
          </a:p>
        </p:txBody>
      </p:sp>
    </p:spTree>
    <p:extLst>
      <p:ext uri="{BB962C8B-B14F-4D97-AF65-F5344CB8AC3E}">
        <p14:creationId xmlns:p14="http://schemas.microsoft.com/office/powerpoint/2010/main" val="366834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타원 1"/>
          <p:cNvSpPr/>
          <p:nvPr/>
        </p:nvSpPr>
        <p:spPr>
          <a:xfrm>
            <a:off x="755576" y="836712"/>
            <a:ext cx="3816424" cy="2952328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  <a:softEdge rad="31750"/>
          </a:effectLst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noFill/>
            </a:endParaRPr>
          </a:p>
        </p:txBody>
      </p:sp>
      <p:sp>
        <p:nvSpPr>
          <p:cNvPr id="3" name="타원 2"/>
          <p:cNvSpPr/>
          <p:nvPr/>
        </p:nvSpPr>
        <p:spPr>
          <a:xfrm>
            <a:off x="4716016" y="836712"/>
            <a:ext cx="3672408" cy="295232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4975003" y="1556792"/>
            <a:ext cx="338437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smtClean="0">
                <a:solidFill>
                  <a:srgbClr val="160A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Homo Sapiens</a:t>
            </a:r>
          </a:p>
          <a:p>
            <a:pPr algn="ctr"/>
            <a:r>
              <a:rPr lang="en-US" altLang="ko-KR" dirty="0" smtClean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ko-KR" altLang="en-US" dirty="0" smtClean="0">
                <a:solidFill>
                  <a:schemeClr val="bg1">
                    <a:lumMod val="65000"/>
                  </a:schemeClr>
                </a:solidFill>
              </a:rPr>
              <a:t>호모 사피엔스</a:t>
            </a:r>
            <a:r>
              <a:rPr lang="en-US" altLang="ko-KR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 algn="ctr"/>
            <a:r>
              <a:rPr lang="ko-KR" altLang="en-US" sz="2800" b="1" i="1" u="sng" dirty="0" smtClean="0">
                <a:solidFill>
                  <a:srgbClr val="160AB6"/>
                </a:solidFill>
              </a:rPr>
              <a:t>생각하는 인간</a:t>
            </a:r>
            <a:endParaRPr lang="ko-KR" altLang="en-US" sz="2800" b="1" i="1" u="sng" dirty="0">
              <a:solidFill>
                <a:srgbClr val="160AB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1628800"/>
            <a:ext cx="3240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smtClean="0">
                <a:solidFill>
                  <a:srgbClr val="160A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Homo </a:t>
            </a:r>
            <a:r>
              <a:rPr lang="en-US" altLang="ko-KR" sz="3200" b="1" dirty="0" err="1" smtClean="0">
                <a:solidFill>
                  <a:srgbClr val="160A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Ludens</a:t>
            </a:r>
            <a:endParaRPr lang="en-US" altLang="ko-KR" sz="3200" b="1" dirty="0" smtClean="0">
              <a:solidFill>
                <a:srgbClr val="160AB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ko-KR" dirty="0" smtClean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ko-KR" altLang="en-US" dirty="0" smtClean="0">
                <a:solidFill>
                  <a:schemeClr val="bg1">
                    <a:lumMod val="65000"/>
                  </a:schemeClr>
                </a:solidFill>
              </a:rPr>
              <a:t>호모 </a:t>
            </a:r>
            <a:r>
              <a:rPr lang="ko-KR" altLang="en-US" dirty="0" err="1" smtClean="0">
                <a:solidFill>
                  <a:schemeClr val="bg1">
                    <a:lumMod val="65000"/>
                  </a:schemeClr>
                </a:solidFill>
              </a:rPr>
              <a:t>루덴스</a:t>
            </a:r>
            <a:r>
              <a:rPr lang="en-US" altLang="ko-KR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 algn="ctr"/>
            <a:r>
              <a:rPr lang="ko-KR" altLang="en-US" sz="2800" b="1" i="1" u="sng" dirty="0" smtClean="0">
                <a:solidFill>
                  <a:srgbClr val="160AB6"/>
                </a:solidFill>
              </a:rPr>
              <a:t>놀이하는 인간</a:t>
            </a:r>
            <a:endParaRPr lang="ko-KR" altLang="en-US" sz="2800" b="1" i="1" u="sng" dirty="0">
              <a:solidFill>
                <a:srgbClr val="160AB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3429000"/>
            <a:ext cx="83529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200" dirty="0" smtClean="0">
                <a:latin typeface="MD개성체" pitchFamily="18" charset="-127"/>
                <a:ea typeface="MD개성체" pitchFamily="18" charset="-127"/>
              </a:rPr>
              <a:t>아이가 놀이를 통해 관계를 형성하고 사회성을 배우듯이</a:t>
            </a:r>
            <a:endParaRPr lang="en-US" altLang="ko-KR" sz="2200" dirty="0" smtClean="0">
              <a:latin typeface="MD개성체" pitchFamily="18" charset="-127"/>
              <a:ea typeface="MD개성체" pitchFamily="18" charset="-127"/>
            </a:endParaRPr>
          </a:p>
          <a:p>
            <a:pPr algn="ctr"/>
            <a:r>
              <a:rPr lang="ko-KR" altLang="en-US" sz="2800" b="1" dirty="0" smtClean="0">
                <a:solidFill>
                  <a:srgbClr val="160A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D개성체" pitchFamily="18" charset="-127"/>
                <a:ea typeface="MD개성체" pitchFamily="18" charset="-127"/>
              </a:rPr>
              <a:t>노년</a:t>
            </a:r>
            <a:r>
              <a:rPr lang="ko-KR" altLang="en-US" sz="2200" dirty="0" smtClean="0">
                <a:latin typeface="MD개성체" pitchFamily="18" charset="-127"/>
                <a:ea typeface="MD개성체" pitchFamily="18" charset="-127"/>
              </a:rPr>
              <a:t>에도 놀이가 필요</a:t>
            </a:r>
            <a:endParaRPr lang="en-US" altLang="ko-KR" sz="2200" dirty="0">
              <a:latin typeface="MD개성체" pitchFamily="18" charset="-127"/>
              <a:ea typeface="MD개성체" pitchFamily="18" charset="-127"/>
            </a:endParaRPr>
          </a:p>
          <a:p>
            <a:pPr algn="ctr"/>
            <a:r>
              <a:rPr lang="ko-KR" altLang="en-US" sz="2400" dirty="0" smtClean="0">
                <a:latin typeface="MD개성체" pitchFamily="18" charset="-127"/>
                <a:ea typeface="MD개성체" pitchFamily="18" charset="-127"/>
              </a:rPr>
              <a:t>일상에 웃음을 제공하고</a:t>
            </a:r>
            <a:r>
              <a:rPr lang="ko-KR" altLang="en-US" sz="2800" dirty="0" smtClean="0">
                <a:latin typeface="MD개성체" pitchFamily="18" charset="-127"/>
                <a:ea typeface="MD개성체" pitchFamily="18" charset="-127"/>
              </a:rPr>
              <a:t> </a:t>
            </a:r>
            <a:r>
              <a:rPr lang="ko-KR" altLang="en-US" sz="2800" b="1" dirty="0" smtClean="0">
                <a:solidFill>
                  <a:srgbClr val="160AB6"/>
                </a:solidFill>
                <a:latin typeface="MD개성체" pitchFamily="18" charset="-127"/>
                <a:ea typeface="MD개성체" pitchFamily="18" charset="-127"/>
              </a:rPr>
              <a:t>무료한 생활</a:t>
            </a:r>
            <a:r>
              <a:rPr lang="ko-KR" altLang="en-US" sz="2800" dirty="0" smtClean="0">
                <a:latin typeface="MD개성체" pitchFamily="18" charset="-127"/>
                <a:ea typeface="MD개성체" pitchFamily="18" charset="-127"/>
              </a:rPr>
              <a:t>의</a:t>
            </a:r>
            <a:r>
              <a:rPr lang="ko-KR" altLang="en-US" sz="2800" dirty="0" smtClean="0">
                <a:solidFill>
                  <a:srgbClr val="160AB6"/>
                </a:solidFill>
                <a:latin typeface="MD개성체" pitchFamily="18" charset="-127"/>
                <a:ea typeface="MD개성체" pitchFamily="18" charset="-127"/>
              </a:rPr>
              <a:t> </a:t>
            </a:r>
            <a:r>
              <a:rPr lang="ko-KR" altLang="en-US" sz="2800" dirty="0" smtClean="0">
                <a:latin typeface="MD개성체" pitchFamily="18" charset="-127"/>
                <a:ea typeface="MD개성체" pitchFamily="18" charset="-127"/>
              </a:rPr>
              <a:t>활력소</a:t>
            </a:r>
            <a:r>
              <a:rPr lang="en-US" altLang="ko-KR" sz="2800" dirty="0" smtClean="0">
                <a:latin typeface="MD개성체" pitchFamily="18" charset="-127"/>
                <a:ea typeface="MD개성체" pitchFamily="18" charset="-127"/>
              </a:rPr>
              <a:t>, </a:t>
            </a:r>
            <a:r>
              <a:rPr lang="ko-KR" altLang="en-US" sz="4000" b="1" dirty="0" smtClean="0">
                <a:solidFill>
                  <a:srgbClr val="1D02BE"/>
                </a:solidFill>
                <a:latin typeface="MD개성체" pitchFamily="18" charset="-127"/>
                <a:ea typeface="MD개성체" pitchFamily="18" charset="-127"/>
              </a:rPr>
              <a:t>놀이</a:t>
            </a:r>
            <a:endParaRPr lang="ko-KR" altLang="en-US" sz="4000" b="1" dirty="0">
              <a:solidFill>
                <a:srgbClr val="1D02BE"/>
              </a:solidFill>
              <a:latin typeface="MD개성체" pitchFamily="18" charset="-127"/>
              <a:ea typeface="MD개성체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199380" y="295643"/>
            <a:ext cx="6486256" cy="83099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ko-KR" altLang="en-US" sz="48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-윤고딕340" pitchFamily="18" charset="-127"/>
                <a:cs typeface="Arial" pitchFamily="34" charset="0"/>
              </a:rPr>
              <a:t>차 </a:t>
            </a:r>
            <a:r>
              <a:rPr lang="ko-KR" altLang="en-US" sz="4800" b="1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-윤고딕340" pitchFamily="18" charset="-127"/>
                <a:cs typeface="Arial" pitchFamily="34" charset="0"/>
              </a:rPr>
              <a:t>례</a:t>
            </a:r>
            <a:endParaRPr lang="ko-KR" altLang="en-US" sz="48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+mj-lt"/>
              <a:ea typeface="-윤고딕340" pitchFamily="18" charset="-127"/>
              <a:cs typeface="Arial" pitchFamily="34" charset="0"/>
            </a:endParaRPr>
          </a:p>
        </p:txBody>
      </p:sp>
      <p:grpSp>
        <p:nvGrpSpPr>
          <p:cNvPr id="17" name="그룹 16"/>
          <p:cNvGrpSpPr/>
          <p:nvPr/>
        </p:nvGrpSpPr>
        <p:grpSpPr>
          <a:xfrm>
            <a:off x="1331640" y="1628800"/>
            <a:ext cx="6079348" cy="1397769"/>
            <a:chOff x="996604" y="1515768"/>
            <a:chExt cx="6079348" cy="1397769"/>
          </a:xfrm>
        </p:grpSpPr>
        <p:sp>
          <p:nvSpPr>
            <p:cNvPr id="18" name="TextBox 34"/>
            <p:cNvSpPr txBox="1"/>
            <p:nvPr/>
          </p:nvSpPr>
          <p:spPr>
            <a:xfrm>
              <a:off x="1626722" y="1607053"/>
              <a:ext cx="49615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2400" dirty="0" smtClean="0">
                  <a:ln>
                    <a:solidFill>
                      <a:schemeClr val="bg2">
                        <a:lumMod val="25000"/>
                        <a:alpha val="5000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맑은 고딕" pitchFamily="50" charset="-127"/>
                  <a:ea typeface="-윤고딕340"/>
                  <a:cs typeface="Droid Sans Mono" pitchFamily="49" charset="0"/>
                </a:rPr>
                <a:t>  맞춤 프로그램 진행 현황</a:t>
              </a:r>
              <a:endParaRPr lang="ko-KR" altLang="en-US" sz="2400" dirty="0">
                <a:ln>
                  <a:solidFill>
                    <a:schemeClr val="bg2">
                      <a:lumMod val="25000"/>
                      <a:alpha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맑은 고딕" pitchFamily="50" charset="-127"/>
                <a:ea typeface="-윤고딕340"/>
                <a:cs typeface="Droid Sans Mono" pitchFamily="49" charset="0"/>
              </a:endParaRPr>
            </a:p>
          </p:txBody>
        </p:sp>
        <p:cxnSp>
          <p:nvCxnSpPr>
            <p:cNvPr id="19" name="직선 연결선 18"/>
            <p:cNvCxnSpPr/>
            <p:nvPr/>
          </p:nvCxnSpPr>
          <p:spPr>
            <a:xfrm>
              <a:off x="996604" y="2132494"/>
              <a:ext cx="6072230" cy="1174"/>
            </a:xfrm>
            <a:prstGeom prst="line">
              <a:avLst/>
            </a:prstGeom>
            <a:ln w="12700">
              <a:solidFill>
                <a:srgbClr val="7DBB1C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연결선 19"/>
            <p:cNvCxnSpPr/>
            <p:nvPr/>
          </p:nvCxnSpPr>
          <p:spPr>
            <a:xfrm>
              <a:off x="1003722" y="1515768"/>
              <a:ext cx="6072230" cy="1174"/>
            </a:xfrm>
            <a:prstGeom prst="line">
              <a:avLst/>
            </a:prstGeom>
            <a:ln w="12700">
              <a:solidFill>
                <a:srgbClr val="7DBB1C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그룹 20"/>
            <p:cNvGrpSpPr/>
            <p:nvPr/>
          </p:nvGrpSpPr>
          <p:grpSpPr>
            <a:xfrm>
              <a:off x="1234366" y="1613062"/>
              <a:ext cx="392356" cy="461665"/>
              <a:chOff x="3071801" y="3371155"/>
              <a:chExt cx="521397" cy="624548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22" name="모서리가 둥근 직사각형 21"/>
              <p:cNvSpPr/>
              <p:nvPr/>
            </p:nvSpPr>
            <p:spPr>
              <a:xfrm>
                <a:off x="3071802" y="3378200"/>
                <a:ext cx="360000" cy="36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400"/>
              </a:p>
            </p:txBody>
          </p:sp>
          <p:sp>
            <p:nvSpPr>
              <p:cNvPr id="23" name="TextBox 63"/>
              <p:cNvSpPr txBox="1"/>
              <p:nvPr/>
            </p:nvSpPr>
            <p:spPr>
              <a:xfrm>
                <a:off x="3071801" y="3371155"/>
                <a:ext cx="521397" cy="624548"/>
              </a:xfrm>
              <a:prstGeom prst="rect">
                <a:avLst/>
              </a:prstGeom>
              <a:solidFill>
                <a:srgbClr val="7DBB1C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2400" dirty="0" smtClean="0"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맑은 고딕" pitchFamily="50" charset="-127"/>
                    <a:ea typeface="-윤고딕340"/>
                    <a:cs typeface="Droid Sans Mono" pitchFamily="49" charset="0"/>
                  </a:rPr>
                  <a:t>1.</a:t>
                </a:r>
                <a:endParaRPr lang="ko-KR" altLang="en-US" sz="2400" dirty="0" smtClean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맑은 고딕" pitchFamily="50" charset="-127"/>
                  <a:ea typeface="-윤고딕340"/>
                  <a:cs typeface="Droid Sans Mono" pitchFamily="49" charset="0"/>
                </a:endParaRPr>
              </a:p>
            </p:txBody>
          </p:sp>
        </p:grpSp>
        <p:sp>
          <p:nvSpPr>
            <p:cNvPr id="53" name="TextBox 34"/>
            <p:cNvSpPr txBox="1"/>
            <p:nvPr/>
          </p:nvSpPr>
          <p:spPr>
            <a:xfrm>
              <a:off x="1716684" y="2451872"/>
              <a:ext cx="49615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2400" dirty="0" smtClean="0">
                  <a:ln>
                    <a:solidFill>
                      <a:schemeClr val="bg2">
                        <a:lumMod val="25000"/>
                        <a:alpha val="5000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맑은 고딕" pitchFamily="50" charset="-127"/>
                  <a:ea typeface="맑은 고딕" pitchFamily="50" charset="-127"/>
                  <a:cs typeface="Droid Sans Mono" pitchFamily="49" charset="0"/>
                </a:rPr>
                <a:t> </a:t>
              </a:r>
              <a:r>
                <a:rPr lang="ko-KR" altLang="en-US" sz="2400" dirty="0" err="1" smtClean="0">
                  <a:ln>
                    <a:solidFill>
                      <a:schemeClr val="bg2">
                        <a:lumMod val="25000"/>
                        <a:alpha val="5000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맑은 고딕" pitchFamily="50" charset="-127"/>
                  <a:ea typeface="-윤고딕340"/>
                  <a:cs typeface="Droid Sans Mono" pitchFamily="49" charset="0"/>
                </a:rPr>
                <a:t>실버</a:t>
              </a:r>
              <a:r>
                <a:rPr lang="ko-KR" altLang="en-US" sz="2400" dirty="0" smtClean="0">
                  <a:ln>
                    <a:solidFill>
                      <a:schemeClr val="bg2">
                        <a:lumMod val="25000"/>
                        <a:alpha val="5000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맑은 고딕" pitchFamily="50" charset="-127"/>
                  <a:ea typeface="-윤고딕340"/>
                  <a:cs typeface="Droid Sans Mono" pitchFamily="49" charset="0"/>
                </a:rPr>
                <a:t> 스포츠의 추진배경</a:t>
              </a:r>
              <a:endParaRPr lang="ko-KR" altLang="en-US" sz="2400" dirty="0">
                <a:ln>
                  <a:solidFill>
                    <a:schemeClr val="bg2">
                      <a:lumMod val="25000"/>
                      <a:alpha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맑은 고딕" pitchFamily="50" charset="-127"/>
                <a:ea typeface="-윤고딕340"/>
                <a:cs typeface="Droid Sans Mono" pitchFamily="49" charset="0"/>
              </a:endParaRPr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1330594" y="2446173"/>
            <a:ext cx="6073276" cy="1444492"/>
            <a:chOff x="995558" y="1483112"/>
            <a:chExt cx="6073276" cy="1444492"/>
          </a:xfrm>
        </p:grpSpPr>
        <p:sp>
          <p:nvSpPr>
            <p:cNvPr id="25" name="TextBox 34"/>
            <p:cNvSpPr txBox="1"/>
            <p:nvPr/>
          </p:nvSpPr>
          <p:spPr>
            <a:xfrm>
              <a:off x="1644676" y="2465939"/>
              <a:ext cx="52495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2400" dirty="0" smtClean="0">
                  <a:ln>
                    <a:solidFill>
                      <a:schemeClr val="bg2">
                        <a:lumMod val="25000"/>
                        <a:alpha val="5000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맑은 고딕" pitchFamily="50" charset="-127"/>
                  <a:ea typeface="맑은 고딕" pitchFamily="50" charset="-127"/>
                  <a:cs typeface="Droid Sans Mono" pitchFamily="49" charset="0"/>
                </a:rPr>
                <a:t> </a:t>
              </a:r>
              <a:r>
                <a:rPr lang="ko-KR" altLang="en-US" sz="2400" dirty="0" smtClean="0">
                  <a:ln>
                    <a:solidFill>
                      <a:schemeClr val="bg2">
                        <a:lumMod val="25000"/>
                        <a:alpha val="5000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맑은 고딕" pitchFamily="50" charset="-127"/>
                  <a:ea typeface="-윤고딕340"/>
                  <a:cs typeface="Droid Sans Mono" pitchFamily="49" charset="0"/>
                </a:rPr>
                <a:t>프로그램 활동 현황</a:t>
              </a:r>
              <a:endParaRPr lang="ko-KR" altLang="en-US" sz="2400" dirty="0">
                <a:ln>
                  <a:solidFill>
                    <a:schemeClr val="bg2">
                      <a:lumMod val="25000"/>
                      <a:alpha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맑은 고딕" pitchFamily="50" charset="-127"/>
                <a:ea typeface="-윤고딕340"/>
                <a:cs typeface="Droid Sans Mono" pitchFamily="49" charset="0"/>
              </a:endParaRPr>
            </a:p>
          </p:txBody>
        </p:sp>
        <p:cxnSp>
          <p:nvCxnSpPr>
            <p:cNvPr id="26" name="직선 연결선 25"/>
            <p:cNvCxnSpPr/>
            <p:nvPr/>
          </p:nvCxnSpPr>
          <p:spPr>
            <a:xfrm>
              <a:off x="996604" y="2132494"/>
              <a:ext cx="6072230" cy="1174"/>
            </a:xfrm>
            <a:prstGeom prst="line">
              <a:avLst/>
            </a:prstGeom>
            <a:ln w="12700">
              <a:solidFill>
                <a:srgbClr val="7DBB1C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직선 연결선 26"/>
            <p:cNvCxnSpPr/>
            <p:nvPr/>
          </p:nvCxnSpPr>
          <p:spPr>
            <a:xfrm>
              <a:off x="995558" y="1483112"/>
              <a:ext cx="6072230" cy="1174"/>
            </a:xfrm>
            <a:prstGeom prst="line">
              <a:avLst/>
            </a:prstGeom>
            <a:ln w="12700">
              <a:solidFill>
                <a:srgbClr val="7DBB1C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그룹 27"/>
            <p:cNvGrpSpPr/>
            <p:nvPr/>
          </p:nvGrpSpPr>
          <p:grpSpPr>
            <a:xfrm>
              <a:off x="1234366" y="1613062"/>
              <a:ext cx="392356" cy="461665"/>
              <a:chOff x="3071801" y="3371155"/>
              <a:chExt cx="521397" cy="624548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29" name="모서리가 둥근 직사각형 28"/>
              <p:cNvSpPr/>
              <p:nvPr/>
            </p:nvSpPr>
            <p:spPr>
              <a:xfrm>
                <a:off x="3071802" y="3378187"/>
                <a:ext cx="360000" cy="359999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400"/>
              </a:p>
            </p:txBody>
          </p:sp>
          <p:sp>
            <p:nvSpPr>
              <p:cNvPr id="30" name="TextBox 63"/>
              <p:cNvSpPr txBox="1"/>
              <p:nvPr/>
            </p:nvSpPr>
            <p:spPr>
              <a:xfrm>
                <a:off x="3071801" y="3371155"/>
                <a:ext cx="521397" cy="624548"/>
              </a:xfrm>
              <a:prstGeom prst="rect">
                <a:avLst/>
              </a:prstGeom>
              <a:solidFill>
                <a:srgbClr val="7DBB1C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ko-KR"/>
                </a:defPPr>
                <a:lvl1pPr>
                  <a:defRPr sz="1200"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맑은 고딕" pitchFamily="50" charset="-127"/>
                    <a:ea typeface="맑은 고딕" pitchFamily="50" charset="-127"/>
                    <a:cs typeface="Droid Sans Mono" pitchFamily="49" charset="0"/>
                  </a:defRPr>
                </a:lvl1pPr>
              </a:lstStyle>
              <a:p>
                <a:r>
                  <a:rPr lang="en-US" altLang="ko-KR" sz="2400" dirty="0">
                    <a:ea typeface="-윤고딕340"/>
                  </a:rPr>
                  <a:t>2.</a:t>
                </a:r>
                <a:endParaRPr lang="ko-KR" altLang="en-US" sz="2400" dirty="0">
                  <a:ea typeface="-윤고딕340"/>
                </a:endParaRPr>
              </a:p>
            </p:txBody>
          </p:sp>
        </p:grpSp>
      </p:grpSp>
      <p:grpSp>
        <p:nvGrpSpPr>
          <p:cNvPr id="31" name="그룹 30"/>
          <p:cNvGrpSpPr/>
          <p:nvPr/>
        </p:nvGrpSpPr>
        <p:grpSpPr>
          <a:xfrm>
            <a:off x="1330594" y="3296202"/>
            <a:ext cx="6073276" cy="650556"/>
            <a:chOff x="995558" y="1483112"/>
            <a:chExt cx="6073276" cy="650556"/>
          </a:xfrm>
        </p:grpSpPr>
        <p:sp>
          <p:nvSpPr>
            <p:cNvPr id="32" name="TextBox 34"/>
            <p:cNvSpPr txBox="1"/>
            <p:nvPr/>
          </p:nvSpPr>
          <p:spPr>
            <a:xfrm>
              <a:off x="1626722" y="1607052"/>
              <a:ext cx="54421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2400" dirty="0" smtClean="0">
                  <a:ln>
                    <a:solidFill>
                      <a:schemeClr val="bg2">
                        <a:lumMod val="25000"/>
                        <a:alpha val="5000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맑은 고딕" pitchFamily="50" charset="-127"/>
                  <a:ea typeface="맑은 고딕" pitchFamily="50" charset="-127"/>
                  <a:cs typeface="Droid Sans Mono" pitchFamily="49" charset="0"/>
                </a:rPr>
                <a:t> </a:t>
              </a:r>
              <a:endParaRPr lang="ko-KR" altLang="en-US" sz="2400" dirty="0">
                <a:ln>
                  <a:solidFill>
                    <a:schemeClr val="bg2">
                      <a:lumMod val="25000"/>
                      <a:alpha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맑은 고딕" pitchFamily="50" charset="-127"/>
                <a:ea typeface="맑은 고딕" pitchFamily="50" charset="-127"/>
                <a:cs typeface="Droid Sans Mono" pitchFamily="49" charset="0"/>
              </a:endParaRPr>
            </a:p>
          </p:txBody>
        </p:sp>
        <p:cxnSp>
          <p:nvCxnSpPr>
            <p:cNvPr id="33" name="직선 연결선 32"/>
            <p:cNvCxnSpPr/>
            <p:nvPr/>
          </p:nvCxnSpPr>
          <p:spPr>
            <a:xfrm>
              <a:off x="996604" y="2132494"/>
              <a:ext cx="6072230" cy="1174"/>
            </a:xfrm>
            <a:prstGeom prst="line">
              <a:avLst/>
            </a:prstGeom>
            <a:ln w="12700">
              <a:solidFill>
                <a:srgbClr val="7DBB1C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직선 연결선 33"/>
            <p:cNvCxnSpPr/>
            <p:nvPr/>
          </p:nvCxnSpPr>
          <p:spPr>
            <a:xfrm>
              <a:off x="995558" y="1483112"/>
              <a:ext cx="6072230" cy="1174"/>
            </a:xfrm>
            <a:prstGeom prst="line">
              <a:avLst/>
            </a:prstGeom>
            <a:ln w="12700">
              <a:solidFill>
                <a:srgbClr val="7DBB1C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그룹 34"/>
            <p:cNvGrpSpPr/>
            <p:nvPr/>
          </p:nvGrpSpPr>
          <p:grpSpPr>
            <a:xfrm>
              <a:off x="1234366" y="1613062"/>
              <a:ext cx="392356" cy="461665"/>
              <a:chOff x="3071801" y="3371155"/>
              <a:chExt cx="521397" cy="624548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36" name="모서리가 둥근 직사각형 35"/>
              <p:cNvSpPr/>
              <p:nvPr/>
            </p:nvSpPr>
            <p:spPr>
              <a:xfrm>
                <a:off x="3071802" y="3378200"/>
                <a:ext cx="360000" cy="36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400"/>
              </a:p>
            </p:txBody>
          </p:sp>
          <p:sp>
            <p:nvSpPr>
              <p:cNvPr id="37" name="TextBox 63"/>
              <p:cNvSpPr txBox="1"/>
              <p:nvPr/>
            </p:nvSpPr>
            <p:spPr>
              <a:xfrm>
                <a:off x="3071801" y="3371155"/>
                <a:ext cx="521397" cy="624548"/>
              </a:xfrm>
              <a:prstGeom prst="rect">
                <a:avLst/>
              </a:prstGeom>
              <a:solidFill>
                <a:srgbClr val="7DBB1C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ko-KR"/>
                </a:defPPr>
                <a:lvl1pPr>
                  <a:defRPr sz="1200"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맑은 고딕" pitchFamily="50" charset="-127"/>
                    <a:ea typeface="맑은 고딕" pitchFamily="50" charset="-127"/>
                    <a:cs typeface="Droid Sans Mono" pitchFamily="49" charset="0"/>
                  </a:defRPr>
                </a:lvl1pPr>
              </a:lstStyle>
              <a:p>
                <a:r>
                  <a:rPr lang="en-US" altLang="ko-KR" sz="2400" dirty="0">
                    <a:ea typeface="-윤고딕340"/>
                  </a:rPr>
                  <a:t>3.</a:t>
                </a:r>
                <a:endParaRPr lang="ko-KR" altLang="en-US" sz="2400" dirty="0">
                  <a:ea typeface="-윤고딕340"/>
                </a:endParaRPr>
              </a:p>
            </p:txBody>
          </p:sp>
        </p:grpSp>
      </p:grpSp>
      <p:grpSp>
        <p:nvGrpSpPr>
          <p:cNvPr id="38" name="그룹 37"/>
          <p:cNvGrpSpPr/>
          <p:nvPr/>
        </p:nvGrpSpPr>
        <p:grpSpPr>
          <a:xfrm>
            <a:off x="1330594" y="4146231"/>
            <a:ext cx="6073276" cy="650556"/>
            <a:chOff x="995558" y="1483112"/>
            <a:chExt cx="6073276" cy="650556"/>
          </a:xfrm>
        </p:grpSpPr>
        <p:sp>
          <p:nvSpPr>
            <p:cNvPr id="39" name="TextBox 34"/>
            <p:cNvSpPr txBox="1"/>
            <p:nvPr/>
          </p:nvSpPr>
          <p:spPr>
            <a:xfrm>
              <a:off x="1626722" y="1607053"/>
              <a:ext cx="46734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2400" dirty="0" smtClean="0">
                  <a:ln>
                    <a:solidFill>
                      <a:schemeClr val="bg2">
                        <a:lumMod val="25000"/>
                        <a:alpha val="5000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맑은 고딕" pitchFamily="50" charset="-127"/>
                  <a:ea typeface="맑은 고딕" pitchFamily="50" charset="-127"/>
                  <a:cs typeface="Droid Sans Mono" pitchFamily="49" charset="0"/>
                </a:rPr>
                <a:t> </a:t>
              </a:r>
              <a:endParaRPr lang="ko-KR" altLang="en-US" sz="2400" dirty="0">
                <a:ln>
                  <a:solidFill>
                    <a:schemeClr val="bg2">
                      <a:lumMod val="25000"/>
                      <a:alpha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맑은 고딕" pitchFamily="50" charset="-127"/>
                <a:ea typeface="맑은 고딕" pitchFamily="50" charset="-127"/>
                <a:cs typeface="Droid Sans Mono" pitchFamily="49" charset="0"/>
              </a:endParaRPr>
            </a:p>
          </p:txBody>
        </p:sp>
        <p:cxnSp>
          <p:nvCxnSpPr>
            <p:cNvPr id="40" name="직선 연결선 39"/>
            <p:cNvCxnSpPr/>
            <p:nvPr/>
          </p:nvCxnSpPr>
          <p:spPr>
            <a:xfrm>
              <a:off x="996604" y="2132494"/>
              <a:ext cx="6072230" cy="1174"/>
            </a:xfrm>
            <a:prstGeom prst="line">
              <a:avLst/>
            </a:prstGeom>
            <a:ln w="12700">
              <a:solidFill>
                <a:srgbClr val="7DBB1C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직선 연결선 40"/>
            <p:cNvCxnSpPr/>
            <p:nvPr/>
          </p:nvCxnSpPr>
          <p:spPr>
            <a:xfrm>
              <a:off x="995558" y="1483112"/>
              <a:ext cx="6072230" cy="1174"/>
            </a:xfrm>
            <a:prstGeom prst="line">
              <a:avLst/>
            </a:prstGeom>
            <a:ln w="12700">
              <a:solidFill>
                <a:srgbClr val="7DBB1C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그룹 41"/>
            <p:cNvGrpSpPr/>
            <p:nvPr/>
          </p:nvGrpSpPr>
          <p:grpSpPr>
            <a:xfrm>
              <a:off x="1234364" y="1613062"/>
              <a:ext cx="392358" cy="461665"/>
              <a:chOff x="3071801" y="3371155"/>
              <a:chExt cx="521400" cy="624548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43" name="모서리가 둥근 직사각형 42"/>
              <p:cNvSpPr/>
              <p:nvPr/>
            </p:nvSpPr>
            <p:spPr>
              <a:xfrm>
                <a:off x="3071802" y="3378200"/>
                <a:ext cx="360000" cy="36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400"/>
              </a:p>
            </p:txBody>
          </p:sp>
          <p:sp>
            <p:nvSpPr>
              <p:cNvPr id="44" name="TextBox 63"/>
              <p:cNvSpPr txBox="1"/>
              <p:nvPr/>
            </p:nvSpPr>
            <p:spPr>
              <a:xfrm>
                <a:off x="3071801" y="3371155"/>
                <a:ext cx="521400" cy="624548"/>
              </a:xfrm>
              <a:prstGeom prst="rect">
                <a:avLst/>
              </a:prstGeom>
              <a:solidFill>
                <a:srgbClr val="7DBB1C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ko-KR"/>
                </a:defPPr>
                <a:lvl1pPr>
                  <a:defRPr sz="1200"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맑은 고딕" pitchFamily="50" charset="-127"/>
                    <a:ea typeface="맑은 고딕" pitchFamily="50" charset="-127"/>
                    <a:cs typeface="Droid Sans Mono" pitchFamily="49" charset="0"/>
                  </a:defRPr>
                </a:lvl1pPr>
              </a:lstStyle>
              <a:p>
                <a:r>
                  <a:rPr lang="en-US" altLang="ko-KR" sz="2400" dirty="0">
                    <a:ea typeface="-윤고딕340"/>
                  </a:rPr>
                  <a:t>4</a:t>
                </a:r>
                <a:r>
                  <a:rPr lang="en-US" altLang="ko-KR" sz="2400" dirty="0"/>
                  <a:t>.</a:t>
                </a:r>
                <a:endParaRPr lang="ko-KR" altLang="en-US" sz="2400" dirty="0"/>
              </a:p>
            </p:txBody>
          </p:sp>
        </p:grpSp>
      </p:grpSp>
      <p:grpSp>
        <p:nvGrpSpPr>
          <p:cNvPr id="45" name="그룹 44"/>
          <p:cNvGrpSpPr/>
          <p:nvPr/>
        </p:nvGrpSpPr>
        <p:grpSpPr>
          <a:xfrm>
            <a:off x="1331640" y="4941168"/>
            <a:ext cx="6073276" cy="650556"/>
            <a:chOff x="995558" y="1483112"/>
            <a:chExt cx="6073276" cy="650556"/>
          </a:xfrm>
        </p:grpSpPr>
        <p:sp>
          <p:nvSpPr>
            <p:cNvPr id="46" name="TextBox 34"/>
            <p:cNvSpPr txBox="1"/>
            <p:nvPr/>
          </p:nvSpPr>
          <p:spPr>
            <a:xfrm>
              <a:off x="1626722" y="1607053"/>
              <a:ext cx="46734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2400" dirty="0" smtClean="0">
                  <a:ln>
                    <a:solidFill>
                      <a:schemeClr val="bg2">
                        <a:lumMod val="25000"/>
                        <a:alpha val="5000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맑은 고딕" pitchFamily="50" charset="-127"/>
                  <a:ea typeface="맑은 고딕" pitchFamily="50" charset="-127"/>
                  <a:cs typeface="Droid Sans Mono" pitchFamily="49" charset="0"/>
                </a:rPr>
                <a:t> </a:t>
              </a:r>
              <a:r>
                <a:rPr lang="ko-KR" altLang="en-US" sz="2400" dirty="0" smtClean="0">
                  <a:ln>
                    <a:solidFill>
                      <a:schemeClr val="bg2">
                        <a:lumMod val="25000"/>
                        <a:alpha val="5000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맑은 고딕" pitchFamily="50" charset="-127"/>
                  <a:ea typeface="-윤고딕340"/>
                  <a:cs typeface="Droid Sans Mono" pitchFamily="49" charset="0"/>
                </a:rPr>
                <a:t>향후 계획</a:t>
              </a:r>
              <a:endParaRPr lang="ko-KR" altLang="en-US" sz="2400" dirty="0">
                <a:ln>
                  <a:solidFill>
                    <a:schemeClr val="bg2">
                      <a:lumMod val="25000"/>
                      <a:alpha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맑은 고딕" pitchFamily="50" charset="-127"/>
                <a:ea typeface="-윤고딕340"/>
                <a:cs typeface="Droid Sans Mono" pitchFamily="49" charset="0"/>
              </a:endParaRPr>
            </a:p>
          </p:txBody>
        </p:sp>
        <p:cxnSp>
          <p:nvCxnSpPr>
            <p:cNvPr id="47" name="직선 연결선 46"/>
            <p:cNvCxnSpPr/>
            <p:nvPr/>
          </p:nvCxnSpPr>
          <p:spPr>
            <a:xfrm>
              <a:off x="996604" y="2132494"/>
              <a:ext cx="6072230" cy="1174"/>
            </a:xfrm>
            <a:prstGeom prst="line">
              <a:avLst/>
            </a:prstGeom>
            <a:ln w="12700">
              <a:solidFill>
                <a:srgbClr val="7DBB1C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 47"/>
            <p:cNvCxnSpPr/>
            <p:nvPr/>
          </p:nvCxnSpPr>
          <p:spPr>
            <a:xfrm>
              <a:off x="995558" y="1483112"/>
              <a:ext cx="6072230" cy="1174"/>
            </a:xfrm>
            <a:prstGeom prst="line">
              <a:avLst/>
            </a:prstGeom>
            <a:ln w="12700">
              <a:solidFill>
                <a:srgbClr val="7DBB1C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그룹 48"/>
            <p:cNvGrpSpPr/>
            <p:nvPr/>
          </p:nvGrpSpPr>
          <p:grpSpPr>
            <a:xfrm>
              <a:off x="1234364" y="1613062"/>
              <a:ext cx="392358" cy="461665"/>
              <a:chOff x="3071801" y="3371155"/>
              <a:chExt cx="521400" cy="624548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50" name="모서리가 둥근 직사각형 49"/>
              <p:cNvSpPr/>
              <p:nvPr/>
            </p:nvSpPr>
            <p:spPr>
              <a:xfrm>
                <a:off x="3071802" y="3378200"/>
                <a:ext cx="360000" cy="36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2400"/>
              </a:p>
            </p:txBody>
          </p:sp>
          <p:sp>
            <p:nvSpPr>
              <p:cNvPr id="51" name="TextBox 63"/>
              <p:cNvSpPr txBox="1"/>
              <p:nvPr/>
            </p:nvSpPr>
            <p:spPr>
              <a:xfrm>
                <a:off x="3071801" y="3371155"/>
                <a:ext cx="521400" cy="624548"/>
              </a:xfrm>
              <a:prstGeom prst="rect">
                <a:avLst/>
              </a:prstGeom>
              <a:solidFill>
                <a:srgbClr val="7DBB1C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ko-KR"/>
                </a:defPPr>
                <a:lvl1pPr>
                  <a:defRPr sz="1200"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맑은 고딕" pitchFamily="50" charset="-127"/>
                    <a:ea typeface="맑은 고딕" pitchFamily="50" charset="-127"/>
                    <a:cs typeface="Droid Sans Mono" pitchFamily="49" charset="0"/>
                  </a:defRPr>
                </a:lvl1pPr>
              </a:lstStyle>
              <a:p>
                <a:r>
                  <a:rPr lang="en-US" altLang="ko-KR" sz="2400" dirty="0">
                    <a:ea typeface="-윤고딕340"/>
                  </a:rPr>
                  <a:t>5</a:t>
                </a:r>
                <a:r>
                  <a:rPr lang="en-US" altLang="ko-KR" sz="2400" dirty="0" smtClean="0">
                    <a:ea typeface="-윤고딕340"/>
                  </a:rPr>
                  <a:t>.</a:t>
                </a:r>
                <a:endParaRPr lang="ko-KR" altLang="en-US" sz="2400" dirty="0">
                  <a:ea typeface="-윤고딕340"/>
                </a:endParaRPr>
              </a:p>
            </p:txBody>
          </p:sp>
        </p:grpSp>
      </p:grpSp>
      <p:sp>
        <p:nvSpPr>
          <p:cNvPr id="52" name="직사각형 51"/>
          <p:cNvSpPr/>
          <p:nvPr/>
        </p:nvSpPr>
        <p:spPr>
          <a:xfrm>
            <a:off x="2051720" y="4293096"/>
            <a:ext cx="28376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dirty="0" smtClean="0">
                <a:ln>
                  <a:solidFill>
                    <a:schemeClr val="bg2">
                      <a:lumMod val="25000"/>
                      <a:alpha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맑은 고딕" pitchFamily="50" charset="-127"/>
                <a:ea typeface="-윤고딕340"/>
                <a:cs typeface="Droid Sans Mono" pitchFamily="49" charset="0"/>
              </a:rPr>
              <a:t>프로그램</a:t>
            </a:r>
            <a:r>
              <a:rPr lang="ko-KR" altLang="en-US" dirty="0" smtClean="0">
                <a:ln>
                  <a:solidFill>
                    <a:schemeClr val="bg2">
                      <a:lumMod val="25000"/>
                      <a:alpha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맑은 고딕" pitchFamily="50" charset="-127"/>
                <a:ea typeface="-윤고딕340"/>
                <a:cs typeface="Droid Sans Mono" pitchFamily="49" charset="0"/>
              </a:rPr>
              <a:t> </a:t>
            </a:r>
            <a:r>
              <a:rPr lang="ko-KR" altLang="en-US" sz="2400" dirty="0" smtClean="0">
                <a:ln>
                  <a:solidFill>
                    <a:schemeClr val="bg2">
                      <a:lumMod val="25000"/>
                      <a:alpha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맑은 고딕" pitchFamily="50" charset="-127"/>
                <a:ea typeface="-윤고딕340"/>
                <a:cs typeface="Droid Sans Mono" pitchFamily="49" charset="0"/>
              </a:rPr>
              <a:t>운영 성과</a:t>
            </a:r>
            <a:endParaRPr lang="ko-KR" altLang="en-US" sz="2400" dirty="0">
              <a:ea typeface="-윤고딕340"/>
            </a:endParaRPr>
          </a:p>
        </p:txBody>
      </p:sp>
    </p:spTree>
    <p:extLst>
      <p:ext uri="{BB962C8B-B14F-4D97-AF65-F5344CB8AC3E}">
        <p14:creationId xmlns:p14="http://schemas.microsoft.com/office/powerpoint/2010/main" val="166537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4"/>
          </p:nvPr>
        </p:nvSpPr>
        <p:spPr>
          <a:xfrm>
            <a:off x="4788024" y="1628800"/>
            <a:ext cx="4146301" cy="4535587"/>
          </a:xfrm>
        </p:spPr>
        <p:txBody>
          <a:bodyPr/>
          <a:lstStyle/>
          <a:p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7" name="제목 6"/>
          <p:cNvSpPr txBox="1">
            <a:spLocks/>
          </p:cNvSpPr>
          <p:nvPr/>
        </p:nvSpPr>
        <p:spPr>
          <a:xfrm>
            <a:off x="251520" y="260648"/>
            <a:ext cx="6590032" cy="748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-윤고딕340"/>
                <a:cs typeface="Arial" pitchFamily="34" charset="0"/>
              </a:rPr>
              <a:t>1. 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-윤고딕340"/>
                <a:cs typeface="Arial" pitchFamily="34" charset="0"/>
              </a:rPr>
              <a:t>맞춤 프로그램 진행 현황</a:t>
            </a:r>
            <a:endParaRPr kumimoji="0" lang="ko-KR" altLang="en-US" sz="3600" b="1" i="0" u="none" strike="noStrike" kern="1200" cap="none" spc="0" normalizeH="0" baseline="0" noProof="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-윤고딕340"/>
              <a:cs typeface="Arial" pitchFamily="34" charset="0"/>
            </a:endParaRPr>
          </a:p>
        </p:txBody>
      </p:sp>
      <p:graphicFrame>
        <p:nvGraphicFramePr>
          <p:cNvPr id="9" name="그림 개체 틀 8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142749983"/>
              </p:ext>
            </p:extLst>
          </p:nvPr>
        </p:nvGraphicFramePr>
        <p:xfrm>
          <a:off x="395536" y="1556792"/>
          <a:ext cx="4032250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표 9"/>
          <p:cNvGraphicFramePr>
            <a:graphicFrameLocks noGrp="1"/>
          </p:cNvGraphicFramePr>
          <p:nvPr/>
        </p:nvGraphicFramePr>
        <p:xfrm>
          <a:off x="4860032" y="2564904"/>
          <a:ext cx="3960440" cy="3449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6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4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200" b="0" dirty="0" smtClean="0">
                          <a:solidFill>
                            <a:schemeClr val="tx1"/>
                          </a:solidFill>
                        </a:rPr>
                        <a:t>회수</a:t>
                      </a:r>
                      <a:endParaRPr lang="ko-KR" alt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b="0" dirty="0" smtClean="0">
                          <a:solidFill>
                            <a:schemeClr val="tx1"/>
                          </a:solidFill>
                        </a:rPr>
                        <a:t>매주 </a:t>
                      </a:r>
                      <a:r>
                        <a:rPr lang="en-US" altLang="ko-KR" sz="20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ko-KR" altLang="en-US" sz="2000" b="0" dirty="0" smtClean="0">
                          <a:solidFill>
                            <a:schemeClr val="tx1"/>
                          </a:solidFill>
                        </a:rPr>
                        <a:t>회</a:t>
                      </a:r>
                      <a:r>
                        <a:rPr lang="en-US" altLang="ko-KR" sz="2000" b="0" dirty="0" smtClean="0">
                          <a:solidFill>
                            <a:schemeClr val="tx1"/>
                          </a:solidFill>
                        </a:rPr>
                        <a:t>, 60</a:t>
                      </a:r>
                      <a:r>
                        <a:rPr lang="ko-KR" altLang="en-US" sz="2000" b="0" dirty="0" smtClean="0">
                          <a:solidFill>
                            <a:schemeClr val="tx1"/>
                          </a:solidFill>
                        </a:rPr>
                        <a:t>분</a:t>
                      </a:r>
                      <a:endParaRPr lang="ko-KR" alt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200" dirty="0" smtClean="0">
                          <a:solidFill>
                            <a:schemeClr val="tx1"/>
                          </a:solidFill>
                        </a:rPr>
                        <a:t>참석 인원</a:t>
                      </a:r>
                      <a:endParaRPr lang="ko-KR" alt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200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r>
                        <a:rPr lang="ko-KR" altLang="en-US" sz="2200" dirty="0" smtClean="0">
                          <a:solidFill>
                            <a:schemeClr val="tx1"/>
                          </a:solidFill>
                        </a:rPr>
                        <a:t>명 내외</a:t>
                      </a:r>
                      <a:endParaRPr lang="ko-KR" alt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761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200" dirty="0" smtClean="0">
                          <a:solidFill>
                            <a:schemeClr val="tx1"/>
                          </a:solidFill>
                        </a:rPr>
                        <a:t>성별 참여도</a:t>
                      </a:r>
                      <a:endParaRPr lang="ko-KR" alt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200" dirty="0" smtClean="0">
                          <a:solidFill>
                            <a:schemeClr val="tx1"/>
                          </a:solidFill>
                        </a:rPr>
                        <a:t>남 </a:t>
                      </a:r>
                      <a:r>
                        <a:rPr lang="en-US" altLang="ko-KR" sz="2200" dirty="0" smtClean="0">
                          <a:solidFill>
                            <a:schemeClr val="tx1"/>
                          </a:solidFill>
                        </a:rPr>
                        <a:t>:  5</a:t>
                      </a:r>
                      <a:r>
                        <a:rPr lang="ko-KR" altLang="en-US" sz="2200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en-US" altLang="ko-KR" sz="22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2200" dirty="0" smtClean="0">
                          <a:solidFill>
                            <a:schemeClr val="tx1"/>
                          </a:solidFill>
                        </a:rPr>
                        <a:t>여 </a:t>
                      </a:r>
                      <a:r>
                        <a:rPr lang="en-US" altLang="ko-KR" sz="2200" dirty="0" smtClean="0">
                          <a:solidFill>
                            <a:schemeClr val="tx1"/>
                          </a:solidFill>
                        </a:rPr>
                        <a:t>: 14</a:t>
                      </a:r>
                      <a:r>
                        <a:rPr lang="ko-KR" altLang="en-US" sz="2200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ko-KR" alt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021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200" dirty="0" smtClean="0">
                          <a:solidFill>
                            <a:schemeClr val="tx1"/>
                          </a:solidFill>
                        </a:rPr>
                        <a:t>참여 연령대</a:t>
                      </a:r>
                      <a:endParaRPr lang="ko-KR" alt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r>
                        <a:rPr lang="ko-KR" altLang="en-US" sz="1800" dirty="0" smtClean="0">
                          <a:solidFill>
                            <a:schemeClr val="tx1"/>
                          </a:solidFill>
                        </a:rPr>
                        <a:t>대 </a:t>
                      </a:r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</a:rPr>
                        <a:t>:   2</a:t>
                      </a:r>
                      <a:r>
                        <a:rPr lang="ko-KR" altLang="en-US" sz="1800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en-US" altLang="ko-KR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r>
                        <a:rPr lang="ko-KR" altLang="en-US" sz="1800" dirty="0" smtClean="0">
                          <a:solidFill>
                            <a:schemeClr val="tx1"/>
                          </a:solidFill>
                        </a:rPr>
                        <a:t>대 </a:t>
                      </a:r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</a:rPr>
                        <a:t>:   2</a:t>
                      </a:r>
                      <a:r>
                        <a:rPr lang="ko-KR" altLang="en-US" sz="1800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en-US" altLang="ko-KR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</a:rPr>
                        <a:t>70</a:t>
                      </a:r>
                      <a:r>
                        <a:rPr lang="ko-KR" altLang="en-US" sz="1800" dirty="0" smtClean="0">
                          <a:solidFill>
                            <a:schemeClr val="tx1"/>
                          </a:solidFill>
                        </a:rPr>
                        <a:t>대 </a:t>
                      </a:r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</a:rPr>
                        <a:t>:   3</a:t>
                      </a:r>
                      <a:r>
                        <a:rPr lang="ko-KR" altLang="en-US" sz="1800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en-US" altLang="ko-KR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</a:rPr>
                        <a:t>80</a:t>
                      </a:r>
                      <a:r>
                        <a:rPr lang="ko-KR" altLang="en-US" sz="1800" dirty="0" smtClean="0">
                          <a:solidFill>
                            <a:schemeClr val="tx1"/>
                          </a:solidFill>
                        </a:rPr>
                        <a:t>대 </a:t>
                      </a:r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</a:rPr>
                        <a:t>:  10</a:t>
                      </a:r>
                      <a:r>
                        <a:rPr lang="ko-KR" altLang="en-US" sz="1800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en-US" altLang="ko-KR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</a:rPr>
                        <a:t>90</a:t>
                      </a:r>
                      <a:r>
                        <a:rPr lang="ko-KR" altLang="en-US" sz="1800" dirty="0" smtClean="0">
                          <a:solidFill>
                            <a:schemeClr val="tx1"/>
                          </a:solidFill>
                        </a:rPr>
                        <a:t>대 </a:t>
                      </a:r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en-US" altLang="ko-KR" sz="1800" baseline="0" dirty="0" smtClean="0">
                          <a:solidFill>
                            <a:schemeClr val="tx1"/>
                          </a:solidFill>
                        </a:rPr>
                        <a:t>   2</a:t>
                      </a:r>
                      <a:r>
                        <a:rPr lang="ko-KR" altLang="en-US" sz="1800" baseline="0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en-US" altLang="ko-KR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타원 11"/>
          <p:cNvSpPr/>
          <p:nvPr/>
        </p:nvSpPr>
        <p:spPr>
          <a:xfrm>
            <a:off x="6084168" y="1628800"/>
            <a:ext cx="1440160" cy="864096"/>
          </a:xfrm>
          <a:prstGeom prst="ellipse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err="1" smtClean="0"/>
              <a:t>실버</a:t>
            </a:r>
            <a:r>
              <a:rPr lang="ko-KR" altLang="en-US" sz="2000" b="1" dirty="0" smtClean="0"/>
              <a:t> </a:t>
            </a:r>
            <a:endParaRPr lang="en-US" altLang="ko-KR" sz="2000" b="1" dirty="0" smtClean="0"/>
          </a:p>
          <a:p>
            <a:pPr algn="ctr"/>
            <a:r>
              <a:rPr lang="ko-KR" altLang="en-US" sz="2000" b="1" dirty="0" smtClean="0"/>
              <a:t>스포츠</a:t>
            </a:r>
            <a:endParaRPr lang="ko-KR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48364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ko-KR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2. </a:t>
            </a:r>
            <a:r>
              <a:rPr lang="ko-KR" altLang="en-US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실버</a:t>
            </a:r>
            <a:r>
              <a:rPr lang="ko-KR" altLang="en-US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스포츠의 추진배경</a:t>
            </a:r>
            <a:endParaRPr lang="ko-KR" altLang="en-US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395537" y="1412776"/>
            <a:ext cx="3744416" cy="864096"/>
          </a:xfrm>
          <a:prstGeom prst="rect">
            <a:avLst/>
          </a:prstGeom>
          <a:noFill/>
          <a:ln w="38100" cap="sq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 b="1" dirty="0" smtClean="0">
                <a:solidFill>
                  <a:srgbClr val="160AB6"/>
                </a:solidFill>
              </a:rPr>
              <a:t>여가활동 부족으로</a:t>
            </a:r>
            <a:endParaRPr lang="en-US" altLang="ko-KR" sz="2600" b="1" dirty="0" smtClean="0">
              <a:solidFill>
                <a:srgbClr val="160AB6"/>
              </a:solidFill>
            </a:endParaRPr>
          </a:p>
          <a:p>
            <a:pPr algn="ctr"/>
            <a:r>
              <a:rPr lang="ko-KR" altLang="en-US" sz="2600" b="1" dirty="0" smtClean="0">
                <a:solidFill>
                  <a:srgbClr val="160AB6"/>
                </a:solidFill>
              </a:rPr>
              <a:t>정적인 일상에 익숙함</a:t>
            </a:r>
            <a:endParaRPr lang="ko-KR" altLang="en-US" sz="2600" b="1" dirty="0">
              <a:solidFill>
                <a:srgbClr val="160AB6"/>
              </a:soli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395536" y="2492896"/>
            <a:ext cx="3744415" cy="608119"/>
          </a:xfrm>
          <a:prstGeom prst="rect">
            <a:avLst/>
          </a:prstGeom>
          <a:noFill/>
          <a:ln w="38100" cap="sq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altLang="ko-KR" sz="2400" b="1" dirty="0" smtClean="0">
              <a:solidFill>
                <a:srgbClr val="160AB6"/>
              </a:solidFill>
            </a:endParaRPr>
          </a:p>
          <a:p>
            <a:pPr algn="ctr"/>
            <a:r>
              <a:rPr lang="ko-KR" altLang="en-US" sz="2800" b="1" dirty="0" smtClean="0">
                <a:solidFill>
                  <a:srgbClr val="160AB6"/>
                </a:solidFill>
              </a:rPr>
              <a:t>운 동 부 족</a:t>
            </a:r>
            <a:endParaRPr lang="en-US" altLang="ko-KR" sz="2800" b="1" dirty="0" smtClean="0">
              <a:solidFill>
                <a:srgbClr val="160AB6"/>
              </a:solidFill>
            </a:endParaRPr>
          </a:p>
          <a:p>
            <a:pPr algn="ctr"/>
            <a:endParaRPr lang="ko-KR" altLang="en-US" sz="2400" b="1" dirty="0">
              <a:solidFill>
                <a:srgbClr val="160AB6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395536" y="3356992"/>
            <a:ext cx="3744416" cy="648072"/>
          </a:xfrm>
          <a:prstGeom prst="rect">
            <a:avLst/>
          </a:prstGeom>
          <a:noFill/>
          <a:ln w="38100" cap="sq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altLang="ko-KR" sz="28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altLang="ko-KR" sz="28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ko-KR" altLang="en-US" sz="2800" b="1" dirty="0" smtClean="0">
                <a:solidFill>
                  <a:srgbClr val="160AB6"/>
                </a:solidFill>
              </a:rPr>
              <a:t>신체</a:t>
            </a:r>
            <a:r>
              <a:rPr lang="en-US" altLang="ko-KR" sz="2800" b="1" dirty="0" smtClean="0">
                <a:solidFill>
                  <a:srgbClr val="160AB6"/>
                </a:solidFill>
              </a:rPr>
              <a:t>, </a:t>
            </a:r>
            <a:r>
              <a:rPr lang="ko-KR" altLang="en-US" sz="2800" b="1" dirty="0" smtClean="0">
                <a:solidFill>
                  <a:srgbClr val="160AB6"/>
                </a:solidFill>
              </a:rPr>
              <a:t>인지기능 저하</a:t>
            </a:r>
            <a:endParaRPr lang="en-US" altLang="ko-KR" sz="2800" b="1" dirty="0" smtClean="0">
              <a:solidFill>
                <a:srgbClr val="160AB6"/>
              </a:solidFill>
            </a:endParaRPr>
          </a:p>
          <a:p>
            <a:pPr algn="ctr"/>
            <a:endParaRPr lang="en-US" altLang="ko-KR" sz="28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ko-KR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ko-KR" altLang="en-US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95537" y="4293096"/>
            <a:ext cx="3744416" cy="936103"/>
          </a:xfrm>
          <a:prstGeom prst="rect">
            <a:avLst/>
          </a:prstGeom>
          <a:noFill/>
          <a:ln w="38100" cap="sq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b="1" dirty="0" smtClean="0">
                <a:solidFill>
                  <a:srgbClr val="160AB6"/>
                </a:solidFill>
              </a:rPr>
              <a:t>질병에 대한  </a:t>
            </a:r>
            <a:endParaRPr lang="en-US" altLang="ko-KR" sz="2800" b="1" dirty="0" smtClean="0">
              <a:solidFill>
                <a:srgbClr val="160AB6"/>
              </a:solidFill>
            </a:endParaRPr>
          </a:p>
          <a:p>
            <a:pPr algn="ctr"/>
            <a:r>
              <a:rPr lang="ko-KR" altLang="en-US" sz="2800" b="1" dirty="0" smtClean="0">
                <a:solidFill>
                  <a:srgbClr val="160AB6"/>
                </a:solidFill>
              </a:rPr>
              <a:t> 저항 능력 저하</a:t>
            </a:r>
            <a:endParaRPr lang="ko-KR" altLang="en-US" sz="2800" b="1" dirty="0">
              <a:solidFill>
                <a:srgbClr val="160AB6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95537" y="5461020"/>
            <a:ext cx="3744416" cy="704284"/>
          </a:xfrm>
          <a:prstGeom prst="rect">
            <a:avLst/>
          </a:prstGeom>
          <a:noFill/>
          <a:ln w="38100" cap="sq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b="1" dirty="0" smtClean="0">
                <a:solidFill>
                  <a:srgbClr val="160AB6"/>
                </a:solidFill>
              </a:rPr>
              <a:t>노 화 촉 진</a:t>
            </a:r>
            <a:endParaRPr lang="en-US" altLang="ko-KR" sz="2800" b="1" dirty="0" smtClean="0">
              <a:solidFill>
                <a:srgbClr val="160AB6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4932040" y="1268760"/>
            <a:ext cx="4032448" cy="79208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이등변 삼각형 12"/>
          <p:cNvSpPr/>
          <p:nvPr/>
        </p:nvSpPr>
        <p:spPr>
          <a:xfrm rot="5400000">
            <a:off x="4428791" y="1772497"/>
            <a:ext cx="301799" cy="216845"/>
          </a:xfrm>
          <a:prstGeom prst="triangle">
            <a:avLst/>
          </a:prstGeom>
          <a:solidFill>
            <a:srgbClr val="7DBB1C"/>
          </a:solidFill>
          <a:ln w="76200" cap="sq">
            <a:solidFill>
              <a:srgbClr val="7DBB1C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4" name="이등변 삼각형 13"/>
          <p:cNvSpPr/>
          <p:nvPr/>
        </p:nvSpPr>
        <p:spPr>
          <a:xfrm rot="5400000">
            <a:off x="4428791" y="2756834"/>
            <a:ext cx="301799" cy="216845"/>
          </a:xfrm>
          <a:prstGeom prst="triangle">
            <a:avLst/>
          </a:prstGeom>
          <a:solidFill>
            <a:srgbClr val="7DBB1C"/>
          </a:solidFill>
          <a:ln w="76200" cap="sq">
            <a:solidFill>
              <a:srgbClr val="7DBB1C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5" name="이등변 삼각형 14"/>
          <p:cNvSpPr/>
          <p:nvPr/>
        </p:nvSpPr>
        <p:spPr>
          <a:xfrm rot="5400000">
            <a:off x="4428791" y="3702982"/>
            <a:ext cx="301799" cy="216845"/>
          </a:xfrm>
          <a:prstGeom prst="triangle">
            <a:avLst/>
          </a:prstGeom>
          <a:solidFill>
            <a:srgbClr val="7DBB1C"/>
          </a:solidFill>
          <a:ln w="76200" cap="sq">
            <a:solidFill>
              <a:srgbClr val="7DBB1C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6" name="이등변 삼각형 15"/>
          <p:cNvSpPr/>
          <p:nvPr/>
        </p:nvSpPr>
        <p:spPr>
          <a:xfrm rot="5400000">
            <a:off x="4428791" y="4679039"/>
            <a:ext cx="301799" cy="216845"/>
          </a:xfrm>
          <a:prstGeom prst="triangle">
            <a:avLst/>
          </a:prstGeom>
          <a:solidFill>
            <a:srgbClr val="7DBB1C"/>
          </a:solidFill>
          <a:ln w="76200" cap="sq">
            <a:solidFill>
              <a:srgbClr val="7DBB1C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7" name="이등변 삼각형 16"/>
          <p:cNvSpPr/>
          <p:nvPr/>
        </p:nvSpPr>
        <p:spPr>
          <a:xfrm rot="5400000">
            <a:off x="4428791" y="5655096"/>
            <a:ext cx="301799" cy="216845"/>
          </a:xfrm>
          <a:prstGeom prst="triangle">
            <a:avLst/>
          </a:prstGeom>
          <a:solidFill>
            <a:srgbClr val="7DBB1C"/>
          </a:solidFill>
          <a:ln w="76200" cap="sq">
            <a:solidFill>
              <a:srgbClr val="7DBB1C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4932040" y="3356992"/>
            <a:ext cx="4032448" cy="86409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ko-KR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근력운동에 대한 거부감은</a:t>
            </a:r>
            <a:r>
              <a:rPr lang="en-US" altLang="ko-K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ko-KR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소도구를 활용한 </a:t>
            </a:r>
            <a:r>
              <a:rPr lang="ko-KR" altLang="en-US" sz="2000" b="1" dirty="0" smtClean="0">
                <a:solidFill>
                  <a:srgbClr val="1D02BE"/>
                </a:solidFill>
              </a:rPr>
              <a:t>근력운동으로 흥미유발</a:t>
            </a:r>
            <a:endParaRPr lang="ko-KR" altLang="en-US" sz="2000" b="1" dirty="0">
              <a:solidFill>
                <a:srgbClr val="1D02BE"/>
              </a:solidFill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4932040" y="4365104"/>
            <a:ext cx="4032448" cy="93610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ko-KR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스포츠를 통해 성취감</a:t>
            </a:r>
            <a:r>
              <a:rPr lang="en-US" altLang="ko-K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ko-KR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타인과 소통</a:t>
            </a:r>
            <a:r>
              <a:rPr lang="en-US" altLang="ko-K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ko-KR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상호 작용</a:t>
            </a:r>
            <a:r>
              <a:rPr lang="en-US" altLang="ko-K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ko-KR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단체활동으로 </a:t>
            </a:r>
            <a:r>
              <a:rPr lang="ko-KR" altLang="en-US" sz="2000" b="1" dirty="0" smtClean="0">
                <a:solidFill>
                  <a:srgbClr val="1D02BE"/>
                </a:solidFill>
              </a:rPr>
              <a:t>개인적인 유대감 형성</a:t>
            </a:r>
            <a:endParaRPr lang="ko-KR" altLang="en-US" sz="2000" b="1" dirty="0">
              <a:solidFill>
                <a:srgbClr val="1D02BE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4932040" y="5445224"/>
            <a:ext cx="4032448" cy="86409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ko-KR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체력저하로 부상의 위험이 있으므로 </a:t>
            </a:r>
            <a:r>
              <a:rPr lang="ko-KR" altLang="en-US" sz="2000" b="1" dirty="0" smtClean="0">
                <a:solidFill>
                  <a:srgbClr val="C00000"/>
                </a:solidFill>
              </a:rPr>
              <a:t>스포츠 전문 지도자 필요</a:t>
            </a:r>
            <a:endParaRPr lang="ko-KR" altLang="en-US" sz="2000" b="1" dirty="0">
              <a:solidFill>
                <a:srgbClr val="C00000"/>
              </a:solidFill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5076056" y="1340768"/>
            <a:ext cx="3816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운동을 통해 사회생활로부터의 </a:t>
            </a:r>
            <a:r>
              <a:rPr lang="ko-KR" altLang="en-US" sz="2000" b="1" dirty="0" smtClean="0">
                <a:solidFill>
                  <a:srgbClr val="160AB6"/>
                </a:solidFill>
              </a:rPr>
              <a:t>소외감 극복</a:t>
            </a:r>
            <a:endParaRPr lang="ko-KR" altLang="en-US" sz="2000" dirty="0">
              <a:solidFill>
                <a:srgbClr val="160AB6"/>
              </a:solidFill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4967536" y="2204864"/>
            <a:ext cx="3996952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ko-KR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근육의 감소</a:t>
            </a:r>
            <a:r>
              <a:rPr lang="en-US" altLang="ko-K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ko-KR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관절의 약화 현상은 근육을 키우는 운동으로 지연시킬 수 있음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63152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9"/>
          <p:cNvSpPr txBox="1">
            <a:spLocks/>
          </p:cNvSpPr>
          <p:nvPr/>
        </p:nvSpPr>
        <p:spPr>
          <a:xfrm>
            <a:off x="323528" y="232508"/>
            <a:ext cx="6590032" cy="748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ko-KR" altLang="en-US" sz="3600" b="1" kern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defRPr>
            </a:lvl1pPr>
          </a:lstStyle>
          <a:p>
            <a:r>
              <a:rPr lang="en-US" altLang="ko-KR" dirty="0" smtClean="0">
                <a:solidFill>
                  <a:srgbClr val="00B050"/>
                </a:solidFill>
                <a:latin typeface="+mn-lt"/>
              </a:rPr>
              <a:t>3.</a:t>
            </a:r>
            <a:r>
              <a:rPr lang="ko-KR" altLang="en-US" dirty="0" smtClean="0">
                <a:solidFill>
                  <a:srgbClr val="00B050"/>
                </a:solidFill>
                <a:latin typeface="+mn-lt"/>
              </a:rPr>
              <a:t>프로그램 활동 현황</a:t>
            </a:r>
            <a:endParaRPr lang="ko-KR" altLang="en-US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-9331" y="423971"/>
            <a:ext cx="144016" cy="323165"/>
          </a:xfrm>
          <a:prstGeom prst="rect">
            <a:avLst/>
          </a:prstGeom>
          <a:solidFill>
            <a:srgbClr val="7DBB1C"/>
          </a:solidFill>
          <a:ln w="76200" cap="sq">
            <a:solidFill>
              <a:srgbClr val="7DBB1C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4000" i="1">
              <a:latin typeface="HY태백B" pitchFamily="18" charset="-127"/>
              <a:ea typeface="HY태백B" pitchFamily="18" charset="-127"/>
            </a:endParaRPr>
          </a:p>
        </p:txBody>
      </p:sp>
      <p:pic>
        <p:nvPicPr>
          <p:cNvPr id="13" name="Picture 2" descr="C:\Program Files\Microsoft Office\MEDIA\OFFICE14\Lines\BD15156_.gif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684" y="1100037"/>
            <a:ext cx="4489752" cy="7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텍스트 개체 틀 6"/>
          <p:cNvSpPr txBox="1">
            <a:spLocks/>
          </p:cNvSpPr>
          <p:nvPr/>
        </p:nvSpPr>
        <p:spPr>
          <a:xfrm>
            <a:off x="439788" y="1644700"/>
            <a:ext cx="8208963" cy="388843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defPPr>
              <a:defRPr lang="ko-KR"/>
            </a:defPPr>
            <a:lvl1pPr marL="0" algn="l" defTabSz="914400" rtl="0" eaLnBrk="1" latinLnBrk="1" hangingPunct="1">
              <a:buClr>
                <a:schemeClr val="accent1"/>
              </a:buClr>
              <a:defRPr lang="ko-KR" altLang="en-US" sz="24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1pPr>
            <a:lvl2pPr marL="342900" indent="-3429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" indent="-3429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900" indent="-3429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900" indent="-3429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</a:pPr>
            <a:endParaRPr lang="en-US" altLang="ko-KR" dirty="0"/>
          </a:p>
        </p:txBody>
      </p:sp>
      <p:sp>
        <p:nvSpPr>
          <p:cNvPr id="18" name="직사각형 17"/>
          <p:cNvSpPr/>
          <p:nvPr/>
        </p:nvSpPr>
        <p:spPr>
          <a:xfrm>
            <a:off x="-12700" y="1112951"/>
            <a:ext cx="7393012" cy="64751"/>
          </a:xfrm>
          <a:prstGeom prst="rect">
            <a:avLst/>
          </a:prstGeom>
          <a:solidFill>
            <a:srgbClr val="7DBB1C"/>
          </a:solidFill>
          <a:ln w="762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sz="4000" i="1">
              <a:latin typeface="HY태백B" pitchFamily="18" charset="-127"/>
              <a:ea typeface="HY태백B" pitchFamily="18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352427" y="1412776"/>
            <a:ext cx="8540053" cy="4680520"/>
          </a:xfrm>
          <a:prstGeom prst="roundRect">
            <a:avLst>
              <a:gd name="adj" fmla="val 3923"/>
            </a:avLst>
          </a:prstGeom>
          <a:noFill/>
          <a:ln w="22225">
            <a:solidFill>
              <a:srgbClr val="7DBB1C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171450" lvl="1" indent="-171450" defTabSz="7556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endParaRPr lang="ko-KR" altLang="en-US" sz="2800" dirty="0"/>
          </a:p>
        </p:txBody>
      </p:sp>
      <p:sp>
        <p:nvSpPr>
          <p:cNvPr id="9" name="내용 개체 틀 18"/>
          <p:cNvSpPr txBox="1">
            <a:spLocks/>
          </p:cNvSpPr>
          <p:nvPr/>
        </p:nvSpPr>
        <p:spPr>
          <a:xfrm>
            <a:off x="328419" y="789005"/>
            <a:ext cx="6429049" cy="10731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ko-KR"/>
            </a:defPPr>
            <a:lvl1pPr marL="0" indent="0" algn="ctr" defTabSz="914400" rtl="0" eaLnBrk="1" latinLnBrk="1" hangingPunct="1">
              <a:buNone/>
              <a:defRPr lang="ko-KR" altLang="en-US" sz="1800" kern="1200" dirty="0">
                <a:solidFill>
                  <a:schemeClr val="bg1"/>
                </a:solidFill>
                <a:latin typeface="다음_Regular" pitchFamily="2" charset="-127"/>
                <a:ea typeface="다음_Regular" pitchFamily="2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800" dirty="0" smtClean="0">
                <a:latin typeface="+mn-ea"/>
                <a:ea typeface="+mn-ea"/>
              </a:rPr>
              <a:t>선생님</a:t>
            </a:r>
            <a:r>
              <a:rPr lang="en-US" altLang="ko-KR" sz="2800" dirty="0" smtClean="0">
                <a:latin typeface="+mn-ea"/>
                <a:ea typeface="+mn-ea"/>
              </a:rPr>
              <a:t>, </a:t>
            </a:r>
            <a:r>
              <a:rPr lang="ko-KR" altLang="en-US" sz="2800" dirty="0" smtClean="0">
                <a:latin typeface="+mn-ea"/>
                <a:ea typeface="+mn-ea"/>
              </a:rPr>
              <a:t>실버 스포츠</a:t>
            </a:r>
            <a:endParaRPr lang="ko-KR" altLang="en-US" sz="2800" dirty="0">
              <a:latin typeface="+mn-ea"/>
              <a:ea typeface="+mn-ea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1595447" y="1875306"/>
            <a:ext cx="6226289" cy="900000"/>
            <a:chOff x="-27239" y="1758"/>
            <a:chExt cx="6198823" cy="899220"/>
          </a:xfrm>
          <a:scene3d>
            <a:camera prst="orthographicFront"/>
            <a:lightRig rig="threePt" dir="t"/>
          </a:scene3d>
        </p:grpSpPr>
        <p:sp>
          <p:nvSpPr>
            <p:cNvPr id="15" name="모서리가 둥근 직사각형 14"/>
            <p:cNvSpPr/>
            <p:nvPr/>
          </p:nvSpPr>
          <p:spPr>
            <a:xfrm>
              <a:off x="-27239" y="1758"/>
              <a:ext cx="6198823" cy="899220"/>
            </a:xfrm>
            <a:prstGeom prst="roundRect">
              <a:avLst>
                <a:gd name="adj" fmla="val 10000"/>
              </a:avLst>
            </a:prstGeo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  <a:sp3d>
              <a:bevelT w="165100" prst="coolSlant"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sp>
        <p:sp>
          <p:nvSpPr>
            <p:cNvPr id="16" name="모서리가 둥근 직사각형 4"/>
            <p:cNvSpPr/>
            <p:nvPr/>
          </p:nvSpPr>
          <p:spPr>
            <a:xfrm>
              <a:off x="-902" y="28095"/>
              <a:ext cx="6146149" cy="846546"/>
            </a:xfrm>
            <a:prstGeom prst="rect">
              <a:avLst/>
            </a:prstGeom>
            <a:sp3d>
              <a:bevelT w="165100" prst="coolSlan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l" defTabSz="14224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ko-KR" sz="3200" b="1" i="1" kern="1200" dirty="0" smtClean="0">
                  <a:solidFill>
                    <a:srgbClr val="7DBB1C"/>
                  </a:solidFill>
                </a:rPr>
                <a:t>3.1 </a:t>
              </a:r>
              <a:r>
                <a:rPr lang="ko-KR" altLang="en-US" sz="3200" b="1" i="1" kern="1200" dirty="0" smtClean="0">
                  <a:solidFill>
                    <a:srgbClr val="7DBB1C"/>
                  </a:solidFill>
                </a:rPr>
                <a:t>전신 </a:t>
              </a:r>
              <a:r>
                <a:rPr lang="ko-KR" altLang="en-US" sz="3200" b="1" i="1" kern="1200" dirty="0" err="1" smtClean="0">
                  <a:solidFill>
                    <a:srgbClr val="7DBB1C"/>
                  </a:solidFill>
                </a:rPr>
                <a:t>스트레칭</a:t>
              </a:r>
              <a:endParaRPr lang="ko-KR" altLang="en-US" sz="3200" b="1" i="1" kern="1200" dirty="0">
                <a:solidFill>
                  <a:srgbClr val="7DBB1C"/>
                </a:solidFill>
              </a:endParaRPr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1588447" y="3074553"/>
            <a:ext cx="6199200" cy="900000"/>
            <a:chOff x="0" y="2197"/>
            <a:chExt cx="6144344" cy="1438402"/>
          </a:xfrm>
        </p:grpSpPr>
        <p:sp>
          <p:nvSpPr>
            <p:cNvPr id="19" name="모서리가 둥근 직사각형 18"/>
            <p:cNvSpPr/>
            <p:nvPr/>
          </p:nvSpPr>
          <p:spPr>
            <a:xfrm>
              <a:off x="0" y="2197"/>
              <a:ext cx="6144344" cy="1438402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sp>
        <p:sp>
          <p:nvSpPr>
            <p:cNvPr id="20" name="모서리가 둥근 직사각형 4"/>
            <p:cNvSpPr/>
            <p:nvPr/>
          </p:nvSpPr>
          <p:spPr>
            <a:xfrm>
              <a:off x="42129" y="44326"/>
              <a:ext cx="6060086" cy="1354144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l" defTabSz="14224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ko-KR" sz="3200" b="1" i="1" kern="1200" dirty="0" smtClean="0">
                  <a:solidFill>
                    <a:schemeClr val="accent3">
                      <a:lumMod val="50000"/>
                    </a:schemeClr>
                  </a:solidFill>
                </a:rPr>
                <a:t>3.2</a:t>
              </a:r>
              <a:r>
                <a:rPr lang="en-US" altLang="ko-KR" sz="3200" b="1" i="1" kern="1200" baseline="0" dirty="0" smtClean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ko-KR" altLang="en-US" sz="3200" b="1" i="1" kern="1200" baseline="0" dirty="0" smtClean="0">
                  <a:solidFill>
                    <a:schemeClr val="accent3">
                      <a:lumMod val="50000"/>
                    </a:schemeClr>
                  </a:solidFill>
                </a:rPr>
                <a:t>교구를 이용한 스포츠 활동</a:t>
              </a:r>
              <a:endParaRPr lang="ko-KR" altLang="en-US" sz="3200" b="1" i="1" kern="12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1569084" y="4265548"/>
            <a:ext cx="6199200" cy="900000"/>
            <a:chOff x="0" y="3516"/>
            <a:chExt cx="6144344" cy="3596883"/>
          </a:xfrm>
        </p:grpSpPr>
        <p:sp>
          <p:nvSpPr>
            <p:cNvPr id="22" name="모서리가 둥근 직사각형 21"/>
            <p:cNvSpPr/>
            <p:nvPr/>
          </p:nvSpPr>
          <p:spPr>
            <a:xfrm>
              <a:off x="0" y="3516"/>
              <a:ext cx="6144344" cy="3596883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sp>
        <p:sp>
          <p:nvSpPr>
            <p:cNvPr id="23" name="모서리가 둥근 직사각형 4"/>
            <p:cNvSpPr/>
            <p:nvPr/>
          </p:nvSpPr>
          <p:spPr>
            <a:xfrm>
              <a:off x="105349" y="108865"/>
              <a:ext cx="5933646" cy="338618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l" defTabSz="14224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ko-KR" sz="3200" b="1" i="1" kern="12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</a:rPr>
                <a:t>3.3 </a:t>
              </a:r>
              <a:r>
                <a:rPr lang="ko-KR" altLang="en-US" sz="3200" b="1" i="1" kern="12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</a:rPr>
                <a:t>마무리 </a:t>
              </a:r>
              <a:r>
                <a:rPr lang="ko-KR" altLang="en-US" sz="3200" b="1" i="1" kern="1200" dirty="0" err="1" smtClean="0">
                  <a:solidFill>
                    <a:schemeClr val="accent3">
                      <a:lumMod val="40000"/>
                      <a:lumOff val="60000"/>
                    </a:schemeClr>
                  </a:solidFill>
                </a:rPr>
                <a:t>스트레칭</a:t>
              </a:r>
              <a:endParaRPr lang="ko-KR" altLang="en-US" sz="3200" b="1" i="1" kern="1200" dirty="0">
                <a:solidFill>
                  <a:schemeClr val="accent3">
                    <a:lumMod val="40000"/>
                    <a:lumOff val="6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575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84976" cy="754299"/>
          </a:xfrm>
        </p:spPr>
        <p:txBody>
          <a:bodyPr>
            <a:normAutofit/>
          </a:bodyPr>
          <a:lstStyle/>
          <a:p>
            <a:pPr algn="l"/>
            <a:r>
              <a:rPr lang="en-US" altLang="ko-KR" b="1" dirty="0" smtClean="0"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-윤고딕340"/>
              </a:rPr>
              <a:t>3.1 </a:t>
            </a:r>
            <a:r>
              <a:rPr lang="ko-KR" altLang="en-US" b="1" dirty="0" err="1" smtClean="0"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-윤고딕340"/>
              </a:rPr>
              <a:t>스트레칭</a:t>
            </a:r>
            <a:r>
              <a:rPr lang="ko-KR" altLang="en-US" b="1" dirty="0" smtClean="0"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-윤고딕340"/>
              </a:rPr>
              <a:t> 하기</a:t>
            </a:r>
            <a:endParaRPr lang="ko-KR" altLang="en-US" b="1" dirty="0">
              <a:solidFill>
                <a:srgbClr val="92D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a typeface="-윤고딕340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6959">
            <a:off x="327675" y="3637596"/>
            <a:ext cx="2640000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6902">
            <a:off x="5986490" y="3391940"/>
            <a:ext cx="2761313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내용 개체 틀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664" y="3278817"/>
            <a:ext cx="2639999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3" name="TextBox 22"/>
          <p:cNvSpPr txBox="1"/>
          <p:nvPr/>
        </p:nvSpPr>
        <p:spPr>
          <a:xfrm>
            <a:off x="1288400" y="1388826"/>
            <a:ext cx="6567199" cy="400110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o-KR" altLang="en-US" sz="2000" b="1" dirty="0">
                <a:latin typeface="새굴림" pitchFamily="18" charset="-127"/>
                <a:ea typeface="새굴림" pitchFamily="18" charset="-127"/>
              </a:rPr>
              <a:t>기본적인 몸풀기 신체운동으로 본격적인 게임을 준비함</a:t>
            </a:r>
          </a:p>
        </p:txBody>
      </p:sp>
    </p:spTree>
    <p:extLst>
      <p:ext uri="{BB962C8B-B14F-4D97-AF65-F5344CB8AC3E}">
        <p14:creationId xmlns:p14="http://schemas.microsoft.com/office/powerpoint/2010/main" val="6633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내용 개체 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212976"/>
            <a:ext cx="3323981" cy="24929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coolSlant"/>
            <a:contourClr>
              <a:srgbClr val="969696"/>
            </a:contourClr>
          </a:sp3d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213066"/>
            <a:ext cx="3323861" cy="2492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/>
            <a:contourClr>
              <a:srgbClr val="969696"/>
            </a:contourClr>
          </a:sp3d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179512" y="476672"/>
            <a:ext cx="8784976" cy="754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 pitchFamily="50" charset="-127"/>
              <a:ea typeface="맑은 고딕" pitchFamily="50" charset="-127"/>
              <a:cs typeface="+mj-cs"/>
            </a:endParaRPr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79512" y="476672"/>
            <a:ext cx="8784976" cy="754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 pitchFamily="50" charset="-127"/>
              <a:ea typeface="맑은 고딕" pitchFamily="50" charset="-127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7584" y="1412776"/>
            <a:ext cx="7344816" cy="400110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o-KR" altLang="en-US" sz="2000" dirty="0" smtClean="0"/>
              <a:t>라텍스 밴드를 이용한 신체활동으로 팔과 다리의 </a:t>
            </a:r>
            <a:r>
              <a:rPr lang="ko-KR" altLang="en-US" sz="2000" b="1" i="1" u="sng" dirty="0" smtClean="0">
                <a:solidFill>
                  <a:srgbClr val="1D02BE"/>
                </a:solidFill>
              </a:rPr>
              <a:t>대 근육 </a:t>
            </a:r>
            <a:r>
              <a:rPr lang="ko-KR" altLang="en-US" sz="2000" dirty="0" smtClean="0"/>
              <a:t>강화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51284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1520" y="836712"/>
            <a:ext cx="8784976" cy="754299"/>
          </a:xfrm>
        </p:spPr>
        <p:txBody>
          <a:bodyPr>
            <a:normAutofit/>
          </a:bodyPr>
          <a:lstStyle/>
          <a:p>
            <a:r>
              <a:rPr lang="ko-KR" altLang="en-US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점보 스포츠 </a:t>
            </a:r>
            <a:r>
              <a:rPr lang="ko-KR" altLang="en-US" sz="32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스태킹</a:t>
            </a:r>
            <a:r>
              <a:rPr lang="ko-KR" altLang="en-US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(2019.6.20)</a:t>
            </a:r>
            <a:endParaRPr lang="ko-KR" altLang="en-US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42" y="2861967"/>
            <a:ext cx="2880000" cy="2160000"/>
          </a:xfrm>
          <a:prstGeom prst="ellipse">
            <a:avLst/>
          </a:prstGeom>
          <a:ln w="63500" cap="rnd"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  <a:softEdge rad="127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내용 개체 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2052">
            <a:off x="3169635" y="3580476"/>
            <a:ext cx="2880000" cy="2160000"/>
          </a:xfrm>
          <a:prstGeom prst="ellipse">
            <a:avLst/>
          </a:prstGeom>
          <a:ln w="63500" cap="rnd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3899">
            <a:off x="5901709" y="3040721"/>
            <a:ext cx="2880000" cy="2160000"/>
          </a:xfrm>
          <a:prstGeom prst="ellipse">
            <a:avLst/>
          </a:prstGeom>
          <a:ln w="63500" cap="rnd"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11560" y="1743890"/>
            <a:ext cx="7920880" cy="646331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o-KR" altLang="en-US" dirty="0" smtClean="0"/>
              <a:t>큰 컵을 이용하여 컵 쌓기를 하며 조작 운동을 하여 </a:t>
            </a:r>
            <a:r>
              <a:rPr lang="ko-KR" altLang="en-US" b="1" i="1" u="sng" dirty="0" smtClean="0">
                <a:solidFill>
                  <a:srgbClr val="1D02BE"/>
                </a:solidFill>
              </a:rPr>
              <a:t>민첩성</a:t>
            </a:r>
            <a:r>
              <a:rPr lang="ko-KR" altLang="en-US" dirty="0" smtClean="0"/>
              <a:t> 및 </a:t>
            </a:r>
            <a:r>
              <a:rPr lang="ko-KR" altLang="en-US" b="1" i="1" u="sng" dirty="0" smtClean="0">
                <a:solidFill>
                  <a:srgbClr val="1D02BE"/>
                </a:solidFill>
              </a:rPr>
              <a:t>순발력</a:t>
            </a:r>
            <a:r>
              <a:rPr lang="ko-KR" altLang="en-US" dirty="0" smtClean="0"/>
              <a:t> 향상에 도움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소근육</a:t>
            </a:r>
            <a:r>
              <a:rPr lang="ko-KR" altLang="en-US" dirty="0" smtClean="0"/>
              <a:t> 및 </a:t>
            </a:r>
            <a:r>
              <a:rPr lang="ko-KR" altLang="en-US" dirty="0" err="1" smtClean="0"/>
              <a:t>대근육</a:t>
            </a:r>
            <a:r>
              <a:rPr lang="ko-KR" altLang="en-US" dirty="0" smtClean="0"/>
              <a:t> 운동효과와 두뇌운동으로 </a:t>
            </a:r>
            <a:r>
              <a:rPr lang="ko-KR" altLang="en-US" b="1" i="1" u="sng" dirty="0" smtClean="0">
                <a:solidFill>
                  <a:srgbClr val="1D02BE"/>
                </a:solidFill>
              </a:rPr>
              <a:t>치매예방</a:t>
            </a:r>
            <a:r>
              <a:rPr lang="ko-KR" altLang="en-US" dirty="0" smtClean="0"/>
              <a:t> 효과 </a:t>
            </a:r>
            <a:endParaRPr lang="ko-KR" altLang="en-US" dirty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79512" y="188640"/>
            <a:ext cx="8784976" cy="754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-윤고딕340"/>
                <a:cs typeface="+mj-cs"/>
              </a:rPr>
              <a:t>3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-윤고딕340"/>
                <a:cs typeface="+mj-cs"/>
              </a:rPr>
              <a:t>.2 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itchFamily="50" charset="-127"/>
                <a:ea typeface="-윤고딕340"/>
                <a:cs typeface="+mj-cs"/>
              </a:rPr>
              <a:t>교구를 이용한 스포츠 활동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 pitchFamily="50" charset="-127"/>
              <a:ea typeface="-윤고딕34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1669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1744</TotalTime>
  <Words>778</Words>
  <Application>Microsoft Office PowerPoint</Application>
  <PresentationFormat>화면 슬라이드 쇼(4:3)</PresentationFormat>
  <Paragraphs>132</Paragraphs>
  <Slides>19</Slides>
  <Notes>1</Notes>
  <HiddenSlides>0</HiddenSlides>
  <MMClips>1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19</vt:i4>
      </vt:variant>
    </vt:vector>
  </HeadingPairs>
  <TitlesOfParts>
    <vt:vector size="32" baseType="lpstr">
      <vt:lpstr>Droid Sans Mono</vt:lpstr>
      <vt:lpstr>HY태백B</vt:lpstr>
      <vt:lpstr>MD개성체</vt:lpstr>
      <vt:lpstr>맑은 고딕</vt:lpstr>
      <vt:lpstr>새굴림</vt:lpstr>
      <vt:lpstr>-윤고딕340</vt:lpstr>
      <vt:lpstr>휴먼편지체</vt:lpstr>
      <vt:lpstr>Algerian</vt:lpstr>
      <vt:lpstr>Arial</vt:lpstr>
      <vt:lpstr>Forte</vt:lpstr>
      <vt:lpstr>Wingdings</vt:lpstr>
      <vt:lpstr>Office 테마</vt:lpstr>
      <vt:lpstr>디자인 사용자 지정</vt:lpstr>
      <vt:lpstr>PowerPoint 프레젠테이션</vt:lpstr>
      <vt:lpstr>PowerPoint 프레젠테이션</vt:lpstr>
      <vt:lpstr>PowerPoint 프레젠테이션</vt:lpstr>
      <vt:lpstr>PowerPoint 프레젠테이션</vt:lpstr>
      <vt:lpstr>2. 실버 스포츠의 추진배경</vt:lpstr>
      <vt:lpstr>PowerPoint 프레젠테이션</vt:lpstr>
      <vt:lpstr>3.1 스트레칭 하기</vt:lpstr>
      <vt:lpstr>PowerPoint 프레젠테이션</vt:lpstr>
      <vt:lpstr>점보 스포츠 스태킹 (2019.6.20)</vt:lpstr>
      <vt:lpstr>파라슈트 (2019.8.8)</vt:lpstr>
      <vt:lpstr>링 던지기 (2020.01.06)</vt:lpstr>
      <vt:lpstr>컬링 (2020.1.13)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ii</dc:creator>
  <cp:lastModifiedBy>USER</cp:lastModifiedBy>
  <cp:revision>162</cp:revision>
  <dcterms:created xsi:type="dcterms:W3CDTF">2011-06-27T05:45:20Z</dcterms:created>
  <dcterms:modified xsi:type="dcterms:W3CDTF">2020-09-22T06:20:55Z</dcterms:modified>
</cp:coreProperties>
</file>