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rawings/drawing1.xml" ContentType="application/vnd.openxmlformats-officedocument.drawingml.chartshapes+xml"/>
  <Override PartName="/ppt/charts/chart5.xml" ContentType="application/vnd.openxmlformats-officedocument.drawingml.chart+xml"/>
  <Override PartName="/ppt/drawings/drawing2.xml" ContentType="application/vnd.openxmlformats-officedocument.drawingml.chartshapes+xml"/>
  <Override PartName="/ppt/charts/chart6.xml" ContentType="application/vnd.openxmlformats-officedocument.drawingml.chart+xml"/>
  <Override PartName="/ppt/drawings/drawing3.xml" ContentType="application/vnd.openxmlformats-officedocument.drawingml.chartshapes+xml"/>
  <Override PartName="/ppt/charts/chart7.xml" ContentType="application/vnd.openxmlformats-officedocument.drawingml.chart+xml"/>
  <Override PartName="/ppt/drawings/drawing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0"/>
  </p:handoutMasterIdLst>
  <p:sldIdLst>
    <p:sldId id="267" r:id="rId2"/>
    <p:sldId id="278" r:id="rId3"/>
    <p:sldId id="262" r:id="rId4"/>
    <p:sldId id="257" r:id="rId5"/>
    <p:sldId id="264" r:id="rId6"/>
    <p:sldId id="261" r:id="rId7"/>
    <p:sldId id="269" r:id="rId8"/>
    <p:sldId id="276" r:id="rId9"/>
    <p:sldId id="274" r:id="rId10"/>
    <p:sldId id="270" r:id="rId11"/>
    <p:sldId id="271" r:id="rId12"/>
    <p:sldId id="277" r:id="rId13"/>
    <p:sldId id="272" r:id="rId14"/>
    <p:sldId id="280" r:id="rId15"/>
    <p:sldId id="281" r:id="rId16"/>
    <p:sldId id="260" r:id="rId17"/>
    <p:sldId id="273" r:id="rId18"/>
    <p:sldId id="275" r:id="rId19"/>
  </p:sldIdLst>
  <p:sldSz cx="12192000" cy="6858000"/>
  <p:notesSz cx="6797675" cy="9926638"/>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93" userDrawn="1">
          <p15:clr>
            <a:srgbClr val="A4A3A4"/>
          </p15:clr>
        </p15:guide>
        <p15:guide id="2" pos="3840" userDrawn="1">
          <p15:clr>
            <a:srgbClr val="A4A3A4"/>
          </p15:clr>
        </p15:guide>
        <p15:guide id="3" orient="horz" pos="3997" userDrawn="1">
          <p15:clr>
            <a:srgbClr val="A4A3A4"/>
          </p15:clr>
        </p15:guide>
        <p15:guide id="4" orient="horz" pos="26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8BAE"/>
    <a:srgbClr val="6ACAD2"/>
    <a:srgbClr val="10C3F1"/>
    <a:srgbClr val="A8A9AD"/>
    <a:srgbClr val="ABAAAA"/>
    <a:srgbClr val="F9F9F9"/>
    <a:srgbClr val="E5EFF3"/>
    <a:srgbClr val="ECEFF9"/>
    <a:srgbClr val="E6E9F1"/>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82" d="100"/>
          <a:sy n="82" d="100"/>
        </p:scale>
        <p:origin x="108" y="216"/>
      </p:cViewPr>
      <p:guideLst>
        <p:guide orient="horz" pos="3793"/>
        <p:guide pos="3840"/>
        <p:guide orient="horz" pos="3997"/>
        <p:guide orient="horz" pos="266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_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_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____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____5.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____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ltLang="ko-KR" dirty="0" smtClean="0"/>
              <a:t>2018</a:t>
            </a:r>
            <a:r>
              <a:rPr lang="ko-KR" altLang="en-US" dirty="0" smtClean="0"/>
              <a:t>년</a:t>
            </a:r>
            <a:endParaRPr lang="en-US" altLang="ko-KR" dirty="0"/>
          </a:p>
        </c:rich>
      </c:tx>
      <c:overlay val="0"/>
    </c:title>
    <c:autoTitleDeleted val="0"/>
    <c:plotArea>
      <c:layout/>
      <c:doughnutChart>
        <c:varyColors val="1"/>
        <c:ser>
          <c:idx val="0"/>
          <c:order val="0"/>
          <c:tx>
            <c:strRef>
              <c:f>Sheet1!$K$22</c:f>
              <c:strCache>
                <c:ptCount val="1"/>
                <c:pt idx="0">
                  <c:v>2019</c:v>
                </c:pt>
              </c:strCache>
            </c:strRef>
          </c:tx>
          <c:cat>
            <c:strRef>
              <c:f>Sheet1!$L$21:$Q$21</c:f>
              <c:strCache>
                <c:ptCount val="6"/>
                <c:pt idx="0">
                  <c:v>2</c:v>
                </c:pt>
                <c:pt idx="1">
                  <c:v>4</c:v>
                </c:pt>
                <c:pt idx="2">
                  <c:v>6</c:v>
                </c:pt>
                <c:pt idx="3">
                  <c:v>8</c:v>
                </c:pt>
                <c:pt idx="4">
                  <c:v>10</c:v>
                </c:pt>
                <c:pt idx="5">
                  <c:v>10이상</c:v>
                </c:pt>
              </c:strCache>
            </c:strRef>
          </c:cat>
          <c:val>
            <c:numRef>
              <c:f>Sheet1!$L$22:$Q$22</c:f>
              <c:numCache>
                <c:formatCode>General</c:formatCode>
                <c:ptCount val="6"/>
                <c:pt idx="0">
                  <c:v>11</c:v>
                </c:pt>
                <c:pt idx="1">
                  <c:v>10</c:v>
                </c:pt>
                <c:pt idx="2">
                  <c:v>1</c:v>
                </c:pt>
                <c:pt idx="4">
                  <c:v>2</c:v>
                </c:pt>
                <c:pt idx="5">
                  <c:v>1</c:v>
                </c:pt>
              </c:numCache>
            </c:numRef>
          </c:val>
          <c:extLst>
            <c:ext xmlns:c16="http://schemas.microsoft.com/office/drawing/2014/chart" uri="{C3380CC4-5D6E-409C-BE32-E72D297353CC}">
              <c16:uniqueId val="{00000000-24C5-407C-888B-AA00E236663E}"/>
            </c:ext>
          </c:extLst>
        </c:ser>
        <c:dLbls>
          <c:showLegendKey val="0"/>
          <c:showVal val="0"/>
          <c:showCatName val="0"/>
          <c:showSerName val="0"/>
          <c:showPercent val="0"/>
          <c:showBubbleSize val="0"/>
          <c:showLeaderLines val="1"/>
        </c:dLbls>
        <c:firstSliceAng val="0"/>
        <c:holeSize val="50"/>
      </c:doughnutChart>
    </c:plotArea>
    <c:legend>
      <c:legendPos val="b"/>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ltLang="ko-KR" dirty="0" smtClean="0"/>
              <a:t>2019</a:t>
            </a:r>
            <a:r>
              <a:rPr lang="ko-KR" altLang="en-US" dirty="0" smtClean="0"/>
              <a:t>년</a:t>
            </a:r>
            <a:endParaRPr lang="en-US" altLang="ko-KR" dirty="0"/>
          </a:p>
        </c:rich>
      </c:tx>
      <c:overlay val="0"/>
    </c:title>
    <c:autoTitleDeleted val="0"/>
    <c:plotArea>
      <c:layout/>
      <c:doughnutChart>
        <c:varyColors val="1"/>
        <c:ser>
          <c:idx val="0"/>
          <c:order val="0"/>
          <c:tx>
            <c:strRef>
              <c:f>Sheet1!$F$42</c:f>
              <c:strCache>
                <c:ptCount val="1"/>
                <c:pt idx="0">
                  <c:v>2020</c:v>
                </c:pt>
              </c:strCache>
            </c:strRef>
          </c:tx>
          <c:cat>
            <c:strRef>
              <c:f>Sheet1!$G$41:$L$41</c:f>
              <c:strCache>
                <c:ptCount val="6"/>
                <c:pt idx="0">
                  <c:v>2</c:v>
                </c:pt>
                <c:pt idx="1">
                  <c:v>4</c:v>
                </c:pt>
                <c:pt idx="2">
                  <c:v>6</c:v>
                </c:pt>
                <c:pt idx="3">
                  <c:v>8</c:v>
                </c:pt>
                <c:pt idx="4">
                  <c:v>10</c:v>
                </c:pt>
                <c:pt idx="5">
                  <c:v>10이상</c:v>
                </c:pt>
              </c:strCache>
            </c:strRef>
          </c:cat>
          <c:val>
            <c:numRef>
              <c:f>Sheet1!$G$42:$L$42</c:f>
              <c:numCache>
                <c:formatCode>General</c:formatCode>
                <c:ptCount val="6"/>
                <c:pt idx="0">
                  <c:v>20</c:v>
                </c:pt>
                <c:pt idx="1">
                  <c:v>3</c:v>
                </c:pt>
                <c:pt idx="2">
                  <c:v>1</c:v>
                </c:pt>
                <c:pt idx="3">
                  <c:v>1</c:v>
                </c:pt>
              </c:numCache>
            </c:numRef>
          </c:val>
          <c:extLst>
            <c:ext xmlns:c16="http://schemas.microsoft.com/office/drawing/2014/chart" uri="{C3380CC4-5D6E-409C-BE32-E72D297353CC}">
              <c16:uniqueId val="{00000000-D2C9-4D3C-AA78-65FDA9756DD4}"/>
            </c:ext>
          </c:extLst>
        </c:ser>
        <c:dLbls>
          <c:showLegendKey val="0"/>
          <c:showVal val="0"/>
          <c:showCatName val="0"/>
          <c:showSerName val="0"/>
          <c:showPercent val="0"/>
          <c:showBubbleSize val="0"/>
          <c:showLeaderLines val="1"/>
        </c:dLbls>
        <c:firstSliceAng val="0"/>
        <c:holeSize val="50"/>
      </c:doughnutChart>
    </c:plotArea>
    <c:legend>
      <c:legendPos val="b"/>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325669293458788E-2"/>
          <c:y val="3.0787037037037036E-2"/>
          <c:w val="0.90244287311212101"/>
          <c:h val="0.82080198308544761"/>
        </c:manualLayout>
      </c:layout>
      <c:barChart>
        <c:barDir val="col"/>
        <c:grouping val="clustered"/>
        <c:varyColors val="0"/>
        <c:ser>
          <c:idx val="0"/>
          <c:order val="0"/>
          <c:tx>
            <c:strRef>
              <c:f>Sheet1!$K$10</c:f>
              <c:strCache>
                <c:ptCount val="1"/>
                <c:pt idx="0">
                  <c:v>2019</c:v>
                </c:pt>
              </c:strCache>
            </c:strRef>
          </c:tx>
          <c:invertIfNegative val="0"/>
          <c:cat>
            <c:numRef>
              <c:f>Sheet1!$L$9:$Q$9</c:f>
              <c:numCache>
                <c:formatCode>General</c:formatCode>
                <c:ptCount val="6"/>
                <c:pt idx="0">
                  <c:v>5</c:v>
                </c:pt>
                <c:pt idx="1">
                  <c:v>10</c:v>
                </c:pt>
                <c:pt idx="2">
                  <c:v>15</c:v>
                </c:pt>
                <c:pt idx="3">
                  <c:v>20</c:v>
                </c:pt>
                <c:pt idx="4">
                  <c:v>25</c:v>
                </c:pt>
                <c:pt idx="5">
                  <c:v>30</c:v>
                </c:pt>
              </c:numCache>
            </c:numRef>
          </c:cat>
          <c:val>
            <c:numRef>
              <c:f>Sheet1!$L$10:$Q$10</c:f>
              <c:numCache>
                <c:formatCode>General</c:formatCode>
                <c:ptCount val="6"/>
                <c:pt idx="0">
                  <c:v>0</c:v>
                </c:pt>
                <c:pt idx="1">
                  <c:v>0</c:v>
                </c:pt>
                <c:pt idx="2">
                  <c:v>3</c:v>
                </c:pt>
                <c:pt idx="3">
                  <c:v>12</c:v>
                </c:pt>
                <c:pt idx="4">
                  <c:v>9</c:v>
                </c:pt>
                <c:pt idx="5">
                  <c:v>1</c:v>
                </c:pt>
              </c:numCache>
            </c:numRef>
          </c:val>
          <c:extLst>
            <c:ext xmlns:c16="http://schemas.microsoft.com/office/drawing/2014/chart" uri="{C3380CC4-5D6E-409C-BE32-E72D297353CC}">
              <c16:uniqueId val="{00000000-75C3-467F-966C-9C345537838A}"/>
            </c:ext>
          </c:extLst>
        </c:ser>
        <c:ser>
          <c:idx val="1"/>
          <c:order val="1"/>
          <c:tx>
            <c:strRef>
              <c:f>Sheet1!$K$11</c:f>
              <c:strCache>
                <c:ptCount val="1"/>
                <c:pt idx="0">
                  <c:v>2020</c:v>
                </c:pt>
              </c:strCache>
            </c:strRef>
          </c:tx>
          <c:invertIfNegative val="0"/>
          <c:cat>
            <c:numRef>
              <c:f>Sheet1!$L$9:$Q$9</c:f>
              <c:numCache>
                <c:formatCode>General</c:formatCode>
                <c:ptCount val="6"/>
                <c:pt idx="0">
                  <c:v>5</c:v>
                </c:pt>
                <c:pt idx="1">
                  <c:v>10</c:v>
                </c:pt>
                <c:pt idx="2">
                  <c:v>15</c:v>
                </c:pt>
                <c:pt idx="3">
                  <c:v>20</c:v>
                </c:pt>
                <c:pt idx="4">
                  <c:v>25</c:v>
                </c:pt>
                <c:pt idx="5">
                  <c:v>30</c:v>
                </c:pt>
              </c:numCache>
            </c:numRef>
          </c:cat>
          <c:val>
            <c:numRef>
              <c:f>Sheet1!$L$11:$Q$11</c:f>
              <c:numCache>
                <c:formatCode>General</c:formatCode>
                <c:ptCount val="6"/>
                <c:pt idx="0">
                  <c:v>0</c:v>
                </c:pt>
                <c:pt idx="1">
                  <c:v>1</c:v>
                </c:pt>
                <c:pt idx="2">
                  <c:v>2</c:v>
                </c:pt>
                <c:pt idx="3">
                  <c:v>10</c:v>
                </c:pt>
                <c:pt idx="4">
                  <c:v>10</c:v>
                </c:pt>
                <c:pt idx="5">
                  <c:v>2</c:v>
                </c:pt>
              </c:numCache>
            </c:numRef>
          </c:val>
          <c:extLst>
            <c:ext xmlns:c16="http://schemas.microsoft.com/office/drawing/2014/chart" uri="{C3380CC4-5D6E-409C-BE32-E72D297353CC}">
              <c16:uniqueId val="{00000001-75C3-467F-966C-9C345537838A}"/>
            </c:ext>
          </c:extLst>
        </c:ser>
        <c:dLbls>
          <c:showLegendKey val="0"/>
          <c:showVal val="0"/>
          <c:showCatName val="0"/>
          <c:showSerName val="0"/>
          <c:showPercent val="0"/>
          <c:showBubbleSize val="0"/>
        </c:dLbls>
        <c:gapWidth val="150"/>
        <c:axId val="201507584"/>
        <c:axId val="201509120"/>
      </c:barChart>
      <c:catAx>
        <c:axId val="201507584"/>
        <c:scaling>
          <c:orientation val="minMax"/>
        </c:scaling>
        <c:delete val="0"/>
        <c:axPos val="b"/>
        <c:numFmt formatCode="General" sourceLinked="1"/>
        <c:majorTickMark val="out"/>
        <c:minorTickMark val="none"/>
        <c:tickLblPos val="nextTo"/>
        <c:crossAx val="201509120"/>
        <c:crosses val="autoZero"/>
        <c:auto val="1"/>
        <c:lblAlgn val="ctr"/>
        <c:lblOffset val="100"/>
        <c:noMultiLvlLbl val="0"/>
      </c:catAx>
      <c:valAx>
        <c:axId val="201509120"/>
        <c:scaling>
          <c:orientation val="minMax"/>
        </c:scaling>
        <c:delete val="0"/>
        <c:axPos val="l"/>
        <c:majorGridlines/>
        <c:numFmt formatCode="General" sourceLinked="1"/>
        <c:majorTickMark val="out"/>
        <c:minorTickMark val="none"/>
        <c:tickLblPos val="nextTo"/>
        <c:crossAx val="201507584"/>
        <c:crosses val="autoZero"/>
        <c:crossBetween val="between"/>
        <c:majorUnit val="1"/>
      </c:valAx>
    </c:plotArea>
    <c:plotVisOnly val="1"/>
    <c:dispBlanksAs val="gap"/>
    <c:showDLblsOverMax val="0"/>
  </c:chart>
  <c:spPr>
    <a:ln w="19050">
      <a:solidFill>
        <a:schemeClr val="accent1"/>
      </a:solid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4224769913649701"/>
          <c:y val="0.15059294036200799"/>
          <c:w val="0.79405537118926017"/>
          <c:h val="0.55570769453219826"/>
        </c:manualLayout>
      </c:layout>
      <c:bar3DChart>
        <c:barDir val="col"/>
        <c:grouping val="clustered"/>
        <c:varyColors val="0"/>
        <c:ser>
          <c:idx val="0"/>
          <c:order val="0"/>
          <c:tx>
            <c:strRef>
              <c:f>Sheet2!$L$21</c:f>
              <c:strCache>
                <c:ptCount val="1"/>
                <c:pt idx="0">
                  <c:v>2019</c:v>
                </c:pt>
              </c:strCache>
            </c:strRef>
          </c:tx>
          <c:invertIfNegative val="0"/>
          <c:cat>
            <c:numRef>
              <c:f>Sheet2!$K$22:$K$25</c:f>
              <c:numCache>
                <c:formatCode>General</c:formatCode>
                <c:ptCount val="4"/>
                <c:pt idx="0">
                  <c:v>1</c:v>
                </c:pt>
                <c:pt idx="1">
                  <c:v>2</c:v>
                </c:pt>
                <c:pt idx="2">
                  <c:v>3</c:v>
                </c:pt>
                <c:pt idx="3">
                  <c:v>4</c:v>
                </c:pt>
              </c:numCache>
            </c:numRef>
          </c:cat>
          <c:val>
            <c:numRef>
              <c:f>Sheet2!$L$22:$L$25</c:f>
              <c:numCache>
                <c:formatCode>General</c:formatCode>
                <c:ptCount val="4"/>
                <c:pt idx="0">
                  <c:v>3</c:v>
                </c:pt>
                <c:pt idx="1">
                  <c:v>10</c:v>
                </c:pt>
                <c:pt idx="2">
                  <c:v>10</c:v>
                </c:pt>
                <c:pt idx="3">
                  <c:v>2</c:v>
                </c:pt>
              </c:numCache>
            </c:numRef>
          </c:val>
          <c:extLst>
            <c:ext xmlns:c16="http://schemas.microsoft.com/office/drawing/2014/chart" uri="{C3380CC4-5D6E-409C-BE32-E72D297353CC}">
              <c16:uniqueId val="{00000000-F5E7-4CB6-B970-320989FA9620}"/>
            </c:ext>
          </c:extLst>
        </c:ser>
        <c:ser>
          <c:idx val="1"/>
          <c:order val="1"/>
          <c:tx>
            <c:strRef>
              <c:f>Sheet2!$M$21</c:f>
              <c:strCache>
                <c:ptCount val="1"/>
                <c:pt idx="0">
                  <c:v>2020</c:v>
                </c:pt>
              </c:strCache>
            </c:strRef>
          </c:tx>
          <c:invertIfNegative val="0"/>
          <c:cat>
            <c:numRef>
              <c:f>Sheet2!$K$22:$K$25</c:f>
              <c:numCache>
                <c:formatCode>General</c:formatCode>
                <c:ptCount val="4"/>
                <c:pt idx="0">
                  <c:v>1</c:v>
                </c:pt>
                <c:pt idx="1">
                  <c:v>2</c:v>
                </c:pt>
                <c:pt idx="2">
                  <c:v>3</c:v>
                </c:pt>
                <c:pt idx="3">
                  <c:v>4</c:v>
                </c:pt>
              </c:numCache>
            </c:numRef>
          </c:cat>
          <c:val>
            <c:numRef>
              <c:f>Sheet2!$M$22:$M$25</c:f>
              <c:numCache>
                <c:formatCode>General</c:formatCode>
                <c:ptCount val="4"/>
                <c:pt idx="0">
                  <c:v>6</c:v>
                </c:pt>
                <c:pt idx="1">
                  <c:v>8</c:v>
                </c:pt>
                <c:pt idx="2">
                  <c:v>9</c:v>
                </c:pt>
                <c:pt idx="3">
                  <c:v>2</c:v>
                </c:pt>
              </c:numCache>
            </c:numRef>
          </c:val>
          <c:extLst>
            <c:ext xmlns:c16="http://schemas.microsoft.com/office/drawing/2014/chart" uri="{C3380CC4-5D6E-409C-BE32-E72D297353CC}">
              <c16:uniqueId val="{00000001-F5E7-4CB6-B970-320989FA9620}"/>
            </c:ext>
          </c:extLst>
        </c:ser>
        <c:dLbls>
          <c:showLegendKey val="0"/>
          <c:showVal val="0"/>
          <c:showCatName val="0"/>
          <c:showSerName val="0"/>
          <c:showPercent val="0"/>
          <c:showBubbleSize val="0"/>
        </c:dLbls>
        <c:gapWidth val="150"/>
        <c:shape val="cylinder"/>
        <c:axId val="256078976"/>
        <c:axId val="256080512"/>
        <c:axId val="0"/>
      </c:bar3DChart>
      <c:catAx>
        <c:axId val="256078976"/>
        <c:scaling>
          <c:orientation val="minMax"/>
        </c:scaling>
        <c:delete val="0"/>
        <c:axPos val="b"/>
        <c:numFmt formatCode="General" sourceLinked="1"/>
        <c:majorTickMark val="out"/>
        <c:minorTickMark val="none"/>
        <c:tickLblPos val="nextTo"/>
        <c:crossAx val="256080512"/>
        <c:crosses val="autoZero"/>
        <c:auto val="1"/>
        <c:lblAlgn val="ctr"/>
        <c:lblOffset val="100"/>
        <c:noMultiLvlLbl val="0"/>
      </c:catAx>
      <c:valAx>
        <c:axId val="256080512"/>
        <c:scaling>
          <c:orientation val="minMax"/>
        </c:scaling>
        <c:delete val="0"/>
        <c:axPos val="l"/>
        <c:majorGridlines/>
        <c:numFmt formatCode="General" sourceLinked="1"/>
        <c:majorTickMark val="out"/>
        <c:minorTickMark val="none"/>
        <c:tickLblPos val="nextTo"/>
        <c:crossAx val="256078976"/>
        <c:crosses val="autoZero"/>
        <c:crossBetween val="between"/>
      </c:valAx>
    </c:plotArea>
    <c:plotVisOnly val="1"/>
    <c:dispBlanksAs val="gap"/>
    <c:showDLblsOverMax val="0"/>
  </c:chart>
  <c:spPr>
    <a:ln>
      <a:solidFill>
        <a:schemeClr val="tx1"/>
      </a:solidFill>
    </a:ln>
  </c:sp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4056615040445555"/>
          <c:y val="0.13248149051132732"/>
          <c:w val="0.85943384959554447"/>
          <c:h val="0.60914165890117766"/>
        </c:manualLayout>
      </c:layout>
      <c:bar3DChart>
        <c:barDir val="col"/>
        <c:grouping val="clustered"/>
        <c:varyColors val="0"/>
        <c:ser>
          <c:idx val="0"/>
          <c:order val="0"/>
          <c:tx>
            <c:strRef>
              <c:f>Sheet2!$L$21</c:f>
              <c:strCache>
                <c:ptCount val="1"/>
                <c:pt idx="0">
                  <c:v>2019</c:v>
                </c:pt>
              </c:strCache>
            </c:strRef>
          </c:tx>
          <c:invertIfNegative val="0"/>
          <c:cat>
            <c:numRef>
              <c:f>Sheet2!$K$22:$K$25</c:f>
              <c:numCache>
                <c:formatCode>General</c:formatCode>
                <c:ptCount val="4"/>
                <c:pt idx="0">
                  <c:v>1</c:v>
                </c:pt>
                <c:pt idx="1">
                  <c:v>2</c:v>
                </c:pt>
                <c:pt idx="2">
                  <c:v>3</c:v>
                </c:pt>
                <c:pt idx="3">
                  <c:v>4</c:v>
                </c:pt>
              </c:numCache>
            </c:numRef>
          </c:cat>
          <c:val>
            <c:numRef>
              <c:f>Sheet2!$L$22:$L$25</c:f>
              <c:numCache>
                <c:formatCode>General</c:formatCode>
                <c:ptCount val="4"/>
                <c:pt idx="0">
                  <c:v>1</c:v>
                </c:pt>
                <c:pt idx="1">
                  <c:v>8</c:v>
                </c:pt>
                <c:pt idx="2">
                  <c:v>12</c:v>
                </c:pt>
                <c:pt idx="3">
                  <c:v>4</c:v>
                </c:pt>
              </c:numCache>
            </c:numRef>
          </c:val>
          <c:extLst>
            <c:ext xmlns:c16="http://schemas.microsoft.com/office/drawing/2014/chart" uri="{C3380CC4-5D6E-409C-BE32-E72D297353CC}">
              <c16:uniqueId val="{00000000-D56A-49E2-A381-1FB38B692F69}"/>
            </c:ext>
          </c:extLst>
        </c:ser>
        <c:ser>
          <c:idx val="1"/>
          <c:order val="1"/>
          <c:tx>
            <c:strRef>
              <c:f>Sheet2!$M$21</c:f>
              <c:strCache>
                <c:ptCount val="1"/>
                <c:pt idx="0">
                  <c:v>2020</c:v>
                </c:pt>
              </c:strCache>
            </c:strRef>
          </c:tx>
          <c:invertIfNegative val="0"/>
          <c:cat>
            <c:numRef>
              <c:f>Sheet2!$K$22:$K$25</c:f>
              <c:numCache>
                <c:formatCode>General</c:formatCode>
                <c:ptCount val="4"/>
                <c:pt idx="0">
                  <c:v>1</c:v>
                </c:pt>
                <c:pt idx="1">
                  <c:v>2</c:v>
                </c:pt>
                <c:pt idx="2">
                  <c:v>3</c:v>
                </c:pt>
                <c:pt idx="3">
                  <c:v>4</c:v>
                </c:pt>
              </c:numCache>
            </c:numRef>
          </c:cat>
          <c:val>
            <c:numRef>
              <c:f>Sheet2!$M$22:$M$25</c:f>
              <c:numCache>
                <c:formatCode>General</c:formatCode>
                <c:ptCount val="4"/>
                <c:pt idx="0">
                  <c:v>5</c:v>
                </c:pt>
                <c:pt idx="1">
                  <c:v>7</c:v>
                </c:pt>
                <c:pt idx="2">
                  <c:v>10</c:v>
                </c:pt>
                <c:pt idx="3">
                  <c:v>3</c:v>
                </c:pt>
              </c:numCache>
            </c:numRef>
          </c:val>
          <c:extLst>
            <c:ext xmlns:c16="http://schemas.microsoft.com/office/drawing/2014/chart" uri="{C3380CC4-5D6E-409C-BE32-E72D297353CC}">
              <c16:uniqueId val="{00000001-D56A-49E2-A381-1FB38B692F69}"/>
            </c:ext>
          </c:extLst>
        </c:ser>
        <c:dLbls>
          <c:showLegendKey val="0"/>
          <c:showVal val="0"/>
          <c:showCatName val="0"/>
          <c:showSerName val="0"/>
          <c:showPercent val="0"/>
          <c:showBubbleSize val="0"/>
        </c:dLbls>
        <c:gapWidth val="150"/>
        <c:shape val="cylinder"/>
        <c:axId val="256283008"/>
        <c:axId val="256284544"/>
        <c:axId val="0"/>
      </c:bar3DChart>
      <c:catAx>
        <c:axId val="256283008"/>
        <c:scaling>
          <c:orientation val="minMax"/>
        </c:scaling>
        <c:delete val="0"/>
        <c:axPos val="b"/>
        <c:numFmt formatCode="General" sourceLinked="1"/>
        <c:majorTickMark val="out"/>
        <c:minorTickMark val="none"/>
        <c:tickLblPos val="nextTo"/>
        <c:crossAx val="256284544"/>
        <c:crosses val="autoZero"/>
        <c:auto val="1"/>
        <c:lblAlgn val="ctr"/>
        <c:lblOffset val="100"/>
        <c:noMultiLvlLbl val="0"/>
      </c:catAx>
      <c:valAx>
        <c:axId val="256284544"/>
        <c:scaling>
          <c:orientation val="minMax"/>
        </c:scaling>
        <c:delete val="0"/>
        <c:axPos val="l"/>
        <c:majorGridlines/>
        <c:numFmt formatCode="General" sourceLinked="1"/>
        <c:majorTickMark val="out"/>
        <c:minorTickMark val="none"/>
        <c:tickLblPos val="nextTo"/>
        <c:crossAx val="256283008"/>
        <c:crosses val="autoZero"/>
        <c:crossBetween val="between"/>
      </c:valAx>
      <c:spPr>
        <a:ln>
          <a:noFill/>
        </a:ln>
      </c:spPr>
    </c:plotArea>
    <c:plotVisOnly val="1"/>
    <c:dispBlanksAs val="gap"/>
    <c:showDLblsOverMax val="0"/>
  </c:chart>
  <c:spPr>
    <a:ln>
      <a:solidFill>
        <a:schemeClr val="tx1"/>
      </a:solidFill>
    </a:ln>
  </c:sp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501192955122691"/>
          <c:y val="3.6980227586798774E-2"/>
          <c:w val="0.79047744993776903"/>
          <c:h val="0.65129162601782653"/>
        </c:manualLayout>
      </c:layout>
      <c:bar3DChart>
        <c:barDir val="col"/>
        <c:grouping val="clustered"/>
        <c:varyColors val="0"/>
        <c:ser>
          <c:idx val="0"/>
          <c:order val="0"/>
          <c:tx>
            <c:strRef>
              <c:f>Sheet2!$L$21</c:f>
              <c:strCache>
                <c:ptCount val="1"/>
                <c:pt idx="0">
                  <c:v>2019</c:v>
                </c:pt>
              </c:strCache>
            </c:strRef>
          </c:tx>
          <c:invertIfNegative val="0"/>
          <c:cat>
            <c:numRef>
              <c:f>Sheet2!$K$22:$K$25</c:f>
              <c:numCache>
                <c:formatCode>General</c:formatCode>
                <c:ptCount val="4"/>
                <c:pt idx="0">
                  <c:v>1</c:v>
                </c:pt>
                <c:pt idx="1">
                  <c:v>2</c:v>
                </c:pt>
                <c:pt idx="2">
                  <c:v>3</c:v>
                </c:pt>
                <c:pt idx="3">
                  <c:v>4</c:v>
                </c:pt>
              </c:numCache>
            </c:numRef>
          </c:cat>
          <c:val>
            <c:numRef>
              <c:f>Sheet2!$L$22:$L$25</c:f>
              <c:numCache>
                <c:formatCode>General</c:formatCode>
                <c:ptCount val="4"/>
                <c:pt idx="0">
                  <c:v>0</c:v>
                </c:pt>
                <c:pt idx="1">
                  <c:v>2</c:v>
                </c:pt>
                <c:pt idx="2">
                  <c:v>7</c:v>
                </c:pt>
                <c:pt idx="3">
                  <c:v>14</c:v>
                </c:pt>
              </c:numCache>
            </c:numRef>
          </c:val>
          <c:extLst>
            <c:ext xmlns:c16="http://schemas.microsoft.com/office/drawing/2014/chart" uri="{C3380CC4-5D6E-409C-BE32-E72D297353CC}">
              <c16:uniqueId val="{00000000-59F6-4400-8DDE-8A0EE044AE40}"/>
            </c:ext>
          </c:extLst>
        </c:ser>
        <c:ser>
          <c:idx val="1"/>
          <c:order val="1"/>
          <c:tx>
            <c:strRef>
              <c:f>Sheet2!$M$21</c:f>
              <c:strCache>
                <c:ptCount val="1"/>
                <c:pt idx="0">
                  <c:v>2020</c:v>
                </c:pt>
              </c:strCache>
            </c:strRef>
          </c:tx>
          <c:invertIfNegative val="0"/>
          <c:cat>
            <c:numRef>
              <c:f>Sheet2!$K$22:$K$25</c:f>
              <c:numCache>
                <c:formatCode>General</c:formatCode>
                <c:ptCount val="4"/>
                <c:pt idx="0">
                  <c:v>1</c:v>
                </c:pt>
                <c:pt idx="1">
                  <c:v>2</c:v>
                </c:pt>
                <c:pt idx="2">
                  <c:v>3</c:v>
                </c:pt>
                <c:pt idx="3">
                  <c:v>4</c:v>
                </c:pt>
              </c:numCache>
            </c:numRef>
          </c:cat>
          <c:val>
            <c:numRef>
              <c:f>Sheet2!$M$22:$M$25</c:f>
              <c:numCache>
                <c:formatCode>General</c:formatCode>
                <c:ptCount val="4"/>
                <c:pt idx="0">
                  <c:v>0</c:v>
                </c:pt>
                <c:pt idx="1">
                  <c:v>4</c:v>
                </c:pt>
                <c:pt idx="2">
                  <c:v>7</c:v>
                </c:pt>
                <c:pt idx="3">
                  <c:v>14</c:v>
                </c:pt>
              </c:numCache>
            </c:numRef>
          </c:val>
          <c:extLst>
            <c:ext xmlns:c16="http://schemas.microsoft.com/office/drawing/2014/chart" uri="{C3380CC4-5D6E-409C-BE32-E72D297353CC}">
              <c16:uniqueId val="{00000001-59F6-4400-8DDE-8A0EE044AE40}"/>
            </c:ext>
          </c:extLst>
        </c:ser>
        <c:dLbls>
          <c:showLegendKey val="0"/>
          <c:showVal val="0"/>
          <c:showCatName val="0"/>
          <c:showSerName val="0"/>
          <c:showPercent val="0"/>
          <c:showBubbleSize val="0"/>
        </c:dLbls>
        <c:gapWidth val="150"/>
        <c:shape val="cylinder"/>
        <c:axId val="200889856"/>
        <c:axId val="200891392"/>
        <c:axId val="0"/>
      </c:bar3DChart>
      <c:catAx>
        <c:axId val="200889856"/>
        <c:scaling>
          <c:orientation val="minMax"/>
        </c:scaling>
        <c:delete val="0"/>
        <c:axPos val="b"/>
        <c:numFmt formatCode="General" sourceLinked="1"/>
        <c:majorTickMark val="out"/>
        <c:minorTickMark val="none"/>
        <c:tickLblPos val="nextTo"/>
        <c:crossAx val="200891392"/>
        <c:crosses val="autoZero"/>
        <c:auto val="1"/>
        <c:lblAlgn val="ctr"/>
        <c:lblOffset val="100"/>
        <c:noMultiLvlLbl val="0"/>
      </c:catAx>
      <c:valAx>
        <c:axId val="200891392"/>
        <c:scaling>
          <c:orientation val="minMax"/>
        </c:scaling>
        <c:delete val="0"/>
        <c:axPos val="l"/>
        <c:majorGridlines/>
        <c:numFmt formatCode="General" sourceLinked="1"/>
        <c:majorTickMark val="out"/>
        <c:minorTickMark val="none"/>
        <c:tickLblPos val="nextTo"/>
        <c:crossAx val="200889856"/>
        <c:crosses val="autoZero"/>
        <c:crossBetween val="between"/>
      </c:valAx>
    </c:plotArea>
    <c:plotVisOnly val="1"/>
    <c:dispBlanksAs val="gap"/>
    <c:showDLblsOverMax val="0"/>
  </c:chart>
  <c:spPr>
    <a:ln>
      <a:solidFill>
        <a:schemeClr val="tx1"/>
      </a:solidFill>
    </a:ln>
  </c:sp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3584849755846035"/>
          <c:y val="9.8056413441937357E-2"/>
          <c:w val="0.81039530239305513"/>
          <c:h val="0.64514300212600284"/>
        </c:manualLayout>
      </c:layout>
      <c:bar3DChart>
        <c:barDir val="col"/>
        <c:grouping val="clustered"/>
        <c:varyColors val="0"/>
        <c:ser>
          <c:idx val="0"/>
          <c:order val="0"/>
          <c:tx>
            <c:strRef>
              <c:f>Sheet2!$L$21</c:f>
              <c:strCache>
                <c:ptCount val="1"/>
                <c:pt idx="0">
                  <c:v>2019</c:v>
                </c:pt>
              </c:strCache>
            </c:strRef>
          </c:tx>
          <c:invertIfNegative val="0"/>
          <c:cat>
            <c:numRef>
              <c:f>Sheet2!$K$22:$K$25</c:f>
              <c:numCache>
                <c:formatCode>General</c:formatCode>
                <c:ptCount val="4"/>
                <c:pt idx="0">
                  <c:v>1</c:v>
                </c:pt>
                <c:pt idx="1">
                  <c:v>2</c:v>
                </c:pt>
                <c:pt idx="2">
                  <c:v>3</c:v>
                </c:pt>
                <c:pt idx="3">
                  <c:v>4</c:v>
                </c:pt>
              </c:numCache>
            </c:numRef>
          </c:cat>
          <c:val>
            <c:numRef>
              <c:f>Sheet2!$L$22:$L$25</c:f>
              <c:numCache>
                <c:formatCode>General</c:formatCode>
                <c:ptCount val="4"/>
                <c:pt idx="0">
                  <c:v>1</c:v>
                </c:pt>
                <c:pt idx="1">
                  <c:v>5</c:v>
                </c:pt>
                <c:pt idx="2">
                  <c:v>15</c:v>
                </c:pt>
                <c:pt idx="3">
                  <c:v>4</c:v>
                </c:pt>
              </c:numCache>
            </c:numRef>
          </c:val>
          <c:extLst>
            <c:ext xmlns:c16="http://schemas.microsoft.com/office/drawing/2014/chart" uri="{C3380CC4-5D6E-409C-BE32-E72D297353CC}">
              <c16:uniqueId val="{00000000-C3A4-4F3D-8C79-82B6AD3A14A3}"/>
            </c:ext>
          </c:extLst>
        </c:ser>
        <c:ser>
          <c:idx val="1"/>
          <c:order val="1"/>
          <c:tx>
            <c:strRef>
              <c:f>Sheet2!$M$21</c:f>
              <c:strCache>
                <c:ptCount val="1"/>
                <c:pt idx="0">
                  <c:v>2020</c:v>
                </c:pt>
              </c:strCache>
            </c:strRef>
          </c:tx>
          <c:invertIfNegative val="0"/>
          <c:cat>
            <c:numRef>
              <c:f>Sheet2!$K$22:$K$25</c:f>
              <c:numCache>
                <c:formatCode>General</c:formatCode>
                <c:ptCount val="4"/>
                <c:pt idx="0">
                  <c:v>1</c:v>
                </c:pt>
                <c:pt idx="1">
                  <c:v>2</c:v>
                </c:pt>
                <c:pt idx="2">
                  <c:v>3</c:v>
                </c:pt>
                <c:pt idx="3">
                  <c:v>4</c:v>
                </c:pt>
              </c:numCache>
            </c:numRef>
          </c:cat>
          <c:val>
            <c:numRef>
              <c:f>Sheet2!$M$22:$M$25</c:f>
              <c:numCache>
                <c:formatCode>General</c:formatCode>
                <c:ptCount val="4"/>
                <c:pt idx="0">
                  <c:v>2</c:v>
                </c:pt>
                <c:pt idx="1">
                  <c:v>3</c:v>
                </c:pt>
                <c:pt idx="2">
                  <c:v>17</c:v>
                </c:pt>
                <c:pt idx="3">
                  <c:v>3</c:v>
                </c:pt>
              </c:numCache>
            </c:numRef>
          </c:val>
          <c:extLst>
            <c:ext xmlns:c16="http://schemas.microsoft.com/office/drawing/2014/chart" uri="{C3380CC4-5D6E-409C-BE32-E72D297353CC}">
              <c16:uniqueId val="{00000001-C3A4-4F3D-8C79-82B6AD3A14A3}"/>
            </c:ext>
          </c:extLst>
        </c:ser>
        <c:dLbls>
          <c:showLegendKey val="0"/>
          <c:showVal val="0"/>
          <c:showCatName val="0"/>
          <c:showSerName val="0"/>
          <c:showPercent val="0"/>
          <c:showBubbleSize val="0"/>
        </c:dLbls>
        <c:gapWidth val="150"/>
        <c:shape val="cylinder"/>
        <c:axId val="200966912"/>
        <c:axId val="200968448"/>
        <c:axId val="0"/>
      </c:bar3DChart>
      <c:catAx>
        <c:axId val="200966912"/>
        <c:scaling>
          <c:orientation val="minMax"/>
        </c:scaling>
        <c:delete val="0"/>
        <c:axPos val="b"/>
        <c:numFmt formatCode="General" sourceLinked="1"/>
        <c:majorTickMark val="out"/>
        <c:minorTickMark val="none"/>
        <c:tickLblPos val="nextTo"/>
        <c:crossAx val="200968448"/>
        <c:crosses val="autoZero"/>
        <c:auto val="1"/>
        <c:lblAlgn val="ctr"/>
        <c:lblOffset val="100"/>
        <c:noMultiLvlLbl val="0"/>
      </c:catAx>
      <c:valAx>
        <c:axId val="200968448"/>
        <c:scaling>
          <c:orientation val="minMax"/>
        </c:scaling>
        <c:delete val="0"/>
        <c:axPos val="l"/>
        <c:majorGridlines/>
        <c:numFmt formatCode="General" sourceLinked="1"/>
        <c:majorTickMark val="out"/>
        <c:minorTickMark val="none"/>
        <c:tickLblPos val="nextTo"/>
        <c:crossAx val="200966912"/>
        <c:crosses val="autoZero"/>
        <c:crossBetween val="between"/>
      </c:valAx>
    </c:plotArea>
    <c:plotVisOnly val="1"/>
    <c:dispBlanksAs val="gap"/>
    <c:showDLblsOverMax val="0"/>
  </c:chart>
  <c:spPr>
    <a:ln>
      <a:solidFill>
        <a:schemeClr val="tx1"/>
      </a:solidFill>
    </a:ln>
  </c:sp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0.28475</cdr:x>
      <cdr:y>0.88699</cdr:y>
    </cdr:from>
    <cdr:to>
      <cdr:x>0.81007</cdr:x>
      <cdr:y>0.97958</cdr:y>
    </cdr:to>
    <cdr:sp macro="" textlink="">
      <cdr:nvSpPr>
        <cdr:cNvPr id="2" name="TextBox 1"/>
        <cdr:cNvSpPr txBox="1"/>
      </cdr:nvSpPr>
      <cdr:spPr>
        <a:xfrm xmlns:a="http://schemas.openxmlformats.org/drawingml/2006/main">
          <a:off x="681279" y="2211210"/>
          <a:ext cx="1256873" cy="2308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ko-KR" sz="900" dirty="0">
              <a:ln>
                <a:solidFill>
                  <a:schemeClr val="bg2">
                    <a:lumMod val="50000"/>
                    <a:alpha val="20000"/>
                  </a:schemeClr>
                </a:solidFill>
              </a:ln>
              <a:solidFill>
                <a:schemeClr val="bg2">
                  <a:lumMod val="50000"/>
                </a:schemeClr>
              </a:solidFill>
              <a:latin typeface="KoPub돋움체 Light" panose="02020603020101020101" pitchFamily="18" charset="-127"/>
              <a:ea typeface="KoPub돋움체 Light" panose="02020603020101020101" pitchFamily="18" charset="-127"/>
            </a:rPr>
            <a:t> </a:t>
          </a:r>
          <a:r>
            <a:rPr lang="en-US" altLang="ko-KR" sz="900" dirty="0" smtClean="0">
              <a:ln>
                <a:solidFill>
                  <a:schemeClr val="bg2">
                    <a:lumMod val="50000"/>
                    <a:alpha val="20000"/>
                  </a:schemeClr>
                </a:solidFill>
              </a:ln>
              <a:solidFill>
                <a:schemeClr val="bg2">
                  <a:lumMod val="50000"/>
                </a:schemeClr>
              </a:solidFill>
              <a:latin typeface="KoPub돋움체 Light" panose="02020603020101020101" pitchFamily="18" charset="-127"/>
              <a:ea typeface="KoPub돋움체 Light" panose="02020603020101020101" pitchFamily="18" charset="-127"/>
            </a:rPr>
            <a:t>  2018           2019</a:t>
          </a:r>
          <a:endParaRPr lang="ko-KR" altLang="en-US" sz="900" dirty="0">
            <a:ln>
              <a:solidFill>
                <a:schemeClr val="bg2">
                  <a:lumMod val="50000"/>
                  <a:alpha val="20000"/>
                </a:schemeClr>
              </a:solidFill>
            </a:ln>
            <a:solidFill>
              <a:schemeClr val="bg2">
                <a:lumMod val="50000"/>
              </a:schemeClr>
            </a:solidFill>
            <a:latin typeface="KoPub돋움체 Light" panose="02020603020101020101" pitchFamily="18" charset="-127"/>
            <a:ea typeface="KoPub돋움체 Light" panose="02020603020101020101" pitchFamily="18" charset="-127"/>
          </a:endParaRPr>
        </a:p>
      </cdr:txBody>
    </cdr:sp>
  </cdr:relSizeAnchor>
  <cdr:relSizeAnchor xmlns:cdr="http://schemas.openxmlformats.org/drawingml/2006/chartDrawing">
    <cdr:from>
      <cdr:x>0.27374</cdr:x>
      <cdr:y>0.89293</cdr:y>
    </cdr:from>
    <cdr:to>
      <cdr:x>0.31534</cdr:x>
      <cdr:y>0.93436</cdr:y>
    </cdr:to>
    <cdr:sp macro="" textlink="">
      <cdr:nvSpPr>
        <cdr:cNvPr id="3" name="직사각형 2"/>
        <cdr:cNvSpPr/>
      </cdr:nvSpPr>
      <cdr:spPr>
        <a:xfrm xmlns:a="http://schemas.openxmlformats.org/drawingml/2006/main" flipH="1">
          <a:off x="654947" y="2226036"/>
          <a:ext cx="99533" cy="103276"/>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ko-KR"/>
        </a:p>
      </cdr:txBody>
    </cdr:sp>
  </cdr:relSizeAnchor>
  <cdr:relSizeAnchor xmlns:cdr="http://schemas.openxmlformats.org/drawingml/2006/chartDrawing">
    <cdr:from>
      <cdr:x>0.52831</cdr:x>
      <cdr:y>0.89293</cdr:y>
    </cdr:from>
    <cdr:to>
      <cdr:x>0.56991</cdr:x>
      <cdr:y>0.93436</cdr:y>
    </cdr:to>
    <cdr:sp macro="" textlink="">
      <cdr:nvSpPr>
        <cdr:cNvPr id="4" name="직사각형 3"/>
        <cdr:cNvSpPr/>
      </cdr:nvSpPr>
      <cdr:spPr>
        <a:xfrm xmlns:a="http://schemas.openxmlformats.org/drawingml/2006/main" flipH="1">
          <a:off x="1264013" y="2226036"/>
          <a:ext cx="99533" cy="103276"/>
        </a:xfrm>
        <a:prstGeom xmlns:a="http://schemas.openxmlformats.org/drawingml/2006/main" prst="rect">
          <a:avLst/>
        </a:prstGeom>
        <a:solidFill xmlns:a="http://schemas.openxmlformats.org/drawingml/2006/main">
          <a:schemeClr val="accent2"/>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ko-KR"/>
        </a:p>
      </cdr:txBody>
    </cdr:sp>
  </cdr:relSizeAnchor>
</c:userShapes>
</file>

<file path=ppt/drawings/drawing2.xml><?xml version="1.0" encoding="utf-8"?>
<c:userShapes xmlns:c="http://schemas.openxmlformats.org/drawingml/2006/chart">
  <cdr:relSizeAnchor xmlns:cdr="http://schemas.openxmlformats.org/drawingml/2006/chartDrawing">
    <cdr:from>
      <cdr:x>0.32321</cdr:x>
      <cdr:y>0.8927</cdr:y>
    </cdr:from>
    <cdr:to>
      <cdr:x>0.88125</cdr:x>
      <cdr:y>0.9855</cdr:y>
    </cdr:to>
    <cdr:sp macro="" textlink="">
      <cdr:nvSpPr>
        <cdr:cNvPr id="2" name="TextBox 1"/>
        <cdr:cNvSpPr txBox="1"/>
      </cdr:nvSpPr>
      <cdr:spPr>
        <a:xfrm xmlns:a="http://schemas.openxmlformats.org/drawingml/2006/main">
          <a:off x="727966" y="2220661"/>
          <a:ext cx="1256873" cy="2308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ko-KR" sz="900" dirty="0">
              <a:ln>
                <a:solidFill>
                  <a:schemeClr val="bg2">
                    <a:lumMod val="50000"/>
                    <a:alpha val="20000"/>
                  </a:schemeClr>
                </a:solidFill>
              </a:ln>
              <a:solidFill>
                <a:schemeClr val="bg2">
                  <a:lumMod val="50000"/>
                </a:schemeClr>
              </a:solidFill>
              <a:latin typeface="KoPub돋움체 Light" panose="02020603020101020101" pitchFamily="18" charset="-127"/>
              <a:ea typeface="KoPub돋움체 Light" panose="02020603020101020101" pitchFamily="18" charset="-127"/>
            </a:rPr>
            <a:t> </a:t>
          </a:r>
          <a:r>
            <a:rPr lang="en-US" altLang="ko-KR" sz="900" dirty="0" smtClean="0">
              <a:ln>
                <a:solidFill>
                  <a:schemeClr val="bg2">
                    <a:lumMod val="50000"/>
                    <a:alpha val="20000"/>
                  </a:schemeClr>
                </a:solidFill>
              </a:ln>
              <a:solidFill>
                <a:schemeClr val="bg2">
                  <a:lumMod val="50000"/>
                </a:schemeClr>
              </a:solidFill>
              <a:latin typeface="KoPub돋움체 Light" panose="02020603020101020101" pitchFamily="18" charset="-127"/>
              <a:ea typeface="KoPub돋움체 Light" panose="02020603020101020101" pitchFamily="18" charset="-127"/>
            </a:rPr>
            <a:t>  2018           2019</a:t>
          </a:r>
          <a:endParaRPr lang="ko-KR" altLang="en-US" sz="900" dirty="0">
            <a:ln>
              <a:solidFill>
                <a:schemeClr val="bg2">
                  <a:lumMod val="50000"/>
                  <a:alpha val="20000"/>
                </a:schemeClr>
              </a:solidFill>
            </a:ln>
            <a:solidFill>
              <a:schemeClr val="bg2">
                <a:lumMod val="50000"/>
              </a:schemeClr>
            </a:solidFill>
            <a:latin typeface="KoPub돋움체 Light" panose="02020603020101020101" pitchFamily="18" charset="-127"/>
            <a:ea typeface="KoPub돋움체 Light" panose="02020603020101020101" pitchFamily="18" charset="-127"/>
          </a:endParaRPr>
        </a:p>
      </cdr:txBody>
    </cdr:sp>
  </cdr:relSizeAnchor>
  <cdr:relSizeAnchor xmlns:cdr="http://schemas.openxmlformats.org/drawingml/2006/chartDrawing">
    <cdr:from>
      <cdr:x>0.31334</cdr:x>
      <cdr:y>0.91529</cdr:y>
    </cdr:from>
    <cdr:to>
      <cdr:x>0.35753</cdr:x>
      <cdr:y>0.9568</cdr:y>
    </cdr:to>
    <cdr:sp macro="" textlink="">
      <cdr:nvSpPr>
        <cdr:cNvPr id="3" name="직사각형 2"/>
        <cdr:cNvSpPr/>
      </cdr:nvSpPr>
      <cdr:spPr>
        <a:xfrm xmlns:a="http://schemas.openxmlformats.org/drawingml/2006/main" flipH="1">
          <a:off x="705747" y="2276836"/>
          <a:ext cx="99533" cy="103276"/>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ko-KR"/>
        </a:p>
      </cdr:txBody>
    </cdr:sp>
  </cdr:relSizeAnchor>
  <cdr:relSizeAnchor xmlns:cdr="http://schemas.openxmlformats.org/drawingml/2006/chartDrawing">
    <cdr:from>
      <cdr:x>0.58376</cdr:x>
      <cdr:y>0.91529</cdr:y>
    </cdr:from>
    <cdr:to>
      <cdr:x>0.62795</cdr:x>
      <cdr:y>0.9568</cdr:y>
    </cdr:to>
    <cdr:sp macro="" textlink="">
      <cdr:nvSpPr>
        <cdr:cNvPr id="4" name="직사각형 3"/>
        <cdr:cNvSpPr/>
      </cdr:nvSpPr>
      <cdr:spPr>
        <a:xfrm xmlns:a="http://schemas.openxmlformats.org/drawingml/2006/main" flipH="1">
          <a:off x="1314813" y="2276836"/>
          <a:ext cx="99533" cy="103276"/>
        </a:xfrm>
        <a:prstGeom xmlns:a="http://schemas.openxmlformats.org/drawingml/2006/main" prst="rect">
          <a:avLst/>
        </a:prstGeom>
        <a:solidFill xmlns:a="http://schemas.openxmlformats.org/drawingml/2006/main">
          <a:schemeClr val="accent2"/>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ko-KR"/>
        </a:p>
      </cdr:txBody>
    </cdr:sp>
  </cdr:relSizeAnchor>
</c:userShapes>
</file>

<file path=ppt/drawings/drawing3.xml><?xml version="1.0" encoding="utf-8"?>
<c:userShapes xmlns:c="http://schemas.openxmlformats.org/drawingml/2006/chart">
  <cdr:relSizeAnchor xmlns:cdr="http://schemas.openxmlformats.org/drawingml/2006/chartDrawing">
    <cdr:from>
      <cdr:x>0.3429</cdr:x>
      <cdr:y>0.83828</cdr:y>
    </cdr:from>
    <cdr:to>
      <cdr:x>0.87735</cdr:x>
      <cdr:y>1</cdr:y>
    </cdr:to>
    <cdr:sp macro="" textlink="">
      <cdr:nvSpPr>
        <cdr:cNvPr id="2" name="TextBox 1"/>
        <cdr:cNvSpPr txBox="1"/>
      </cdr:nvSpPr>
      <cdr:spPr>
        <a:xfrm xmlns:a="http://schemas.openxmlformats.org/drawingml/2006/main">
          <a:off x="806407" y="2040308"/>
          <a:ext cx="1256873"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ko-KR" sz="900" dirty="0">
              <a:ln>
                <a:solidFill>
                  <a:schemeClr val="bg2">
                    <a:lumMod val="50000"/>
                    <a:alpha val="20000"/>
                  </a:schemeClr>
                </a:solidFill>
              </a:ln>
              <a:solidFill>
                <a:schemeClr val="bg2">
                  <a:lumMod val="50000"/>
                </a:schemeClr>
              </a:solidFill>
              <a:latin typeface="KoPub돋움체 Light" panose="02020603020101020101" pitchFamily="18" charset="-127"/>
              <a:ea typeface="KoPub돋움체 Light" panose="02020603020101020101" pitchFamily="18" charset="-127"/>
            </a:rPr>
            <a:t> </a:t>
          </a:r>
          <a:r>
            <a:rPr lang="en-US" altLang="ko-KR" sz="900" dirty="0" smtClean="0">
              <a:ln>
                <a:solidFill>
                  <a:schemeClr val="bg2">
                    <a:lumMod val="50000"/>
                    <a:alpha val="20000"/>
                  </a:schemeClr>
                </a:solidFill>
              </a:ln>
              <a:solidFill>
                <a:schemeClr val="bg2">
                  <a:lumMod val="50000"/>
                </a:schemeClr>
              </a:solidFill>
              <a:latin typeface="KoPub돋움체 Light" panose="02020603020101020101" pitchFamily="18" charset="-127"/>
              <a:ea typeface="KoPub돋움체 Light" panose="02020603020101020101" pitchFamily="18" charset="-127"/>
            </a:rPr>
            <a:t>  </a:t>
          </a:r>
        </a:p>
        <a:p xmlns:a="http://schemas.openxmlformats.org/drawingml/2006/main">
          <a:r>
            <a:rPr lang="en-US" altLang="ko-KR" sz="900" dirty="0" smtClean="0">
              <a:ln>
                <a:solidFill>
                  <a:schemeClr val="bg2">
                    <a:lumMod val="50000"/>
                    <a:alpha val="20000"/>
                  </a:schemeClr>
                </a:solidFill>
              </a:ln>
              <a:solidFill>
                <a:schemeClr val="bg2">
                  <a:lumMod val="50000"/>
                </a:schemeClr>
              </a:solidFill>
              <a:latin typeface="KoPub돋움체 Light" panose="02020603020101020101" pitchFamily="18" charset="-127"/>
              <a:ea typeface="KoPub돋움체 Light" panose="02020603020101020101" pitchFamily="18" charset="-127"/>
            </a:rPr>
            <a:t>2018           2019</a:t>
          </a:r>
          <a:endParaRPr lang="ko-KR" altLang="en-US" sz="900" dirty="0">
            <a:ln>
              <a:solidFill>
                <a:schemeClr val="bg2">
                  <a:lumMod val="50000"/>
                  <a:alpha val="20000"/>
                </a:schemeClr>
              </a:solidFill>
            </a:ln>
            <a:solidFill>
              <a:schemeClr val="bg2">
                <a:lumMod val="50000"/>
              </a:schemeClr>
            </a:solidFill>
            <a:latin typeface="KoPub돋움체 Light" panose="02020603020101020101" pitchFamily="18" charset="-127"/>
            <a:ea typeface="KoPub돋움체 Light" panose="02020603020101020101" pitchFamily="18" charset="-127"/>
          </a:endParaRPr>
        </a:p>
      </cdr:txBody>
    </cdr:sp>
  </cdr:relSizeAnchor>
  <cdr:relSizeAnchor xmlns:cdr="http://schemas.openxmlformats.org/drawingml/2006/chartDrawing">
    <cdr:from>
      <cdr:x>0.2754</cdr:x>
      <cdr:y>0.93948</cdr:y>
    </cdr:from>
    <cdr:to>
      <cdr:x>0.30405</cdr:x>
      <cdr:y>0.9659</cdr:y>
    </cdr:to>
    <cdr:sp macro="" textlink="">
      <cdr:nvSpPr>
        <cdr:cNvPr id="3" name="직사각형 2"/>
        <cdr:cNvSpPr/>
      </cdr:nvSpPr>
      <cdr:spPr>
        <a:xfrm xmlns:a="http://schemas.openxmlformats.org/drawingml/2006/main">
          <a:off x="647655" y="2145570"/>
          <a:ext cx="67377" cy="60352"/>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ko-KR"/>
        </a:p>
      </cdr:txBody>
    </cdr:sp>
  </cdr:relSizeAnchor>
  <cdr:relSizeAnchor xmlns:cdr="http://schemas.openxmlformats.org/drawingml/2006/chartDrawing">
    <cdr:from>
      <cdr:x>0.54262</cdr:x>
      <cdr:y>0.93526</cdr:y>
    </cdr:from>
    <cdr:to>
      <cdr:x>0.57127</cdr:x>
      <cdr:y>0.96169</cdr:y>
    </cdr:to>
    <cdr:sp macro="" textlink="">
      <cdr:nvSpPr>
        <cdr:cNvPr id="5" name="직사각형 4"/>
        <cdr:cNvSpPr/>
      </cdr:nvSpPr>
      <cdr:spPr>
        <a:xfrm xmlns:a="http://schemas.openxmlformats.org/drawingml/2006/main">
          <a:off x="1276091" y="2135945"/>
          <a:ext cx="67377" cy="60352"/>
        </a:xfrm>
        <a:prstGeom xmlns:a="http://schemas.openxmlformats.org/drawingml/2006/main" prst="rect">
          <a:avLst/>
        </a:prstGeom>
        <a:solidFill xmlns:a="http://schemas.openxmlformats.org/drawingml/2006/main">
          <a:schemeClr val="accent2"/>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ko-KR"/>
        </a:p>
      </cdr:txBody>
    </cdr:sp>
  </cdr:relSizeAnchor>
</c:userShapes>
</file>

<file path=ppt/drawings/drawing4.xml><?xml version="1.0" encoding="utf-8"?>
<c:userShapes xmlns:c="http://schemas.openxmlformats.org/drawingml/2006/chart">
  <cdr:relSizeAnchor xmlns:cdr="http://schemas.openxmlformats.org/drawingml/2006/chartDrawing">
    <cdr:from>
      <cdr:x>0.29076</cdr:x>
      <cdr:y>0.87031</cdr:y>
    </cdr:from>
    <cdr:to>
      <cdr:x>0.7744</cdr:x>
      <cdr:y>0.97129</cdr:y>
    </cdr:to>
    <cdr:sp macro="" textlink="">
      <cdr:nvSpPr>
        <cdr:cNvPr id="2" name="TextBox 1"/>
        <cdr:cNvSpPr txBox="1"/>
      </cdr:nvSpPr>
      <cdr:spPr>
        <a:xfrm xmlns:a="http://schemas.openxmlformats.org/drawingml/2006/main">
          <a:off x="755607" y="1989508"/>
          <a:ext cx="1256873" cy="230832"/>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en-US" altLang="ko-KR" sz="900" dirty="0">
              <a:ln>
                <a:solidFill>
                  <a:schemeClr val="bg2">
                    <a:lumMod val="50000"/>
                    <a:alpha val="20000"/>
                  </a:schemeClr>
                </a:solidFill>
              </a:ln>
              <a:solidFill>
                <a:schemeClr val="bg2">
                  <a:lumMod val="50000"/>
                </a:schemeClr>
              </a:solidFill>
              <a:latin typeface="KoPub돋움체 Light" panose="02020603020101020101" pitchFamily="18" charset="-127"/>
              <a:ea typeface="KoPub돋움체 Light" panose="02020603020101020101" pitchFamily="18" charset="-127"/>
            </a:rPr>
            <a:t> </a:t>
          </a:r>
          <a:r>
            <a:rPr lang="en-US" altLang="ko-KR" sz="900" dirty="0" smtClean="0">
              <a:ln>
                <a:solidFill>
                  <a:schemeClr val="bg2">
                    <a:lumMod val="50000"/>
                    <a:alpha val="20000"/>
                  </a:schemeClr>
                </a:solidFill>
              </a:ln>
              <a:solidFill>
                <a:schemeClr val="bg2">
                  <a:lumMod val="50000"/>
                </a:schemeClr>
              </a:solidFill>
              <a:latin typeface="KoPub돋움체 Light" panose="02020603020101020101" pitchFamily="18" charset="-127"/>
              <a:ea typeface="KoPub돋움체 Light" panose="02020603020101020101" pitchFamily="18" charset="-127"/>
            </a:rPr>
            <a:t>  2018           2019</a:t>
          </a:r>
          <a:endParaRPr lang="ko-KR" altLang="en-US" sz="900" dirty="0">
            <a:ln>
              <a:solidFill>
                <a:schemeClr val="bg2">
                  <a:lumMod val="50000"/>
                  <a:alpha val="20000"/>
                </a:schemeClr>
              </a:solidFill>
            </a:ln>
            <a:solidFill>
              <a:schemeClr val="bg2">
                <a:lumMod val="50000"/>
              </a:schemeClr>
            </a:solidFill>
            <a:latin typeface="KoPub돋움체 Light" panose="02020603020101020101" pitchFamily="18" charset="-127"/>
            <a:ea typeface="KoPub돋움체 Light" panose="02020603020101020101" pitchFamily="18" charset="-127"/>
          </a:endParaRPr>
        </a:p>
      </cdr:txBody>
    </cdr:sp>
  </cdr:relSizeAnchor>
  <cdr:relSizeAnchor xmlns:cdr="http://schemas.openxmlformats.org/drawingml/2006/chartDrawing">
    <cdr:from>
      <cdr:x>0.29822</cdr:x>
      <cdr:y>0.9076</cdr:y>
    </cdr:from>
    <cdr:to>
      <cdr:x>0.32414</cdr:x>
      <cdr:y>0.934</cdr:y>
    </cdr:to>
    <cdr:sp macro="" textlink="">
      <cdr:nvSpPr>
        <cdr:cNvPr id="4" name="직사각형 3"/>
        <cdr:cNvSpPr/>
      </cdr:nvSpPr>
      <cdr:spPr>
        <a:xfrm xmlns:a="http://schemas.openxmlformats.org/drawingml/2006/main">
          <a:off x="774995" y="2074748"/>
          <a:ext cx="67377" cy="60352"/>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ko-KR"/>
        </a:p>
      </cdr:txBody>
    </cdr:sp>
  </cdr:relSizeAnchor>
  <cdr:relSizeAnchor xmlns:cdr="http://schemas.openxmlformats.org/drawingml/2006/chartDrawing">
    <cdr:from>
      <cdr:x>0.54004</cdr:x>
      <cdr:y>0.9076</cdr:y>
    </cdr:from>
    <cdr:to>
      <cdr:x>0.56596</cdr:x>
      <cdr:y>0.934</cdr:y>
    </cdr:to>
    <cdr:sp macro="" textlink="">
      <cdr:nvSpPr>
        <cdr:cNvPr id="6" name="직사각형 5"/>
        <cdr:cNvSpPr/>
      </cdr:nvSpPr>
      <cdr:spPr>
        <a:xfrm xmlns:a="http://schemas.openxmlformats.org/drawingml/2006/main">
          <a:off x="1403431" y="2074748"/>
          <a:ext cx="67377" cy="60352"/>
        </a:xfrm>
        <a:prstGeom xmlns:a="http://schemas.openxmlformats.org/drawingml/2006/main" prst="rect">
          <a:avLst/>
        </a:prstGeom>
        <a:solidFill xmlns:a="http://schemas.openxmlformats.org/drawingml/2006/main">
          <a:schemeClr val="accent2"/>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ko-K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5DFD9EF-AC73-44A7-BB1C-83215A4CA484}" type="datetimeFigureOut">
              <a:rPr lang="ko-KR" altLang="en-US" smtClean="0"/>
              <a:t>2020-09-22</a:t>
            </a:fld>
            <a:endParaRPr lang="ko-KR" altLang="en-US"/>
          </a:p>
        </p:txBody>
      </p:sp>
      <p:sp>
        <p:nvSpPr>
          <p:cNvPr id="4" name="바닥글 개체 틀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A579EEA5-8D8B-44FC-91C3-2B9CCC577F13}" type="slidenum">
              <a:rPr lang="ko-KR" altLang="en-US" smtClean="0"/>
              <a:t>‹#›</a:t>
            </a:fld>
            <a:endParaRPr lang="ko-KR" altLang="en-US"/>
          </a:p>
        </p:txBody>
      </p:sp>
    </p:spTree>
    <p:extLst>
      <p:ext uri="{BB962C8B-B14F-4D97-AF65-F5344CB8AC3E}">
        <p14:creationId xmlns:p14="http://schemas.microsoft.com/office/powerpoint/2010/main" val="183977018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9C9DC33-A4B2-4B0E-B8AF-6610E69E356B}"/>
              </a:ext>
            </a:extLst>
          </p:cNvPr>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a:extLst>
              <a:ext uri="{FF2B5EF4-FFF2-40B4-BE49-F238E27FC236}">
                <a16:creationId xmlns:a16="http://schemas.microsoft.com/office/drawing/2014/main" id="{697BB72D-A606-4DEF-9F88-B006E675A0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a:extLst>
              <a:ext uri="{FF2B5EF4-FFF2-40B4-BE49-F238E27FC236}">
                <a16:creationId xmlns:a16="http://schemas.microsoft.com/office/drawing/2014/main" id="{9458F2F3-552D-440C-9780-2BE916611CE7}"/>
              </a:ext>
            </a:extLst>
          </p:cNvPr>
          <p:cNvSpPr>
            <a:spLocks noGrp="1"/>
          </p:cNvSpPr>
          <p:nvPr>
            <p:ph type="dt" sz="half" idx="10"/>
          </p:nvPr>
        </p:nvSpPr>
        <p:spPr/>
        <p:txBody>
          <a:bodyPr/>
          <a:lstStyle/>
          <a:p>
            <a:fld id="{0DF877DC-448F-4ADD-911F-1E5E4503939E}" type="datetimeFigureOut">
              <a:rPr lang="ko-KR" altLang="en-US" smtClean="0"/>
              <a:t>2020-09-22</a:t>
            </a:fld>
            <a:endParaRPr lang="ko-KR" altLang="en-US"/>
          </a:p>
        </p:txBody>
      </p:sp>
      <p:sp>
        <p:nvSpPr>
          <p:cNvPr id="5" name="바닥글 개체 틀 4">
            <a:extLst>
              <a:ext uri="{FF2B5EF4-FFF2-40B4-BE49-F238E27FC236}">
                <a16:creationId xmlns:a16="http://schemas.microsoft.com/office/drawing/2014/main" id="{15B490FD-DF12-46C3-ABC6-C3D7658F6B09}"/>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FA9E5610-0385-46CA-B3B0-E3A798D5B7B9}"/>
              </a:ext>
            </a:extLst>
          </p:cNvPr>
          <p:cNvSpPr>
            <a:spLocks noGrp="1"/>
          </p:cNvSpPr>
          <p:nvPr>
            <p:ph type="sldNum" sz="quarter" idx="12"/>
          </p:nvPr>
        </p:nvSpPr>
        <p:spPr/>
        <p:txBody>
          <a:bodyPr/>
          <a:lstStyle/>
          <a:p>
            <a:fld id="{22D11293-4348-4DDD-8BD8-D7564773601A}" type="slidenum">
              <a:rPr lang="ko-KR" altLang="en-US" smtClean="0"/>
              <a:t>‹#›</a:t>
            </a:fld>
            <a:endParaRPr lang="ko-KR" altLang="en-US"/>
          </a:p>
        </p:txBody>
      </p:sp>
    </p:spTree>
    <p:extLst>
      <p:ext uri="{BB962C8B-B14F-4D97-AF65-F5344CB8AC3E}">
        <p14:creationId xmlns:p14="http://schemas.microsoft.com/office/powerpoint/2010/main" val="125121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51C1CC0-9763-489D-9228-192FF09442A5}"/>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D5BA10D8-BDC6-4976-B976-F6F268C92A94}"/>
              </a:ext>
            </a:extLst>
          </p:cNvPr>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7CDC2AB7-CB6C-4BD9-86ED-F401399D3FCF}"/>
              </a:ext>
            </a:extLst>
          </p:cNvPr>
          <p:cNvSpPr>
            <a:spLocks noGrp="1"/>
          </p:cNvSpPr>
          <p:nvPr>
            <p:ph type="dt" sz="half" idx="10"/>
          </p:nvPr>
        </p:nvSpPr>
        <p:spPr/>
        <p:txBody>
          <a:bodyPr/>
          <a:lstStyle/>
          <a:p>
            <a:fld id="{0DF877DC-448F-4ADD-911F-1E5E4503939E}" type="datetimeFigureOut">
              <a:rPr lang="ko-KR" altLang="en-US" smtClean="0"/>
              <a:t>2020-09-22</a:t>
            </a:fld>
            <a:endParaRPr lang="ko-KR" altLang="en-US"/>
          </a:p>
        </p:txBody>
      </p:sp>
      <p:sp>
        <p:nvSpPr>
          <p:cNvPr id="5" name="바닥글 개체 틀 4">
            <a:extLst>
              <a:ext uri="{FF2B5EF4-FFF2-40B4-BE49-F238E27FC236}">
                <a16:creationId xmlns:a16="http://schemas.microsoft.com/office/drawing/2014/main" id="{54D46643-FB06-4709-970E-2EACA31B3857}"/>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80B273A8-19A2-46AA-8476-1703EF1102AB}"/>
              </a:ext>
            </a:extLst>
          </p:cNvPr>
          <p:cNvSpPr>
            <a:spLocks noGrp="1"/>
          </p:cNvSpPr>
          <p:nvPr>
            <p:ph type="sldNum" sz="quarter" idx="12"/>
          </p:nvPr>
        </p:nvSpPr>
        <p:spPr/>
        <p:txBody>
          <a:bodyPr/>
          <a:lstStyle/>
          <a:p>
            <a:fld id="{22D11293-4348-4DDD-8BD8-D7564773601A}" type="slidenum">
              <a:rPr lang="ko-KR" altLang="en-US" smtClean="0"/>
              <a:t>‹#›</a:t>
            </a:fld>
            <a:endParaRPr lang="ko-KR" altLang="en-US"/>
          </a:p>
        </p:txBody>
      </p:sp>
    </p:spTree>
    <p:extLst>
      <p:ext uri="{BB962C8B-B14F-4D97-AF65-F5344CB8AC3E}">
        <p14:creationId xmlns:p14="http://schemas.microsoft.com/office/powerpoint/2010/main" val="849705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A6658B08-506D-4E04-BE0D-C84E4C9E4468}"/>
              </a:ext>
            </a:extLst>
          </p:cNvPr>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63722366-9B33-4BEB-B3A9-45BFA6EBCA24}"/>
              </a:ext>
            </a:extLst>
          </p:cNvPr>
          <p:cNvSpPr>
            <a:spLocks noGrp="1"/>
          </p:cNvSpPr>
          <p:nvPr>
            <p:ph type="body" orient="vert" idx="1"/>
          </p:nvPr>
        </p:nvSpPr>
        <p:spPr>
          <a:xfrm>
            <a:off x="838200" y="365125"/>
            <a:ext cx="7734300"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A2000641-25EC-4747-942E-86C06FCFB88C}"/>
              </a:ext>
            </a:extLst>
          </p:cNvPr>
          <p:cNvSpPr>
            <a:spLocks noGrp="1"/>
          </p:cNvSpPr>
          <p:nvPr>
            <p:ph type="dt" sz="half" idx="10"/>
          </p:nvPr>
        </p:nvSpPr>
        <p:spPr/>
        <p:txBody>
          <a:bodyPr/>
          <a:lstStyle/>
          <a:p>
            <a:fld id="{0DF877DC-448F-4ADD-911F-1E5E4503939E}" type="datetimeFigureOut">
              <a:rPr lang="ko-KR" altLang="en-US" smtClean="0"/>
              <a:t>2020-09-22</a:t>
            </a:fld>
            <a:endParaRPr lang="ko-KR" altLang="en-US"/>
          </a:p>
        </p:txBody>
      </p:sp>
      <p:sp>
        <p:nvSpPr>
          <p:cNvPr id="5" name="바닥글 개체 틀 4">
            <a:extLst>
              <a:ext uri="{FF2B5EF4-FFF2-40B4-BE49-F238E27FC236}">
                <a16:creationId xmlns:a16="http://schemas.microsoft.com/office/drawing/2014/main" id="{BE24DF51-5F18-4049-BA53-D36833FAA75E}"/>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49010B86-28AE-48B0-AC15-B95D51348AF4}"/>
              </a:ext>
            </a:extLst>
          </p:cNvPr>
          <p:cNvSpPr>
            <a:spLocks noGrp="1"/>
          </p:cNvSpPr>
          <p:nvPr>
            <p:ph type="sldNum" sz="quarter" idx="12"/>
          </p:nvPr>
        </p:nvSpPr>
        <p:spPr/>
        <p:txBody>
          <a:bodyPr/>
          <a:lstStyle/>
          <a:p>
            <a:fld id="{22D11293-4348-4DDD-8BD8-D7564773601A}" type="slidenum">
              <a:rPr lang="ko-KR" altLang="en-US" smtClean="0"/>
              <a:t>‹#›</a:t>
            </a:fld>
            <a:endParaRPr lang="ko-KR" altLang="en-US"/>
          </a:p>
        </p:txBody>
      </p:sp>
    </p:spTree>
    <p:extLst>
      <p:ext uri="{BB962C8B-B14F-4D97-AF65-F5344CB8AC3E}">
        <p14:creationId xmlns:p14="http://schemas.microsoft.com/office/powerpoint/2010/main" val="250413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664F969-CF2A-4250-8940-464B87908B98}"/>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A2879945-BA8F-4E71-B0BE-2472FA8B4F69}"/>
              </a:ext>
            </a:extLst>
          </p:cNvPr>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76449102-9CD7-41AB-B8C4-5E9BDC7866AA}"/>
              </a:ext>
            </a:extLst>
          </p:cNvPr>
          <p:cNvSpPr>
            <a:spLocks noGrp="1"/>
          </p:cNvSpPr>
          <p:nvPr>
            <p:ph type="dt" sz="half" idx="10"/>
          </p:nvPr>
        </p:nvSpPr>
        <p:spPr/>
        <p:txBody>
          <a:bodyPr/>
          <a:lstStyle/>
          <a:p>
            <a:fld id="{0DF877DC-448F-4ADD-911F-1E5E4503939E}" type="datetimeFigureOut">
              <a:rPr lang="ko-KR" altLang="en-US" smtClean="0"/>
              <a:t>2020-09-22</a:t>
            </a:fld>
            <a:endParaRPr lang="ko-KR" altLang="en-US"/>
          </a:p>
        </p:txBody>
      </p:sp>
      <p:sp>
        <p:nvSpPr>
          <p:cNvPr id="5" name="바닥글 개체 틀 4">
            <a:extLst>
              <a:ext uri="{FF2B5EF4-FFF2-40B4-BE49-F238E27FC236}">
                <a16:creationId xmlns:a16="http://schemas.microsoft.com/office/drawing/2014/main" id="{3016F0C2-D8CE-449F-9814-05ADC3DD6E5E}"/>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BC616944-262E-4D8B-B4D0-B0CB2B00897C}"/>
              </a:ext>
            </a:extLst>
          </p:cNvPr>
          <p:cNvSpPr>
            <a:spLocks noGrp="1"/>
          </p:cNvSpPr>
          <p:nvPr>
            <p:ph type="sldNum" sz="quarter" idx="12"/>
          </p:nvPr>
        </p:nvSpPr>
        <p:spPr/>
        <p:txBody>
          <a:bodyPr/>
          <a:lstStyle/>
          <a:p>
            <a:fld id="{22D11293-4348-4DDD-8BD8-D7564773601A}" type="slidenum">
              <a:rPr lang="ko-KR" altLang="en-US" smtClean="0"/>
              <a:t>‹#›</a:t>
            </a:fld>
            <a:endParaRPr lang="ko-KR" altLang="en-US"/>
          </a:p>
        </p:txBody>
      </p:sp>
    </p:spTree>
    <p:extLst>
      <p:ext uri="{BB962C8B-B14F-4D97-AF65-F5344CB8AC3E}">
        <p14:creationId xmlns:p14="http://schemas.microsoft.com/office/powerpoint/2010/main" val="3885526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6A7F789-5C35-4AB2-969C-51161441194A}"/>
              </a:ext>
            </a:extLst>
          </p:cNvPr>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a:extLst>
              <a:ext uri="{FF2B5EF4-FFF2-40B4-BE49-F238E27FC236}">
                <a16:creationId xmlns:a16="http://schemas.microsoft.com/office/drawing/2014/main" id="{41CE99A4-00E3-4E84-AF5F-2164833F52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4" name="날짜 개체 틀 3">
            <a:extLst>
              <a:ext uri="{FF2B5EF4-FFF2-40B4-BE49-F238E27FC236}">
                <a16:creationId xmlns:a16="http://schemas.microsoft.com/office/drawing/2014/main" id="{871F84C9-D6D7-473F-B618-757C31849E35}"/>
              </a:ext>
            </a:extLst>
          </p:cNvPr>
          <p:cNvSpPr>
            <a:spLocks noGrp="1"/>
          </p:cNvSpPr>
          <p:nvPr>
            <p:ph type="dt" sz="half" idx="10"/>
          </p:nvPr>
        </p:nvSpPr>
        <p:spPr/>
        <p:txBody>
          <a:bodyPr/>
          <a:lstStyle/>
          <a:p>
            <a:fld id="{0DF877DC-448F-4ADD-911F-1E5E4503939E}" type="datetimeFigureOut">
              <a:rPr lang="ko-KR" altLang="en-US" smtClean="0"/>
              <a:t>2020-09-22</a:t>
            </a:fld>
            <a:endParaRPr lang="ko-KR" altLang="en-US"/>
          </a:p>
        </p:txBody>
      </p:sp>
      <p:sp>
        <p:nvSpPr>
          <p:cNvPr id="5" name="바닥글 개체 틀 4">
            <a:extLst>
              <a:ext uri="{FF2B5EF4-FFF2-40B4-BE49-F238E27FC236}">
                <a16:creationId xmlns:a16="http://schemas.microsoft.com/office/drawing/2014/main" id="{1ED03D1D-7E9C-4B31-AA19-B5C0E310E0E2}"/>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B449F198-DA8B-4C65-A68B-75E92908F6A5}"/>
              </a:ext>
            </a:extLst>
          </p:cNvPr>
          <p:cNvSpPr>
            <a:spLocks noGrp="1"/>
          </p:cNvSpPr>
          <p:nvPr>
            <p:ph type="sldNum" sz="quarter" idx="12"/>
          </p:nvPr>
        </p:nvSpPr>
        <p:spPr/>
        <p:txBody>
          <a:bodyPr/>
          <a:lstStyle/>
          <a:p>
            <a:fld id="{22D11293-4348-4DDD-8BD8-D7564773601A}" type="slidenum">
              <a:rPr lang="ko-KR" altLang="en-US" smtClean="0"/>
              <a:t>‹#›</a:t>
            </a:fld>
            <a:endParaRPr lang="ko-KR" altLang="en-US"/>
          </a:p>
        </p:txBody>
      </p:sp>
    </p:spTree>
    <p:extLst>
      <p:ext uri="{BB962C8B-B14F-4D97-AF65-F5344CB8AC3E}">
        <p14:creationId xmlns:p14="http://schemas.microsoft.com/office/powerpoint/2010/main" val="3332393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770EA42-4572-43DE-BD53-B45CFC8DBAF9}"/>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694A0EFB-A802-446C-A7CA-5BCD5B527F0C}"/>
              </a:ext>
            </a:extLst>
          </p:cNvPr>
          <p:cNvSpPr>
            <a:spLocks noGrp="1"/>
          </p:cNvSpPr>
          <p:nvPr>
            <p:ph sz="half" idx="1"/>
          </p:nvPr>
        </p:nvSpPr>
        <p:spPr>
          <a:xfrm>
            <a:off x="838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a:extLst>
              <a:ext uri="{FF2B5EF4-FFF2-40B4-BE49-F238E27FC236}">
                <a16:creationId xmlns:a16="http://schemas.microsoft.com/office/drawing/2014/main" id="{8875FDF9-F1B4-42DC-8C27-53F4B6D0130D}"/>
              </a:ext>
            </a:extLst>
          </p:cNvPr>
          <p:cNvSpPr>
            <a:spLocks noGrp="1"/>
          </p:cNvSpPr>
          <p:nvPr>
            <p:ph sz="half" idx="2"/>
          </p:nvPr>
        </p:nvSpPr>
        <p:spPr>
          <a:xfrm>
            <a:off x="6172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a:extLst>
              <a:ext uri="{FF2B5EF4-FFF2-40B4-BE49-F238E27FC236}">
                <a16:creationId xmlns:a16="http://schemas.microsoft.com/office/drawing/2014/main" id="{A3D05CB0-57D3-4856-B9F3-C54F2BF727D3}"/>
              </a:ext>
            </a:extLst>
          </p:cNvPr>
          <p:cNvSpPr>
            <a:spLocks noGrp="1"/>
          </p:cNvSpPr>
          <p:nvPr>
            <p:ph type="dt" sz="half" idx="10"/>
          </p:nvPr>
        </p:nvSpPr>
        <p:spPr/>
        <p:txBody>
          <a:bodyPr/>
          <a:lstStyle/>
          <a:p>
            <a:fld id="{0DF877DC-448F-4ADD-911F-1E5E4503939E}" type="datetimeFigureOut">
              <a:rPr lang="ko-KR" altLang="en-US" smtClean="0"/>
              <a:t>2020-09-22</a:t>
            </a:fld>
            <a:endParaRPr lang="ko-KR" altLang="en-US"/>
          </a:p>
        </p:txBody>
      </p:sp>
      <p:sp>
        <p:nvSpPr>
          <p:cNvPr id="6" name="바닥글 개체 틀 5">
            <a:extLst>
              <a:ext uri="{FF2B5EF4-FFF2-40B4-BE49-F238E27FC236}">
                <a16:creationId xmlns:a16="http://schemas.microsoft.com/office/drawing/2014/main" id="{38011D01-D9D2-42C7-A858-E485B548987F}"/>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EA7D08B7-34F5-4252-9B36-02D2B5488645}"/>
              </a:ext>
            </a:extLst>
          </p:cNvPr>
          <p:cNvSpPr>
            <a:spLocks noGrp="1"/>
          </p:cNvSpPr>
          <p:nvPr>
            <p:ph type="sldNum" sz="quarter" idx="12"/>
          </p:nvPr>
        </p:nvSpPr>
        <p:spPr/>
        <p:txBody>
          <a:bodyPr/>
          <a:lstStyle/>
          <a:p>
            <a:fld id="{22D11293-4348-4DDD-8BD8-D7564773601A}" type="slidenum">
              <a:rPr lang="ko-KR" altLang="en-US" smtClean="0"/>
              <a:t>‹#›</a:t>
            </a:fld>
            <a:endParaRPr lang="ko-KR" altLang="en-US"/>
          </a:p>
        </p:txBody>
      </p:sp>
    </p:spTree>
    <p:extLst>
      <p:ext uri="{BB962C8B-B14F-4D97-AF65-F5344CB8AC3E}">
        <p14:creationId xmlns:p14="http://schemas.microsoft.com/office/powerpoint/2010/main" val="581843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12F4BC9-BAAF-465C-A991-51A67C82FD4A}"/>
              </a:ext>
            </a:extLst>
          </p:cNvPr>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id="{2F97A327-6E11-4907-8987-0005E581F3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내용 개체 틀 3">
            <a:extLst>
              <a:ext uri="{FF2B5EF4-FFF2-40B4-BE49-F238E27FC236}">
                <a16:creationId xmlns:a16="http://schemas.microsoft.com/office/drawing/2014/main" id="{2253B67B-C294-4EE5-81CC-A69142629C76}"/>
              </a:ext>
            </a:extLst>
          </p:cNvPr>
          <p:cNvSpPr>
            <a:spLocks noGrp="1"/>
          </p:cNvSpPr>
          <p:nvPr>
            <p:ph sz="half" idx="2"/>
          </p:nvPr>
        </p:nvSpPr>
        <p:spPr>
          <a:xfrm>
            <a:off x="839788" y="2505075"/>
            <a:ext cx="5157787"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a:extLst>
              <a:ext uri="{FF2B5EF4-FFF2-40B4-BE49-F238E27FC236}">
                <a16:creationId xmlns:a16="http://schemas.microsoft.com/office/drawing/2014/main" id="{5B96E310-A960-4BFE-92D0-A7E3C0E560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내용 개체 틀 5">
            <a:extLst>
              <a:ext uri="{FF2B5EF4-FFF2-40B4-BE49-F238E27FC236}">
                <a16:creationId xmlns:a16="http://schemas.microsoft.com/office/drawing/2014/main" id="{D61A09D1-9ABF-4D1E-B9C8-DDEA4D53200B}"/>
              </a:ext>
            </a:extLst>
          </p:cNvPr>
          <p:cNvSpPr>
            <a:spLocks noGrp="1"/>
          </p:cNvSpPr>
          <p:nvPr>
            <p:ph sz="quarter" idx="4"/>
          </p:nvPr>
        </p:nvSpPr>
        <p:spPr>
          <a:xfrm>
            <a:off x="6172200" y="2505075"/>
            <a:ext cx="5183188"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a:extLst>
              <a:ext uri="{FF2B5EF4-FFF2-40B4-BE49-F238E27FC236}">
                <a16:creationId xmlns:a16="http://schemas.microsoft.com/office/drawing/2014/main" id="{7B7D2B46-2281-45E7-B3AC-DC052B8D3ADF}"/>
              </a:ext>
            </a:extLst>
          </p:cNvPr>
          <p:cNvSpPr>
            <a:spLocks noGrp="1"/>
          </p:cNvSpPr>
          <p:nvPr>
            <p:ph type="dt" sz="half" idx="10"/>
          </p:nvPr>
        </p:nvSpPr>
        <p:spPr/>
        <p:txBody>
          <a:bodyPr/>
          <a:lstStyle/>
          <a:p>
            <a:fld id="{0DF877DC-448F-4ADD-911F-1E5E4503939E}" type="datetimeFigureOut">
              <a:rPr lang="ko-KR" altLang="en-US" smtClean="0"/>
              <a:t>2020-09-22</a:t>
            </a:fld>
            <a:endParaRPr lang="ko-KR" altLang="en-US"/>
          </a:p>
        </p:txBody>
      </p:sp>
      <p:sp>
        <p:nvSpPr>
          <p:cNvPr id="8" name="바닥글 개체 틀 7">
            <a:extLst>
              <a:ext uri="{FF2B5EF4-FFF2-40B4-BE49-F238E27FC236}">
                <a16:creationId xmlns:a16="http://schemas.microsoft.com/office/drawing/2014/main" id="{C9C28B2D-434D-4098-B47C-625C445D2059}"/>
              </a:ext>
            </a:extLst>
          </p:cNvPr>
          <p:cNvSpPr>
            <a:spLocks noGrp="1"/>
          </p:cNvSpPr>
          <p:nvPr>
            <p:ph type="ftr" sz="quarter" idx="11"/>
          </p:nvPr>
        </p:nvSpPr>
        <p:spPr/>
        <p:txBody>
          <a:bodyPr/>
          <a:lstStyle/>
          <a:p>
            <a:endParaRPr lang="ko-KR" altLang="en-US"/>
          </a:p>
        </p:txBody>
      </p:sp>
      <p:sp>
        <p:nvSpPr>
          <p:cNvPr id="9" name="슬라이드 번호 개체 틀 8">
            <a:extLst>
              <a:ext uri="{FF2B5EF4-FFF2-40B4-BE49-F238E27FC236}">
                <a16:creationId xmlns:a16="http://schemas.microsoft.com/office/drawing/2014/main" id="{7EAFAB90-A2AC-42CB-8558-0E1774A3B92A}"/>
              </a:ext>
            </a:extLst>
          </p:cNvPr>
          <p:cNvSpPr>
            <a:spLocks noGrp="1"/>
          </p:cNvSpPr>
          <p:nvPr>
            <p:ph type="sldNum" sz="quarter" idx="12"/>
          </p:nvPr>
        </p:nvSpPr>
        <p:spPr/>
        <p:txBody>
          <a:bodyPr/>
          <a:lstStyle/>
          <a:p>
            <a:fld id="{22D11293-4348-4DDD-8BD8-D7564773601A}" type="slidenum">
              <a:rPr lang="ko-KR" altLang="en-US" smtClean="0"/>
              <a:t>‹#›</a:t>
            </a:fld>
            <a:endParaRPr lang="ko-KR" altLang="en-US"/>
          </a:p>
        </p:txBody>
      </p:sp>
    </p:spTree>
    <p:extLst>
      <p:ext uri="{BB962C8B-B14F-4D97-AF65-F5344CB8AC3E}">
        <p14:creationId xmlns:p14="http://schemas.microsoft.com/office/powerpoint/2010/main" val="1560918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869FD96-AB4A-4AEF-8F8A-73D39D2EF465}"/>
              </a:ext>
            </a:extLst>
          </p:cNvPr>
          <p:cNvSpPr>
            <a:spLocks noGrp="1"/>
          </p:cNvSpPr>
          <p:nvPr>
            <p:ph type="title"/>
          </p:nvPr>
        </p:nvSpPr>
        <p:spPr/>
        <p:txBody>
          <a:bodyPr/>
          <a:lstStyle/>
          <a:p>
            <a:r>
              <a:rPr lang="ko-KR" altLang="en-US"/>
              <a:t>마스터 제목 스타일 편집</a:t>
            </a:r>
          </a:p>
        </p:txBody>
      </p:sp>
      <p:sp>
        <p:nvSpPr>
          <p:cNvPr id="3" name="날짜 개체 틀 2">
            <a:extLst>
              <a:ext uri="{FF2B5EF4-FFF2-40B4-BE49-F238E27FC236}">
                <a16:creationId xmlns:a16="http://schemas.microsoft.com/office/drawing/2014/main" id="{E1C3FF67-225E-4DF4-86B0-9C752E9A9333}"/>
              </a:ext>
            </a:extLst>
          </p:cNvPr>
          <p:cNvSpPr>
            <a:spLocks noGrp="1"/>
          </p:cNvSpPr>
          <p:nvPr>
            <p:ph type="dt" sz="half" idx="10"/>
          </p:nvPr>
        </p:nvSpPr>
        <p:spPr/>
        <p:txBody>
          <a:bodyPr/>
          <a:lstStyle/>
          <a:p>
            <a:fld id="{0DF877DC-448F-4ADD-911F-1E5E4503939E}" type="datetimeFigureOut">
              <a:rPr lang="ko-KR" altLang="en-US" smtClean="0"/>
              <a:t>2020-09-22</a:t>
            </a:fld>
            <a:endParaRPr lang="ko-KR" altLang="en-US"/>
          </a:p>
        </p:txBody>
      </p:sp>
      <p:sp>
        <p:nvSpPr>
          <p:cNvPr id="4" name="바닥글 개체 틀 3">
            <a:extLst>
              <a:ext uri="{FF2B5EF4-FFF2-40B4-BE49-F238E27FC236}">
                <a16:creationId xmlns:a16="http://schemas.microsoft.com/office/drawing/2014/main" id="{0FDC507B-7480-4CB1-8C97-46CB9892C053}"/>
              </a:ext>
            </a:extLst>
          </p:cNvPr>
          <p:cNvSpPr>
            <a:spLocks noGrp="1"/>
          </p:cNvSpPr>
          <p:nvPr>
            <p:ph type="ftr" sz="quarter" idx="11"/>
          </p:nvPr>
        </p:nvSpPr>
        <p:spPr/>
        <p:txBody>
          <a:bodyPr/>
          <a:lstStyle/>
          <a:p>
            <a:endParaRPr lang="ko-KR" altLang="en-US"/>
          </a:p>
        </p:txBody>
      </p:sp>
      <p:sp>
        <p:nvSpPr>
          <p:cNvPr id="5" name="슬라이드 번호 개체 틀 4">
            <a:extLst>
              <a:ext uri="{FF2B5EF4-FFF2-40B4-BE49-F238E27FC236}">
                <a16:creationId xmlns:a16="http://schemas.microsoft.com/office/drawing/2014/main" id="{4D292557-DED9-43FC-948A-F42C87F82534}"/>
              </a:ext>
            </a:extLst>
          </p:cNvPr>
          <p:cNvSpPr>
            <a:spLocks noGrp="1"/>
          </p:cNvSpPr>
          <p:nvPr>
            <p:ph type="sldNum" sz="quarter" idx="12"/>
          </p:nvPr>
        </p:nvSpPr>
        <p:spPr/>
        <p:txBody>
          <a:bodyPr/>
          <a:lstStyle/>
          <a:p>
            <a:fld id="{22D11293-4348-4DDD-8BD8-D7564773601A}" type="slidenum">
              <a:rPr lang="ko-KR" altLang="en-US" smtClean="0"/>
              <a:t>‹#›</a:t>
            </a:fld>
            <a:endParaRPr lang="ko-KR" altLang="en-US"/>
          </a:p>
        </p:txBody>
      </p:sp>
    </p:spTree>
    <p:extLst>
      <p:ext uri="{BB962C8B-B14F-4D97-AF65-F5344CB8AC3E}">
        <p14:creationId xmlns:p14="http://schemas.microsoft.com/office/powerpoint/2010/main" val="3766474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id="{EA396BC9-E66A-4D83-A7A9-4FFC75A6A90E}"/>
              </a:ext>
            </a:extLst>
          </p:cNvPr>
          <p:cNvSpPr>
            <a:spLocks noGrp="1"/>
          </p:cNvSpPr>
          <p:nvPr>
            <p:ph type="dt" sz="half" idx="10"/>
          </p:nvPr>
        </p:nvSpPr>
        <p:spPr/>
        <p:txBody>
          <a:bodyPr/>
          <a:lstStyle/>
          <a:p>
            <a:fld id="{0DF877DC-448F-4ADD-911F-1E5E4503939E}" type="datetimeFigureOut">
              <a:rPr lang="ko-KR" altLang="en-US" smtClean="0"/>
              <a:t>2020-09-22</a:t>
            </a:fld>
            <a:endParaRPr lang="ko-KR" altLang="en-US"/>
          </a:p>
        </p:txBody>
      </p:sp>
      <p:sp>
        <p:nvSpPr>
          <p:cNvPr id="3" name="바닥글 개체 틀 2">
            <a:extLst>
              <a:ext uri="{FF2B5EF4-FFF2-40B4-BE49-F238E27FC236}">
                <a16:creationId xmlns:a16="http://schemas.microsoft.com/office/drawing/2014/main" id="{031A9E82-E0C8-4216-9BBA-9F61E8324009}"/>
              </a:ext>
            </a:extLst>
          </p:cNvPr>
          <p:cNvSpPr>
            <a:spLocks noGrp="1"/>
          </p:cNvSpPr>
          <p:nvPr>
            <p:ph type="ftr" sz="quarter" idx="11"/>
          </p:nvPr>
        </p:nvSpPr>
        <p:spPr/>
        <p:txBody>
          <a:bodyPr/>
          <a:lstStyle/>
          <a:p>
            <a:endParaRPr lang="ko-KR" altLang="en-US"/>
          </a:p>
        </p:txBody>
      </p:sp>
      <p:sp>
        <p:nvSpPr>
          <p:cNvPr id="4" name="슬라이드 번호 개체 틀 3">
            <a:extLst>
              <a:ext uri="{FF2B5EF4-FFF2-40B4-BE49-F238E27FC236}">
                <a16:creationId xmlns:a16="http://schemas.microsoft.com/office/drawing/2014/main" id="{7B3165B0-4D42-4195-B468-1919FECF15F1}"/>
              </a:ext>
            </a:extLst>
          </p:cNvPr>
          <p:cNvSpPr>
            <a:spLocks noGrp="1"/>
          </p:cNvSpPr>
          <p:nvPr>
            <p:ph type="sldNum" sz="quarter" idx="12"/>
          </p:nvPr>
        </p:nvSpPr>
        <p:spPr/>
        <p:txBody>
          <a:bodyPr/>
          <a:lstStyle/>
          <a:p>
            <a:fld id="{22D11293-4348-4DDD-8BD8-D7564773601A}" type="slidenum">
              <a:rPr lang="ko-KR" altLang="en-US" smtClean="0"/>
              <a:t>‹#›</a:t>
            </a:fld>
            <a:endParaRPr lang="ko-KR" altLang="en-US"/>
          </a:p>
        </p:txBody>
      </p:sp>
    </p:spTree>
    <p:extLst>
      <p:ext uri="{BB962C8B-B14F-4D97-AF65-F5344CB8AC3E}">
        <p14:creationId xmlns:p14="http://schemas.microsoft.com/office/powerpoint/2010/main" val="1929900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CEDEAED-1617-460F-B61E-57461490C499}"/>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a:extLst>
              <a:ext uri="{FF2B5EF4-FFF2-40B4-BE49-F238E27FC236}">
                <a16:creationId xmlns:a16="http://schemas.microsoft.com/office/drawing/2014/main" id="{65965474-6FFA-4E32-BC5A-85A2560CD7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a:extLst>
              <a:ext uri="{FF2B5EF4-FFF2-40B4-BE49-F238E27FC236}">
                <a16:creationId xmlns:a16="http://schemas.microsoft.com/office/drawing/2014/main" id="{7AE56945-0901-4594-B73E-549BE05EBB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a:extLst>
              <a:ext uri="{FF2B5EF4-FFF2-40B4-BE49-F238E27FC236}">
                <a16:creationId xmlns:a16="http://schemas.microsoft.com/office/drawing/2014/main" id="{87343818-B9BF-4D09-B92B-A00C1D503DB0}"/>
              </a:ext>
            </a:extLst>
          </p:cNvPr>
          <p:cNvSpPr>
            <a:spLocks noGrp="1"/>
          </p:cNvSpPr>
          <p:nvPr>
            <p:ph type="dt" sz="half" idx="10"/>
          </p:nvPr>
        </p:nvSpPr>
        <p:spPr/>
        <p:txBody>
          <a:bodyPr/>
          <a:lstStyle/>
          <a:p>
            <a:fld id="{0DF877DC-448F-4ADD-911F-1E5E4503939E}" type="datetimeFigureOut">
              <a:rPr lang="ko-KR" altLang="en-US" smtClean="0"/>
              <a:t>2020-09-22</a:t>
            </a:fld>
            <a:endParaRPr lang="ko-KR" altLang="en-US"/>
          </a:p>
        </p:txBody>
      </p:sp>
      <p:sp>
        <p:nvSpPr>
          <p:cNvPr id="6" name="바닥글 개체 틀 5">
            <a:extLst>
              <a:ext uri="{FF2B5EF4-FFF2-40B4-BE49-F238E27FC236}">
                <a16:creationId xmlns:a16="http://schemas.microsoft.com/office/drawing/2014/main" id="{0BA65F36-FF91-4C3B-814E-432F83A515D2}"/>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8D2C4816-C745-4BC0-8122-0D27997AB9A0}"/>
              </a:ext>
            </a:extLst>
          </p:cNvPr>
          <p:cNvSpPr>
            <a:spLocks noGrp="1"/>
          </p:cNvSpPr>
          <p:nvPr>
            <p:ph type="sldNum" sz="quarter" idx="12"/>
          </p:nvPr>
        </p:nvSpPr>
        <p:spPr/>
        <p:txBody>
          <a:bodyPr/>
          <a:lstStyle/>
          <a:p>
            <a:fld id="{22D11293-4348-4DDD-8BD8-D7564773601A}" type="slidenum">
              <a:rPr lang="ko-KR" altLang="en-US" smtClean="0"/>
              <a:t>‹#›</a:t>
            </a:fld>
            <a:endParaRPr lang="ko-KR" altLang="en-US"/>
          </a:p>
        </p:txBody>
      </p:sp>
    </p:spTree>
    <p:extLst>
      <p:ext uri="{BB962C8B-B14F-4D97-AF65-F5344CB8AC3E}">
        <p14:creationId xmlns:p14="http://schemas.microsoft.com/office/powerpoint/2010/main" val="603701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2468E78-2E2C-4F3A-9BE3-55634B4324FE}"/>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a:extLst>
              <a:ext uri="{FF2B5EF4-FFF2-40B4-BE49-F238E27FC236}">
                <a16:creationId xmlns:a16="http://schemas.microsoft.com/office/drawing/2014/main" id="{DE1599CE-C5D8-4DDA-B807-700A5248A2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a:extLst>
              <a:ext uri="{FF2B5EF4-FFF2-40B4-BE49-F238E27FC236}">
                <a16:creationId xmlns:a16="http://schemas.microsoft.com/office/drawing/2014/main" id="{4B9D2B7A-FD7B-4D67-B767-EA38A02513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a:extLst>
              <a:ext uri="{FF2B5EF4-FFF2-40B4-BE49-F238E27FC236}">
                <a16:creationId xmlns:a16="http://schemas.microsoft.com/office/drawing/2014/main" id="{3B2DC95E-A163-404D-98B7-2DF7B9811C93}"/>
              </a:ext>
            </a:extLst>
          </p:cNvPr>
          <p:cNvSpPr>
            <a:spLocks noGrp="1"/>
          </p:cNvSpPr>
          <p:nvPr>
            <p:ph type="dt" sz="half" idx="10"/>
          </p:nvPr>
        </p:nvSpPr>
        <p:spPr/>
        <p:txBody>
          <a:bodyPr/>
          <a:lstStyle/>
          <a:p>
            <a:fld id="{0DF877DC-448F-4ADD-911F-1E5E4503939E}" type="datetimeFigureOut">
              <a:rPr lang="ko-KR" altLang="en-US" smtClean="0"/>
              <a:t>2020-09-22</a:t>
            </a:fld>
            <a:endParaRPr lang="ko-KR" altLang="en-US"/>
          </a:p>
        </p:txBody>
      </p:sp>
      <p:sp>
        <p:nvSpPr>
          <p:cNvPr id="6" name="바닥글 개체 틀 5">
            <a:extLst>
              <a:ext uri="{FF2B5EF4-FFF2-40B4-BE49-F238E27FC236}">
                <a16:creationId xmlns:a16="http://schemas.microsoft.com/office/drawing/2014/main" id="{B53DBF79-6B87-470A-9CD4-71AB2F78F151}"/>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C32A4116-DD69-47AC-895E-BED0DD4D9FAC}"/>
              </a:ext>
            </a:extLst>
          </p:cNvPr>
          <p:cNvSpPr>
            <a:spLocks noGrp="1"/>
          </p:cNvSpPr>
          <p:nvPr>
            <p:ph type="sldNum" sz="quarter" idx="12"/>
          </p:nvPr>
        </p:nvSpPr>
        <p:spPr/>
        <p:txBody>
          <a:bodyPr/>
          <a:lstStyle/>
          <a:p>
            <a:fld id="{22D11293-4348-4DDD-8BD8-D7564773601A}" type="slidenum">
              <a:rPr lang="ko-KR" altLang="en-US" smtClean="0"/>
              <a:t>‹#›</a:t>
            </a:fld>
            <a:endParaRPr lang="ko-KR" altLang="en-US"/>
          </a:p>
        </p:txBody>
      </p:sp>
    </p:spTree>
    <p:extLst>
      <p:ext uri="{BB962C8B-B14F-4D97-AF65-F5344CB8AC3E}">
        <p14:creationId xmlns:p14="http://schemas.microsoft.com/office/powerpoint/2010/main" val="77090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5168C34B-5E62-4156-AA51-950B45A60C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id="{6A01B5F7-F967-465B-8A42-62DC5335EB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7A79F07D-0EC6-44D7-BF03-656F6E3E64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F877DC-448F-4ADD-911F-1E5E4503939E}" type="datetimeFigureOut">
              <a:rPr lang="ko-KR" altLang="en-US" smtClean="0"/>
              <a:t>2020-09-22</a:t>
            </a:fld>
            <a:endParaRPr lang="ko-KR" altLang="en-US"/>
          </a:p>
        </p:txBody>
      </p:sp>
      <p:sp>
        <p:nvSpPr>
          <p:cNvPr id="5" name="바닥글 개체 틀 4">
            <a:extLst>
              <a:ext uri="{FF2B5EF4-FFF2-40B4-BE49-F238E27FC236}">
                <a16:creationId xmlns:a16="http://schemas.microsoft.com/office/drawing/2014/main" id="{9D81AA48-45E5-4E7C-AB31-85DA532491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a:extLst>
              <a:ext uri="{FF2B5EF4-FFF2-40B4-BE49-F238E27FC236}">
                <a16:creationId xmlns:a16="http://schemas.microsoft.com/office/drawing/2014/main" id="{B36B175B-8E16-4FF3-B7D7-F4AF71FF3B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D11293-4348-4DDD-8BD8-D7564773601A}" type="slidenum">
              <a:rPr lang="ko-KR" altLang="en-US" smtClean="0"/>
              <a:t>‹#›</a:t>
            </a:fld>
            <a:endParaRPr lang="ko-KR" altLang="en-US"/>
          </a:p>
        </p:txBody>
      </p:sp>
    </p:spTree>
    <p:extLst>
      <p:ext uri="{BB962C8B-B14F-4D97-AF65-F5344CB8AC3E}">
        <p14:creationId xmlns:p14="http://schemas.microsoft.com/office/powerpoint/2010/main" val="3305320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11.xml.rels><?xml version="1.0" encoding="UTF-8" standalone="yes"?>
<Relationships xmlns="http://schemas.openxmlformats.org/package/2006/relationships"><Relationship Id="rId8" Type="http://schemas.openxmlformats.org/officeDocument/2006/relationships/image" Target="../media/image53.JPG"/><Relationship Id="rId3" Type="http://schemas.openxmlformats.org/officeDocument/2006/relationships/image" Target="../media/image48.JPG"/><Relationship Id="rId7" Type="http://schemas.openxmlformats.org/officeDocument/2006/relationships/image" Target="../media/image52.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10" Type="http://schemas.openxmlformats.org/officeDocument/2006/relationships/image" Target="../media/image27.png"/><Relationship Id="rId4" Type="http://schemas.openxmlformats.org/officeDocument/2006/relationships/image" Target="../media/image21.jpe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12" Type="http://schemas.openxmlformats.org/officeDocument/2006/relationships/image" Target="../media/image37.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s>
</file>

<file path=ppt/slides/_rels/slide9.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 Id="rId9" Type="http://schemas.openxmlformats.org/officeDocument/2006/relationships/image" Target="../media/image4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A7ACA9E1-9B06-4296-9C51-236319704BD6}"/>
              </a:ext>
            </a:extLst>
          </p:cNvPr>
          <p:cNvPicPr preferRelativeResize="0">
            <a:picLocks/>
          </p:cNvPicPr>
          <p:nvPr/>
        </p:nvPicPr>
        <p:blipFill>
          <a:blip r:embed="rId2"/>
          <a:stretch>
            <a:fillRect/>
          </a:stretch>
        </p:blipFill>
        <p:spPr>
          <a:xfrm>
            <a:off x="0" y="1"/>
            <a:ext cx="6096000" cy="6865256"/>
          </a:xfrm>
          <a:prstGeom prst="rect">
            <a:avLst/>
          </a:prstGeom>
          <a:noFill/>
        </p:spPr>
      </p:pic>
      <p:sp>
        <p:nvSpPr>
          <p:cNvPr id="6" name="직사각형 5">
            <a:extLst>
              <a:ext uri="{FF2B5EF4-FFF2-40B4-BE49-F238E27FC236}">
                <a16:creationId xmlns:a16="http://schemas.microsoft.com/office/drawing/2014/main" id="{B4A4C28C-02C1-4158-9FF5-C79FDEED3AF8}"/>
              </a:ext>
            </a:extLst>
          </p:cNvPr>
          <p:cNvSpPr/>
          <p:nvPr/>
        </p:nvSpPr>
        <p:spPr>
          <a:xfrm>
            <a:off x="246743" y="224972"/>
            <a:ext cx="5602514" cy="6415315"/>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Box 6">
            <a:extLst>
              <a:ext uri="{FF2B5EF4-FFF2-40B4-BE49-F238E27FC236}">
                <a16:creationId xmlns:a16="http://schemas.microsoft.com/office/drawing/2014/main" id="{3E31B2D0-DB34-41F7-A3F0-34C0C399B984}"/>
              </a:ext>
            </a:extLst>
          </p:cNvPr>
          <p:cNvSpPr txBox="1"/>
          <p:nvPr/>
        </p:nvSpPr>
        <p:spPr>
          <a:xfrm>
            <a:off x="6787870" y="452073"/>
            <a:ext cx="505267" cy="707886"/>
          </a:xfrm>
          <a:prstGeom prst="rect">
            <a:avLst/>
          </a:prstGeom>
          <a:noFill/>
        </p:spPr>
        <p:txBody>
          <a:bodyPr wrap="none" rtlCol="0">
            <a:spAutoFit/>
          </a:bodyPr>
          <a:lstStyle/>
          <a:p>
            <a:r>
              <a:rPr lang="en-US" altLang="ko-KR" sz="4000" dirty="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rPr>
              <a:t>1</a:t>
            </a:r>
            <a:endParaRPr lang="ko-KR" altLang="en-US" sz="4000" dirty="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endParaRPr>
          </a:p>
        </p:txBody>
      </p:sp>
      <p:sp>
        <p:nvSpPr>
          <p:cNvPr id="8" name="TextBox 7">
            <a:extLst>
              <a:ext uri="{FF2B5EF4-FFF2-40B4-BE49-F238E27FC236}">
                <a16:creationId xmlns:a16="http://schemas.microsoft.com/office/drawing/2014/main" id="{0E1645F1-D772-40A7-B996-CA809A84550D}"/>
              </a:ext>
            </a:extLst>
          </p:cNvPr>
          <p:cNvSpPr txBox="1"/>
          <p:nvPr/>
        </p:nvSpPr>
        <p:spPr>
          <a:xfrm>
            <a:off x="6688122" y="1099610"/>
            <a:ext cx="1184940" cy="369332"/>
          </a:xfrm>
          <a:prstGeom prst="rect">
            <a:avLst/>
          </a:prstGeom>
          <a:noFill/>
        </p:spPr>
        <p:txBody>
          <a:bodyPr wrap="none" rtlCol="0">
            <a:spAutoFit/>
          </a:bodyPr>
          <a:lstStyle/>
          <a:p>
            <a:r>
              <a:rPr lang="ko-KR" altLang="en-US" dirty="0" smtClean="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rPr>
              <a:t>기관 소개</a:t>
            </a:r>
            <a:endParaRPr lang="ko-KR" altLang="en-US" dirty="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endParaRPr>
          </a:p>
        </p:txBody>
      </p:sp>
      <p:sp>
        <p:nvSpPr>
          <p:cNvPr id="9" name="TextBox 8">
            <a:extLst>
              <a:ext uri="{FF2B5EF4-FFF2-40B4-BE49-F238E27FC236}">
                <a16:creationId xmlns:a16="http://schemas.microsoft.com/office/drawing/2014/main" id="{06BDCB3B-7DDB-4A95-9A7F-0F680A00F6AC}"/>
              </a:ext>
            </a:extLst>
          </p:cNvPr>
          <p:cNvSpPr txBox="1"/>
          <p:nvPr/>
        </p:nvSpPr>
        <p:spPr>
          <a:xfrm>
            <a:off x="6787870" y="1545305"/>
            <a:ext cx="505267" cy="707886"/>
          </a:xfrm>
          <a:prstGeom prst="rect">
            <a:avLst/>
          </a:prstGeom>
          <a:noFill/>
        </p:spPr>
        <p:txBody>
          <a:bodyPr wrap="none" rtlCol="0">
            <a:spAutoFit/>
          </a:bodyPr>
          <a:lstStyle/>
          <a:p>
            <a:r>
              <a:rPr lang="en-US" altLang="ko-KR" sz="4000" dirty="0" smtClean="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rPr>
              <a:t>2</a:t>
            </a:r>
            <a:endParaRPr lang="ko-KR" altLang="en-US" sz="4000" dirty="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endParaRPr>
          </a:p>
        </p:txBody>
      </p:sp>
      <p:sp>
        <p:nvSpPr>
          <p:cNvPr id="10" name="TextBox 9">
            <a:extLst>
              <a:ext uri="{FF2B5EF4-FFF2-40B4-BE49-F238E27FC236}">
                <a16:creationId xmlns:a16="http://schemas.microsoft.com/office/drawing/2014/main" id="{B923C459-816D-473D-AF5A-5359FD5DE362}"/>
              </a:ext>
            </a:extLst>
          </p:cNvPr>
          <p:cNvSpPr txBox="1"/>
          <p:nvPr/>
        </p:nvSpPr>
        <p:spPr>
          <a:xfrm>
            <a:off x="6658963" y="2159142"/>
            <a:ext cx="2185214" cy="369332"/>
          </a:xfrm>
          <a:prstGeom prst="rect">
            <a:avLst/>
          </a:prstGeom>
          <a:noFill/>
        </p:spPr>
        <p:txBody>
          <a:bodyPr wrap="none" rtlCol="0">
            <a:spAutoFit/>
          </a:bodyPr>
          <a:lstStyle/>
          <a:p>
            <a:r>
              <a:rPr lang="ko-KR" altLang="en-US" dirty="0" smtClean="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rPr>
              <a:t>프로그램의  필요</a:t>
            </a:r>
            <a:r>
              <a:rPr lang="ko-KR" altLang="en-US" dirty="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rPr>
              <a:t>성</a:t>
            </a:r>
          </a:p>
        </p:txBody>
      </p:sp>
      <p:sp>
        <p:nvSpPr>
          <p:cNvPr id="13" name="TextBox 12">
            <a:extLst>
              <a:ext uri="{FF2B5EF4-FFF2-40B4-BE49-F238E27FC236}">
                <a16:creationId xmlns:a16="http://schemas.microsoft.com/office/drawing/2014/main" id="{68DA15CC-973D-426D-9E4D-F8C8CC1B43C1}"/>
              </a:ext>
            </a:extLst>
          </p:cNvPr>
          <p:cNvSpPr txBox="1"/>
          <p:nvPr/>
        </p:nvSpPr>
        <p:spPr>
          <a:xfrm>
            <a:off x="6809322" y="2688071"/>
            <a:ext cx="505267" cy="707886"/>
          </a:xfrm>
          <a:prstGeom prst="rect">
            <a:avLst/>
          </a:prstGeom>
          <a:noFill/>
        </p:spPr>
        <p:txBody>
          <a:bodyPr wrap="none" rtlCol="0">
            <a:spAutoFit/>
          </a:bodyPr>
          <a:lstStyle/>
          <a:p>
            <a:r>
              <a:rPr lang="en-US" altLang="ko-KR" sz="4000" dirty="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rPr>
              <a:t>3</a:t>
            </a:r>
            <a:endParaRPr lang="ko-KR" altLang="en-US" sz="4000" dirty="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endParaRPr>
          </a:p>
        </p:txBody>
      </p:sp>
      <p:sp>
        <p:nvSpPr>
          <p:cNvPr id="14" name="TextBox 13">
            <a:extLst>
              <a:ext uri="{FF2B5EF4-FFF2-40B4-BE49-F238E27FC236}">
                <a16:creationId xmlns:a16="http://schemas.microsoft.com/office/drawing/2014/main" id="{9FDAE385-E6C4-44D8-B32A-A7426A7E9DDA}"/>
              </a:ext>
            </a:extLst>
          </p:cNvPr>
          <p:cNvSpPr txBox="1"/>
          <p:nvPr/>
        </p:nvSpPr>
        <p:spPr>
          <a:xfrm>
            <a:off x="6658963" y="3394196"/>
            <a:ext cx="1646605" cy="369332"/>
          </a:xfrm>
          <a:prstGeom prst="rect">
            <a:avLst/>
          </a:prstGeom>
          <a:noFill/>
        </p:spPr>
        <p:txBody>
          <a:bodyPr wrap="none" rtlCol="0">
            <a:spAutoFit/>
          </a:bodyPr>
          <a:lstStyle/>
          <a:p>
            <a:r>
              <a:rPr lang="ko-KR" altLang="en-US" dirty="0" smtClean="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rPr>
              <a:t>프로그램 개요</a:t>
            </a:r>
            <a:endParaRPr lang="ko-KR" altLang="en-US" dirty="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endParaRPr>
          </a:p>
        </p:txBody>
      </p:sp>
      <p:cxnSp>
        <p:nvCxnSpPr>
          <p:cNvPr id="17" name="직선 연결선 16">
            <a:extLst>
              <a:ext uri="{FF2B5EF4-FFF2-40B4-BE49-F238E27FC236}">
                <a16:creationId xmlns:a16="http://schemas.microsoft.com/office/drawing/2014/main" id="{98D79CCE-A930-40FB-9884-5EB32FD29E83}"/>
              </a:ext>
            </a:extLst>
          </p:cNvPr>
          <p:cNvCxnSpPr/>
          <p:nvPr/>
        </p:nvCxnSpPr>
        <p:spPr>
          <a:xfrm>
            <a:off x="6879771" y="399142"/>
            <a:ext cx="4659086" cy="0"/>
          </a:xfrm>
          <a:prstGeom prst="line">
            <a:avLst/>
          </a:prstGeom>
          <a:ln w="158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직선 연결선 18">
            <a:extLst>
              <a:ext uri="{FF2B5EF4-FFF2-40B4-BE49-F238E27FC236}">
                <a16:creationId xmlns:a16="http://schemas.microsoft.com/office/drawing/2014/main" id="{528C2023-1551-45CA-BF48-24A094A2CC63}"/>
              </a:ext>
            </a:extLst>
          </p:cNvPr>
          <p:cNvCxnSpPr/>
          <p:nvPr/>
        </p:nvCxnSpPr>
        <p:spPr>
          <a:xfrm>
            <a:off x="6761747" y="1502823"/>
            <a:ext cx="4659086" cy="0"/>
          </a:xfrm>
          <a:prstGeom prst="line">
            <a:avLst/>
          </a:prstGeom>
          <a:ln w="158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직선 연결선 19">
            <a:extLst>
              <a:ext uri="{FF2B5EF4-FFF2-40B4-BE49-F238E27FC236}">
                <a16:creationId xmlns:a16="http://schemas.microsoft.com/office/drawing/2014/main" id="{F934F070-3F67-4EA1-9362-F3282EEC1310}"/>
              </a:ext>
            </a:extLst>
          </p:cNvPr>
          <p:cNvCxnSpPr/>
          <p:nvPr/>
        </p:nvCxnSpPr>
        <p:spPr>
          <a:xfrm>
            <a:off x="6747498" y="2668027"/>
            <a:ext cx="4659086" cy="0"/>
          </a:xfrm>
          <a:prstGeom prst="line">
            <a:avLst/>
          </a:prstGeom>
          <a:ln w="158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직선 연결선 20">
            <a:extLst>
              <a:ext uri="{FF2B5EF4-FFF2-40B4-BE49-F238E27FC236}">
                <a16:creationId xmlns:a16="http://schemas.microsoft.com/office/drawing/2014/main" id="{92E471FF-5B9E-4264-A8AF-AE3BEFCB4FC2}"/>
              </a:ext>
            </a:extLst>
          </p:cNvPr>
          <p:cNvCxnSpPr/>
          <p:nvPr/>
        </p:nvCxnSpPr>
        <p:spPr>
          <a:xfrm>
            <a:off x="6691531" y="3801961"/>
            <a:ext cx="4659086" cy="0"/>
          </a:xfrm>
          <a:prstGeom prst="line">
            <a:avLst/>
          </a:prstGeom>
          <a:ln w="158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39959C0-F252-4955-8F72-C43648CF63B1}"/>
              </a:ext>
            </a:extLst>
          </p:cNvPr>
          <p:cNvSpPr txBox="1"/>
          <p:nvPr/>
        </p:nvSpPr>
        <p:spPr>
          <a:xfrm>
            <a:off x="8407119" y="513628"/>
            <a:ext cx="3131729" cy="738664"/>
          </a:xfrm>
          <a:prstGeom prst="rect">
            <a:avLst/>
          </a:prstGeom>
          <a:noFill/>
        </p:spPr>
        <p:txBody>
          <a:bodyPr wrap="square" rtlCol="0">
            <a:spAutoFit/>
          </a:bodyPr>
          <a:lstStyle/>
          <a:p>
            <a:pPr marL="171450" indent="-171450">
              <a:buFontTx/>
              <a:buChar char="-"/>
            </a:pPr>
            <a:r>
              <a:rPr lang="ko-KR" altLang="en-US" sz="1400" dirty="0" err="1" smtClean="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rPr>
              <a:t>기관명</a:t>
            </a:r>
            <a:endParaRPr lang="en-US" altLang="ko-KR" sz="1400" dirty="0" smtClean="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endParaRPr>
          </a:p>
          <a:p>
            <a:pPr marL="171450" indent="-171450">
              <a:buFontTx/>
              <a:buChar char="-"/>
            </a:pPr>
            <a:r>
              <a:rPr lang="ko-KR" altLang="en-US" sz="1400" dirty="0" smtClean="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rPr>
              <a:t>소재지</a:t>
            </a:r>
            <a:endParaRPr lang="en-US" altLang="ko-KR" sz="1400" dirty="0" smtClean="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endParaRPr>
          </a:p>
          <a:p>
            <a:pPr marL="171450" indent="-171450">
              <a:buFontTx/>
              <a:buChar char="-"/>
            </a:pPr>
            <a:r>
              <a:rPr lang="ko-KR" altLang="en-US" sz="1400" dirty="0" smtClean="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rPr>
              <a:t>수행사업</a:t>
            </a:r>
            <a:endParaRPr lang="en-US" altLang="ko-KR" sz="1400" dirty="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endParaRPr>
          </a:p>
        </p:txBody>
      </p:sp>
      <p:cxnSp>
        <p:nvCxnSpPr>
          <p:cNvPr id="25" name="직선 연결선 24">
            <a:extLst>
              <a:ext uri="{FF2B5EF4-FFF2-40B4-BE49-F238E27FC236}">
                <a16:creationId xmlns:a16="http://schemas.microsoft.com/office/drawing/2014/main" id="{C2C86247-B790-4636-9FEB-BAF1565456F7}"/>
              </a:ext>
            </a:extLst>
          </p:cNvPr>
          <p:cNvCxnSpPr>
            <a:cxnSpLocks/>
          </p:cNvCxnSpPr>
          <p:nvPr/>
        </p:nvCxnSpPr>
        <p:spPr>
          <a:xfrm>
            <a:off x="8378445" y="420643"/>
            <a:ext cx="0" cy="1082180"/>
          </a:xfrm>
          <a:prstGeom prst="line">
            <a:avLst/>
          </a:prstGeom>
          <a:ln w="6350">
            <a:solidFill>
              <a:schemeClr val="bg1">
                <a:lumMod val="8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5" name="직선 연결선 34">
            <a:extLst>
              <a:ext uri="{FF2B5EF4-FFF2-40B4-BE49-F238E27FC236}">
                <a16:creationId xmlns:a16="http://schemas.microsoft.com/office/drawing/2014/main" id="{6FD841D9-358D-4188-89B3-22F41824278D}"/>
              </a:ext>
            </a:extLst>
          </p:cNvPr>
          <p:cNvCxnSpPr>
            <a:cxnSpLocks/>
          </p:cNvCxnSpPr>
          <p:nvPr/>
        </p:nvCxnSpPr>
        <p:spPr>
          <a:xfrm>
            <a:off x="8359395" y="1545305"/>
            <a:ext cx="0" cy="983169"/>
          </a:xfrm>
          <a:prstGeom prst="line">
            <a:avLst/>
          </a:prstGeom>
          <a:ln w="6350">
            <a:solidFill>
              <a:schemeClr val="bg1">
                <a:lumMod val="8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6" name="직선 연결선 35">
            <a:extLst>
              <a:ext uri="{FF2B5EF4-FFF2-40B4-BE49-F238E27FC236}">
                <a16:creationId xmlns:a16="http://schemas.microsoft.com/office/drawing/2014/main" id="{97EAEDC7-5776-46B3-ADB1-951593FF6439}"/>
              </a:ext>
            </a:extLst>
          </p:cNvPr>
          <p:cNvCxnSpPr>
            <a:cxnSpLocks/>
          </p:cNvCxnSpPr>
          <p:nvPr/>
        </p:nvCxnSpPr>
        <p:spPr>
          <a:xfrm>
            <a:off x="8210550" y="4125402"/>
            <a:ext cx="0" cy="1082180"/>
          </a:xfrm>
          <a:prstGeom prst="line">
            <a:avLst/>
          </a:prstGeom>
          <a:ln w="6350">
            <a:solidFill>
              <a:schemeClr val="bg1">
                <a:lumMod val="85000"/>
                <a:alpha val="60000"/>
              </a:schemeClr>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E6424C9-E60D-41D5-B8D9-D248DC66AAB1}"/>
              </a:ext>
            </a:extLst>
          </p:cNvPr>
          <p:cNvSpPr txBox="1"/>
          <p:nvPr/>
        </p:nvSpPr>
        <p:spPr>
          <a:xfrm>
            <a:off x="8407120" y="1645333"/>
            <a:ext cx="3131729" cy="307777"/>
          </a:xfrm>
          <a:prstGeom prst="rect">
            <a:avLst/>
          </a:prstGeom>
          <a:noFill/>
        </p:spPr>
        <p:txBody>
          <a:bodyPr wrap="square" rtlCol="0">
            <a:spAutoFit/>
          </a:bodyPr>
          <a:lstStyle/>
          <a:p>
            <a:r>
              <a:rPr lang="en-US" altLang="ko-KR" sz="1400" dirty="0" smtClean="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rPr>
              <a:t>-  </a:t>
            </a:r>
            <a:r>
              <a:rPr lang="ko-KR" altLang="en-US" sz="1400" dirty="0" smtClean="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rPr>
              <a:t>프로그램의 필요성</a:t>
            </a:r>
            <a:endParaRPr lang="en-US" altLang="ko-KR" sz="1400" dirty="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endParaRPr>
          </a:p>
        </p:txBody>
      </p:sp>
      <p:sp>
        <p:nvSpPr>
          <p:cNvPr id="38" name="TextBox 37">
            <a:extLst>
              <a:ext uri="{FF2B5EF4-FFF2-40B4-BE49-F238E27FC236}">
                <a16:creationId xmlns:a16="http://schemas.microsoft.com/office/drawing/2014/main" id="{2A121BB0-0292-4BAE-86A8-74A0FE86BE46}"/>
              </a:ext>
            </a:extLst>
          </p:cNvPr>
          <p:cNvSpPr txBox="1"/>
          <p:nvPr/>
        </p:nvSpPr>
        <p:spPr>
          <a:xfrm>
            <a:off x="8407128" y="2797752"/>
            <a:ext cx="3131729" cy="738664"/>
          </a:xfrm>
          <a:prstGeom prst="rect">
            <a:avLst/>
          </a:prstGeom>
          <a:noFill/>
        </p:spPr>
        <p:txBody>
          <a:bodyPr wrap="square" rtlCol="0">
            <a:spAutoFit/>
          </a:bodyPr>
          <a:lstStyle/>
          <a:p>
            <a:pPr marL="171450" indent="-171450">
              <a:buFontTx/>
              <a:buChar char="-"/>
            </a:pPr>
            <a:r>
              <a:rPr lang="ko-KR" altLang="en-US" sz="1400" dirty="0" smtClean="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rPr>
              <a:t>프로그램 명</a:t>
            </a:r>
            <a:endParaRPr lang="en-US" altLang="ko-KR" sz="1400" dirty="0" smtClean="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endParaRPr>
          </a:p>
          <a:p>
            <a:pPr marL="171450" indent="-171450">
              <a:buFontTx/>
              <a:buChar char="-"/>
            </a:pPr>
            <a:r>
              <a:rPr lang="ko-KR" altLang="en-US" sz="1400" dirty="0" smtClean="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rPr>
              <a:t>준비사항</a:t>
            </a:r>
            <a:endParaRPr lang="en-US" altLang="ko-KR" sz="1400" dirty="0" smtClean="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endParaRPr>
          </a:p>
          <a:p>
            <a:pPr marL="171450" indent="-171450">
              <a:buFontTx/>
              <a:buChar char="-"/>
            </a:pPr>
            <a:r>
              <a:rPr lang="ko-KR" altLang="en-US" sz="1400" dirty="0" smtClean="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rPr>
              <a:t>참여인원</a:t>
            </a:r>
            <a:r>
              <a:rPr lang="en-US" altLang="ko-KR" sz="1400" dirty="0" smtClean="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rPr>
              <a:t> </a:t>
            </a:r>
            <a:endParaRPr lang="en-US" altLang="ko-KR" sz="1400" dirty="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endParaRPr>
          </a:p>
        </p:txBody>
      </p:sp>
      <p:pic>
        <p:nvPicPr>
          <p:cNvPr id="1026" name="Picture 2" descr="art, artistic, beautiful">
            <a:extLst>
              <a:ext uri="{FF2B5EF4-FFF2-40B4-BE49-F238E27FC236}">
                <a16:creationId xmlns:a16="http://schemas.microsoft.com/office/drawing/2014/main" id="{C7DDA048-8BE4-4EC1-B5EE-E56D8A6244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978" y="3578862"/>
            <a:ext cx="5559279" cy="3044008"/>
          </a:xfrm>
          <a:prstGeom prst="rect">
            <a:avLst/>
          </a:prstGeom>
          <a:noFill/>
          <a:extLst>
            <a:ext uri="{909E8E84-426E-40DD-AFC4-6F175D3DCCD1}">
              <a14:hiddenFill xmlns:a14="http://schemas.microsoft.com/office/drawing/2010/main">
                <a:solidFill>
                  <a:srgbClr val="FFFFFF"/>
                </a:solidFill>
              </a14:hiddenFill>
            </a:ext>
          </a:extLst>
        </p:spPr>
      </p:pic>
      <p:sp>
        <p:nvSpPr>
          <p:cNvPr id="39" name="직사각형 38">
            <a:extLst>
              <a:ext uri="{FF2B5EF4-FFF2-40B4-BE49-F238E27FC236}">
                <a16:creationId xmlns:a16="http://schemas.microsoft.com/office/drawing/2014/main" id="{03F1A27F-6BBC-4C0D-961F-A5F467F0A24D}"/>
              </a:ext>
            </a:extLst>
          </p:cNvPr>
          <p:cNvSpPr/>
          <p:nvPr/>
        </p:nvSpPr>
        <p:spPr>
          <a:xfrm>
            <a:off x="322660" y="799511"/>
            <a:ext cx="5493914" cy="1077218"/>
          </a:xfrm>
          <a:prstGeom prst="rect">
            <a:avLst/>
          </a:prstGeom>
        </p:spPr>
        <p:txBody>
          <a:bodyPr wrap="square">
            <a:spAutoFit/>
          </a:bodyPr>
          <a:lstStyle/>
          <a:p>
            <a:pPr algn="ctr"/>
            <a:r>
              <a:rPr lang="en-US" altLang="ko-KR" sz="3200" dirty="0" smtClean="0">
                <a:ln>
                  <a:solidFill>
                    <a:srgbClr val="4FCAE6">
                      <a:alpha val="20000"/>
                    </a:srgbClr>
                  </a:solidFill>
                </a:ln>
                <a:solidFill>
                  <a:srgbClr val="4FCAE6"/>
                </a:solidFill>
                <a:latin typeface="HY견고딕" panose="02030600000101010101" pitchFamily="18" charset="-127"/>
                <a:ea typeface="HY견고딕" panose="02030600000101010101" pitchFamily="18" charset="-127"/>
              </a:rPr>
              <a:t>“</a:t>
            </a:r>
            <a:r>
              <a:rPr lang="ko-KR" altLang="en-US" sz="3200" dirty="0" smtClean="0">
                <a:ln>
                  <a:solidFill>
                    <a:srgbClr val="4FCAE6">
                      <a:alpha val="20000"/>
                    </a:srgbClr>
                  </a:solidFill>
                </a:ln>
                <a:solidFill>
                  <a:srgbClr val="4FCAE6"/>
                </a:solidFill>
                <a:latin typeface="HY견고딕" panose="02030600000101010101" pitchFamily="18" charset="-127"/>
                <a:ea typeface="HY견고딕" panose="02030600000101010101" pitchFamily="18" charset="-127"/>
              </a:rPr>
              <a:t>어르신들의 </a:t>
            </a:r>
            <a:endParaRPr lang="en-US" altLang="ko-KR" sz="3200" dirty="0" smtClean="0">
              <a:ln>
                <a:solidFill>
                  <a:srgbClr val="4FCAE6">
                    <a:alpha val="20000"/>
                  </a:srgbClr>
                </a:solidFill>
              </a:ln>
              <a:solidFill>
                <a:srgbClr val="4FCAE6"/>
              </a:solidFill>
              <a:latin typeface="HY견고딕" panose="02030600000101010101" pitchFamily="18" charset="-127"/>
              <a:ea typeface="HY견고딕" panose="02030600000101010101" pitchFamily="18" charset="-127"/>
            </a:endParaRPr>
          </a:p>
          <a:p>
            <a:pPr algn="ctr"/>
            <a:r>
              <a:rPr lang="ko-KR" altLang="en-US" sz="3200" dirty="0" smtClean="0">
                <a:ln>
                  <a:solidFill>
                    <a:srgbClr val="4FCAE6">
                      <a:alpha val="20000"/>
                    </a:srgbClr>
                  </a:solidFill>
                </a:ln>
                <a:solidFill>
                  <a:srgbClr val="4FCAE6"/>
                </a:solidFill>
                <a:latin typeface="HY견고딕" panose="02030600000101010101" pitchFamily="18" charset="-127"/>
                <a:ea typeface="HY견고딕" panose="02030600000101010101" pitchFamily="18" charset="-127"/>
              </a:rPr>
              <a:t>슬기로운 사회생활</a:t>
            </a:r>
            <a:r>
              <a:rPr lang="en-US" altLang="ko-KR" sz="3200" dirty="0" smtClean="0">
                <a:ln>
                  <a:solidFill>
                    <a:srgbClr val="4FCAE6">
                      <a:alpha val="20000"/>
                    </a:srgbClr>
                  </a:solidFill>
                </a:ln>
                <a:solidFill>
                  <a:srgbClr val="4FCAE6"/>
                </a:solidFill>
                <a:latin typeface="HY견고딕" panose="02030600000101010101" pitchFamily="18" charset="-127"/>
                <a:ea typeface="HY견고딕" panose="02030600000101010101" pitchFamily="18" charset="-127"/>
              </a:rPr>
              <a:t>”</a:t>
            </a:r>
            <a:endParaRPr lang="en-US" altLang="ko-KR" sz="3200" dirty="0">
              <a:ln>
                <a:solidFill>
                  <a:srgbClr val="4FCAE6">
                    <a:alpha val="20000"/>
                  </a:srgbClr>
                </a:solidFill>
              </a:ln>
              <a:solidFill>
                <a:srgbClr val="4FCAE6"/>
              </a:solidFill>
              <a:latin typeface="HY견고딕" panose="02030600000101010101" pitchFamily="18" charset="-127"/>
              <a:ea typeface="HY견고딕" panose="02030600000101010101" pitchFamily="18" charset="-127"/>
            </a:endParaRPr>
          </a:p>
        </p:txBody>
      </p:sp>
      <p:cxnSp>
        <p:nvCxnSpPr>
          <p:cNvPr id="46" name="직선 연결선 45">
            <a:extLst>
              <a:ext uri="{FF2B5EF4-FFF2-40B4-BE49-F238E27FC236}">
                <a16:creationId xmlns:a16="http://schemas.microsoft.com/office/drawing/2014/main" id="{AE6F58D6-D6F5-407F-A143-49A702B50037}"/>
              </a:ext>
            </a:extLst>
          </p:cNvPr>
          <p:cNvCxnSpPr>
            <a:cxnSpLocks/>
          </p:cNvCxnSpPr>
          <p:nvPr/>
        </p:nvCxnSpPr>
        <p:spPr>
          <a:xfrm>
            <a:off x="1241659" y="3695870"/>
            <a:ext cx="4607598" cy="0"/>
          </a:xfrm>
          <a:prstGeom prst="line">
            <a:avLst/>
          </a:prstGeom>
          <a:ln w="28575">
            <a:solidFill>
              <a:srgbClr val="10C3F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68DA15CC-973D-426D-9E4D-F8C8CC1B43C1}"/>
              </a:ext>
            </a:extLst>
          </p:cNvPr>
          <p:cNvSpPr txBox="1"/>
          <p:nvPr/>
        </p:nvSpPr>
        <p:spPr>
          <a:xfrm>
            <a:off x="6766579" y="3889570"/>
            <a:ext cx="505267" cy="707886"/>
          </a:xfrm>
          <a:prstGeom prst="rect">
            <a:avLst/>
          </a:prstGeom>
          <a:noFill/>
        </p:spPr>
        <p:txBody>
          <a:bodyPr wrap="none" rtlCol="0">
            <a:spAutoFit/>
          </a:bodyPr>
          <a:lstStyle/>
          <a:p>
            <a:r>
              <a:rPr lang="en-US" altLang="ko-KR" sz="4000" dirty="0" smtClean="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rPr>
              <a:t>4</a:t>
            </a:r>
            <a:endParaRPr lang="ko-KR" altLang="en-US" sz="4000" dirty="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endParaRPr>
          </a:p>
        </p:txBody>
      </p:sp>
      <p:sp>
        <p:nvSpPr>
          <p:cNvPr id="30" name="TextBox 29">
            <a:extLst>
              <a:ext uri="{FF2B5EF4-FFF2-40B4-BE49-F238E27FC236}">
                <a16:creationId xmlns:a16="http://schemas.microsoft.com/office/drawing/2014/main" id="{9FDAE385-E6C4-44D8-B32A-A7426A7E9DDA}"/>
              </a:ext>
            </a:extLst>
          </p:cNvPr>
          <p:cNvSpPr txBox="1"/>
          <p:nvPr/>
        </p:nvSpPr>
        <p:spPr>
          <a:xfrm>
            <a:off x="6716702" y="4569707"/>
            <a:ext cx="1646605" cy="369332"/>
          </a:xfrm>
          <a:prstGeom prst="rect">
            <a:avLst/>
          </a:prstGeom>
          <a:noFill/>
        </p:spPr>
        <p:txBody>
          <a:bodyPr wrap="none" rtlCol="0">
            <a:spAutoFit/>
          </a:bodyPr>
          <a:lstStyle/>
          <a:p>
            <a:r>
              <a:rPr lang="ko-KR" altLang="en-US" dirty="0" smtClean="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rPr>
              <a:t>프로그램 현황</a:t>
            </a:r>
            <a:endParaRPr lang="ko-KR" altLang="en-US" dirty="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endParaRPr>
          </a:p>
        </p:txBody>
      </p:sp>
      <p:sp>
        <p:nvSpPr>
          <p:cNvPr id="31" name="TextBox 30">
            <a:extLst>
              <a:ext uri="{FF2B5EF4-FFF2-40B4-BE49-F238E27FC236}">
                <a16:creationId xmlns:a16="http://schemas.microsoft.com/office/drawing/2014/main" id="{2A121BB0-0292-4BAE-86A8-74A0FE86BE46}"/>
              </a:ext>
            </a:extLst>
          </p:cNvPr>
          <p:cNvSpPr txBox="1"/>
          <p:nvPr/>
        </p:nvSpPr>
        <p:spPr>
          <a:xfrm>
            <a:off x="8388341" y="3866273"/>
            <a:ext cx="3394659" cy="1200329"/>
          </a:xfrm>
          <a:prstGeom prst="rect">
            <a:avLst/>
          </a:prstGeom>
          <a:noFill/>
        </p:spPr>
        <p:txBody>
          <a:bodyPr wrap="square" rtlCol="0">
            <a:spAutoFit/>
          </a:bodyPr>
          <a:lstStyle/>
          <a:p>
            <a:pPr marL="171450" indent="-171450">
              <a:buFontTx/>
              <a:buChar char="-"/>
            </a:pPr>
            <a:r>
              <a:rPr lang="ko-KR" altLang="en-US" sz="1200" dirty="0" smtClean="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rPr>
              <a:t>우리동네 </a:t>
            </a:r>
            <a:r>
              <a:rPr lang="ko-KR" altLang="en-US" sz="1200" dirty="0" err="1" smtClean="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rPr>
              <a:t>한바퀴</a:t>
            </a:r>
            <a:r>
              <a:rPr lang="ko-KR" altLang="en-US" sz="1200" dirty="0" smtClean="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rPr>
              <a:t> </a:t>
            </a:r>
            <a:r>
              <a:rPr lang="en-US" altLang="ko-KR" sz="1200" dirty="0" smtClean="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rPr>
              <a:t>“ </a:t>
            </a:r>
            <a:r>
              <a:rPr lang="ko-KR" altLang="en-US" sz="1200" dirty="0" smtClean="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rPr>
              <a:t>지역사</a:t>
            </a:r>
            <a:r>
              <a:rPr lang="ko-KR" altLang="en-US" sz="1200" dirty="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rPr>
              <a:t>랑</a:t>
            </a:r>
            <a:r>
              <a:rPr lang="ko-KR" altLang="en-US" sz="1200" dirty="0" smtClean="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rPr>
              <a:t> </a:t>
            </a:r>
            <a:r>
              <a:rPr lang="en-US" altLang="ko-KR" sz="1200" dirty="0" smtClean="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rPr>
              <a:t>”</a:t>
            </a:r>
          </a:p>
          <a:p>
            <a:pPr marL="171450" indent="-171450">
              <a:buFontTx/>
              <a:buChar char="-"/>
            </a:pPr>
            <a:r>
              <a:rPr lang="ko-KR" altLang="en-US" sz="1200" dirty="0" smtClean="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rPr>
              <a:t>우리마을 </a:t>
            </a:r>
            <a:r>
              <a:rPr lang="ko-KR" altLang="en-US" sz="1200" dirty="0" err="1" smtClean="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rPr>
              <a:t>맛집</a:t>
            </a:r>
            <a:r>
              <a:rPr lang="ko-KR" altLang="en-US" sz="1200" dirty="0" smtClean="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rPr>
              <a:t> 투어 </a:t>
            </a:r>
            <a:r>
              <a:rPr lang="en-US" altLang="ko-KR" sz="1200" dirty="0" smtClean="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rPr>
              <a:t>“ </a:t>
            </a:r>
            <a:r>
              <a:rPr lang="ko-KR" altLang="en-US" sz="1200" dirty="0" smtClean="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rPr>
              <a:t>간식 </a:t>
            </a:r>
            <a:r>
              <a:rPr lang="en-US" altLang="ko-KR" sz="1200" dirty="0" smtClean="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rPr>
              <a:t>day ”</a:t>
            </a:r>
          </a:p>
          <a:p>
            <a:pPr marL="171450" indent="-171450">
              <a:buFontTx/>
              <a:buChar char="-"/>
            </a:pPr>
            <a:r>
              <a:rPr lang="ko-KR" altLang="en-US" sz="1200" dirty="0" smtClean="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rPr>
              <a:t>가족이 함께 </a:t>
            </a:r>
            <a:r>
              <a:rPr lang="en-US" altLang="ko-KR" sz="1200" dirty="0" smtClean="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rPr>
              <a:t>“</a:t>
            </a:r>
            <a:r>
              <a:rPr lang="ko-KR" altLang="en-US" sz="1200" dirty="0" smtClean="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rPr>
              <a:t>붕어빵 패밀</a:t>
            </a:r>
            <a:r>
              <a:rPr lang="ko-KR" altLang="en-US" sz="1200" dirty="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rPr>
              <a:t>리</a:t>
            </a:r>
            <a:r>
              <a:rPr lang="en-US" altLang="ko-KR" sz="1200" dirty="0" smtClean="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rPr>
              <a:t>”</a:t>
            </a:r>
          </a:p>
          <a:p>
            <a:pPr marL="171450" indent="-171450">
              <a:buFontTx/>
              <a:buChar char="-"/>
            </a:pPr>
            <a:r>
              <a:rPr lang="ko-KR" altLang="en-US" sz="1200" dirty="0" smtClean="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rPr>
              <a:t>너랑 나랑 떠나는 </a:t>
            </a:r>
            <a:r>
              <a:rPr lang="en-US" altLang="ko-KR" sz="1200" dirty="0" smtClean="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rPr>
              <a:t>“ </a:t>
            </a:r>
            <a:r>
              <a:rPr lang="ko-KR" altLang="en-US" sz="1200" dirty="0" smtClean="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rPr>
              <a:t>행복 여행 </a:t>
            </a:r>
            <a:r>
              <a:rPr lang="en-US" altLang="ko-KR" sz="1200" dirty="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rPr>
              <a:t> </a:t>
            </a:r>
            <a:r>
              <a:rPr lang="en-US" altLang="ko-KR" sz="1200" dirty="0" smtClean="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rPr>
              <a:t>”</a:t>
            </a:r>
          </a:p>
          <a:p>
            <a:pPr marL="171450" indent="-171450">
              <a:buFontTx/>
              <a:buChar char="-"/>
            </a:pPr>
            <a:r>
              <a:rPr lang="ko-KR" altLang="en-US" sz="1200" dirty="0" err="1" smtClean="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rPr>
              <a:t>버킷</a:t>
            </a:r>
            <a:r>
              <a:rPr lang="ko-KR" altLang="en-US" sz="1200" dirty="0" smtClean="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rPr>
              <a:t> 리스트  소원 들어주기 </a:t>
            </a:r>
            <a:r>
              <a:rPr lang="en-US" altLang="ko-KR" sz="1200" dirty="0" smtClean="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rPr>
              <a:t>“ </a:t>
            </a:r>
            <a:r>
              <a:rPr lang="ko-KR" altLang="en-US" sz="1200" dirty="0" err="1" smtClean="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rPr>
              <a:t>소확행</a:t>
            </a:r>
            <a:r>
              <a:rPr lang="ko-KR" altLang="en-US" sz="1200" dirty="0" smtClean="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rPr>
              <a:t> </a:t>
            </a:r>
            <a:r>
              <a:rPr lang="en-US" altLang="ko-KR" sz="1200" dirty="0" smtClean="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rPr>
              <a:t>”</a:t>
            </a:r>
          </a:p>
          <a:p>
            <a:pPr marL="171450" indent="-171450">
              <a:buFontTx/>
              <a:buChar char="-"/>
            </a:pPr>
            <a:r>
              <a:rPr lang="ko-KR" altLang="en-US" sz="1200" dirty="0" smtClean="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rPr>
              <a:t>코로나</a:t>
            </a:r>
            <a:r>
              <a:rPr lang="en-US" altLang="ko-KR" sz="1200" dirty="0" smtClean="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rPr>
              <a:t>19 </a:t>
            </a:r>
            <a:r>
              <a:rPr lang="ko-KR" altLang="en-US" sz="1200" dirty="0" smtClean="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rPr>
              <a:t>예방 캠페인 활동 </a:t>
            </a:r>
            <a:endParaRPr lang="en-US" altLang="ko-KR" sz="1200" dirty="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endParaRPr>
          </a:p>
        </p:txBody>
      </p:sp>
      <p:cxnSp>
        <p:nvCxnSpPr>
          <p:cNvPr id="32" name="직선 연결선 31">
            <a:extLst>
              <a:ext uri="{FF2B5EF4-FFF2-40B4-BE49-F238E27FC236}">
                <a16:creationId xmlns:a16="http://schemas.microsoft.com/office/drawing/2014/main" id="{92E471FF-5B9E-4264-A8AF-AE3BEFCB4FC2}"/>
              </a:ext>
            </a:extLst>
          </p:cNvPr>
          <p:cNvCxnSpPr/>
          <p:nvPr/>
        </p:nvCxnSpPr>
        <p:spPr>
          <a:xfrm>
            <a:off x="6787870" y="5163253"/>
            <a:ext cx="4659086" cy="0"/>
          </a:xfrm>
          <a:prstGeom prst="line">
            <a:avLst/>
          </a:prstGeom>
          <a:ln w="158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68DA15CC-973D-426D-9E4D-F8C8CC1B43C1}"/>
              </a:ext>
            </a:extLst>
          </p:cNvPr>
          <p:cNvSpPr txBox="1"/>
          <p:nvPr/>
        </p:nvSpPr>
        <p:spPr>
          <a:xfrm>
            <a:off x="6833450" y="5189927"/>
            <a:ext cx="505267" cy="707886"/>
          </a:xfrm>
          <a:prstGeom prst="rect">
            <a:avLst/>
          </a:prstGeom>
          <a:noFill/>
        </p:spPr>
        <p:txBody>
          <a:bodyPr wrap="none" rtlCol="0">
            <a:spAutoFit/>
          </a:bodyPr>
          <a:lstStyle/>
          <a:p>
            <a:r>
              <a:rPr lang="en-US" altLang="ko-KR" sz="4000" dirty="0" smtClean="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rPr>
              <a:t>5</a:t>
            </a:r>
            <a:endParaRPr lang="ko-KR" altLang="en-US" sz="4000" dirty="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endParaRPr>
          </a:p>
        </p:txBody>
      </p:sp>
      <p:sp>
        <p:nvSpPr>
          <p:cNvPr id="34" name="TextBox 33">
            <a:extLst>
              <a:ext uri="{FF2B5EF4-FFF2-40B4-BE49-F238E27FC236}">
                <a16:creationId xmlns:a16="http://schemas.microsoft.com/office/drawing/2014/main" id="{9FDAE385-E6C4-44D8-B32A-A7426A7E9DDA}"/>
              </a:ext>
            </a:extLst>
          </p:cNvPr>
          <p:cNvSpPr txBox="1"/>
          <p:nvPr/>
        </p:nvSpPr>
        <p:spPr>
          <a:xfrm>
            <a:off x="6772776" y="5897813"/>
            <a:ext cx="2031325" cy="369332"/>
          </a:xfrm>
          <a:prstGeom prst="rect">
            <a:avLst/>
          </a:prstGeom>
          <a:noFill/>
        </p:spPr>
        <p:txBody>
          <a:bodyPr wrap="none" rtlCol="0">
            <a:spAutoFit/>
          </a:bodyPr>
          <a:lstStyle/>
          <a:p>
            <a:r>
              <a:rPr lang="ko-KR" altLang="en-US" dirty="0" smtClean="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rPr>
              <a:t>효과 및 향후 계획</a:t>
            </a:r>
            <a:endParaRPr lang="ko-KR" altLang="en-US" dirty="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endParaRPr>
          </a:p>
        </p:txBody>
      </p:sp>
      <p:cxnSp>
        <p:nvCxnSpPr>
          <p:cNvPr id="40" name="직선 연결선 39">
            <a:extLst>
              <a:ext uri="{FF2B5EF4-FFF2-40B4-BE49-F238E27FC236}">
                <a16:creationId xmlns:a16="http://schemas.microsoft.com/office/drawing/2014/main" id="{92E471FF-5B9E-4264-A8AF-AE3BEFCB4FC2}"/>
              </a:ext>
            </a:extLst>
          </p:cNvPr>
          <p:cNvCxnSpPr/>
          <p:nvPr/>
        </p:nvCxnSpPr>
        <p:spPr>
          <a:xfrm>
            <a:off x="6833450" y="6337326"/>
            <a:ext cx="4659086" cy="0"/>
          </a:xfrm>
          <a:prstGeom prst="line">
            <a:avLst/>
          </a:prstGeom>
          <a:ln w="158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2A121BB0-0292-4BAE-86A8-74A0FE86BE46}"/>
              </a:ext>
            </a:extLst>
          </p:cNvPr>
          <p:cNvSpPr txBox="1"/>
          <p:nvPr/>
        </p:nvSpPr>
        <p:spPr>
          <a:xfrm>
            <a:off x="8546018" y="5313037"/>
            <a:ext cx="3131729" cy="523220"/>
          </a:xfrm>
          <a:prstGeom prst="rect">
            <a:avLst/>
          </a:prstGeom>
          <a:noFill/>
        </p:spPr>
        <p:txBody>
          <a:bodyPr wrap="square" rtlCol="0">
            <a:spAutoFit/>
          </a:bodyPr>
          <a:lstStyle/>
          <a:p>
            <a:pPr marL="171450" indent="-171450">
              <a:buFontTx/>
              <a:buChar char="-"/>
            </a:pPr>
            <a:r>
              <a:rPr lang="ko-KR" altLang="en-US" sz="1400" dirty="0" smtClean="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rPr>
              <a:t>프로그램  </a:t>
            </a:r>
            <a:r>
              <a:rPr lang="ko-KR" altLang="en-US" sz="1400" dirty="0" err="1" smtClean="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rPr>
              <a:t>효과성</a:t>
            </a:r>
            <a:endParaRPr lang="en-US" altLang="ko-KR" sz="1400" dirty="0" smtClean="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endParaRPr>
          </a:p>
          <a:p>
            <a:pPr marL="171450" indent="-171450">
              <a:buFontTx/>
              <a:buChar char="-"/>
            </a:pPr>
            <a:r>
              <a:rPr lang="ko-KR" altLang="en-US" sz="1400" dirty="0" smtClean="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rPr>
              <a:t>향후 계획</a:t>
            </a:r>
            <a:endParaRPr lang="en-US" altLang="ko-KR" sz="1400" dirty="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endParaRPr>
          </a:p>
        </p:txBody>
      </p:sp>
      <p:cxnSp>
        <p:nvCxnSpPr>
          <p:cNvPr id="45" name="직선 연결선 44">
            <a:extLst>
              <a:ext uri="{FF2B5EF4-FFF2-40B4-BE49-F238E27FC236}">
                <a16:creationId xmlns:a16="http://schemas.microsoft.com/office/drawing/2014/main" id="{6FD841D9-358D-4188-89B3-22F41824278D}"/>
              </a:ext>
            </a:extLst>
          </p:cNvPr>
          <p:cNvCxnSpPr>
            <a:cxnSpLocks/>
          </p:cNvCxnSpPr>
          <p:nvPr/>
        </p:nvCxnSpPr>
        <p:spPr>
          <a:xfrm>
            <a:off x="8388341" y="2709707"/>
            <a:ext cx="0" cy="1082180"/>
          </a:xfrm>
          <a:prstGeom prst="line">
            <a:avLst/>
          </a:prstGeom>
          <a:ln w="6350">
            <a:solidFill>
              <a:schemeClr val="bg1">
                <a:lumMod val="85000"/>
                <a:alpha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44754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ACAD2"/>
        </a:solidFill>
        <a:effectLst/>
      </p:bgPr>
    </p:bg>
    <p:spTree>
      <p:nvGrpSpPr>
        <p:cNvPr id="1" name=""/>
        <p:cNvGrpSpPr/>
        <p:nvPr/>
      </p:nvGrpSpPr>
      <p:grpSpPr>
        <a:xfrm>
          <a:off x="0" y="0"/>
          <a:ext cx="0" cy="0"/>
          <a:chOff x="0" y="0"/>
          <a:chExt cx="0" cy="0"/>
        </a:xfrm>
      </p:grpSpPr>
      <p:grpSp>
        <p:nvGrpSpPr>
          <p:cNvPr id="6" name="그룹 5">
            <a:extLst>
              <a:ext uri="{FF2B5EF4-FFF2-40B4-BE49-F238E27FC236}">
                <a16:creationId xmlns:a16="http://schemas.microsoft.com/office/drawing/2014/main" id="{5E6D56E3-9AEF-4E3F-9A10-FD15FAE4C2F2}"/>
              </a:ext>
            </a:extLst>
          </p:cNvPr>
          <p:cNvGrpSpPr/>
          <p:nvPr/>
        </p:nvGrpSpPr>
        <p:grpSpPr>
          <a:xfrm>
            <a:off x="167030" y="165101"/>
            <a:ext cx="11870640" cy="1011687"/>
            <a:chOff x="167030" y="165100"/>
            <a:chExt cx="11870640" cy="3695700"/>
          </a:xfrm>
        </p:grpSpPr>
        <p:sp>
          <p:nvSpPr>
            <p:cNvPr id="5" name="직사각형 4">
              <a:extLst>
                <a:ext uri="{FF2B5EF4-FFF2-40B4-BE49-F238E27FC236}">
                  <a16:creationId xmlns:a16="http://schemas.microsoft.com/office/drawing/2014/main" id="{287DE350-76C2-4A90-80FA-F1A7AD2B7979}"/>
                </a:ext>
              </a:extLst>
            </p:cNvPr>
            <p:cNvSpPr/>
            <p:nvPr/>
          </p:nvSpPr>
          <p:spPr>
            <a:xfrm>
              <a:off x="167030" y="165100"/>
              <a:ext cx="11870640" cy="3695700"/>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AFAFA"/>
                </a:solidFill>
              </a:endParaRPr>
            </a:p>
          </p:txBody>
        </p:sp>
        <p:pic>
          <p:nvPicPr>
            <p:cNvPr id="3074" name="Picture 2" descr="Sharpened Blue Wooden Pencil">
              <a:extLst>
                <a:ext uri="{FF2B5EF4-FFF2-40B4-BE49-F238E27FC236}">
                  <a16:creationId xmlns:a16="http://schemas.microsoft.com/office/drawing/2014/main" id="{C4015885-A445-4DD1-86E7-5BC1B93C20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7068" y="165100"/>
              <a:ext cx="5540602" cy="36957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3D5CE33F-44D2-49CD-94B4-BB78EC68794F}"/>
              </a:ext>
            </a:extLst>
          </p:cNvPr>
          <p:cNvSpPr txBox="1"/>
          <p:nvPr/>
        </p:nvSpPr>
        <p:spPr>
          <a:xfrm>
            <a:off x="199571" y="1543194"/>
            <a:ext cx="5508210" cy="461665"/>
          </a:xfrm>
          <a:prstGeom prst="rect">
            <a:avLst/>
          </a:prstGeom>
          <a:noFill/>
        </p:spPr>
        <p:txBody>
          <a:bodyPr wrap="square" rtlCol="0">
            <a:spAutoFit/>
          </a:bodyPr>
          <a:lstStyle/>
          <a:p>
            <a:r>
              <a:rPr lang="en-US" altLang="ko-KR" sz="2400" dirty="0">
                <a:ln>
                  <a:solidFill>
                    <a:schemeClr val="bg1">
                      <a:alpha val="20000"/>
                    </a:schemeClr>
                  </a:solidFill>
                </a:ln>
                <a:latin typeface="HY견고딕" panose="02030600000101010101" pitchFamily="18" charset="-127"/>
                <a:ea typeface="HY견고딕" panose="02030600000101010101" pitchFamily="18" charset="-127"/>
              </a:rPr>
              <a:t>5</a:t>
            </a:r>
            <a:r>
              <a:rPr lang="en-US" altLang="ko-KR" sz="2400" dirty="0" smtClean="0">
                <a:ln>
                  <a:solidFill>
                    <a:schemeClr val="bg1">
                      <a:alpha val="20000"/>
                    </a:schemeClr>
                  </a:solidFill>
                </a:ln>
                <a:latin typeface="HY견고딕" panose="02030600000101010101" pitchFamily="18" charset="-127"/>
                <a:ea typeface="HY견고딕" panose="02030600000101010101" pitchFamily="18" charset="-127"/>
              </a:rPr>
              <a:t>. </a:t>
            </a:r>
            <a:r>
              <a:rPr lang="ko-KR" altLang="en-US" sz="2400" dirty="0" err="1" smtClean="0">
                <a:ln>
                  <a:solidFill>
                    <a:schemeClr val="bg1">
                      <a:alpha val="20000"/>
                    </a:schemeClr>
                  </a:solidFill>
                </a:ln>
                <a:latin typeface="HY견고딕" panose="02030600000101010101" pitchFamily="18" charset="-127"/>
                <a:ea typeface="HY견고딕" panose="02030600000101010101" pitchFamily="18" charset="-127"/>
              </a:rPr>
              <a:t>버킷리스트</a:t>
            </a:r>
            <a:r>
              <a:rPr lang="ko-KR" altLang="en-US" sz="2400" dirty="0" smtClean="0">
                <a:ln>
                  <a:solidFill>
                    <a:schemeClr val="bg1">
                      <a:alpha val="20000"/>
                    </a:schemeClr>
                  </a:solidFill>
                </a:ln>
                <a:latin typeface="HY견고딕" panose="02030600000101010101" pitchFamily="18" charset="-127"/>
                <a:ea typeface="HY견고딕" panose="02030600000101010101" pitchFamily="18" charset="-127"/>
              </a:rPr>
              <a:t> 소원 들어주기</a:t>
            </a:r>
            <a:r>
              <a:rPr lang="en-US" altLang="ko-KR" sz="2400" dirty="0">
                <a:ln>
                  <a:solidFill>
                    <a:schemeClr val="bg1">
                      <a:alpha val="20000"/>
                    </a:schemeClr>
                  </a:solidFill>
                </a:ln>
                <a:latin typeface="HY견고딕" panose="02030600000101010101" pitchFamily="18" charset="-127"/>
                <a:ea typeface="HY견고딕" panose="02030600000101010101" pitchFamily="18" charset="-127"/>
              </a:rPr>
              <a:t> </a:t>
            </a:r>
            <a:r>
              <a:rPr lang="en-US" altLang="ko-KR" sz="2400" dirty="0" smtClean="0">
                <a:ln>
                  <a:solidFill>
                    <a:schemeClr val="bg1">
                      <a:alpha val="20000"/>
                    </a:schemeClr>
                  </a:solidFill>
                </a:ln>
                <a:latin typeface="HY견고딕" panose="02030600000101010101" pitchFamily="18" charset="-127"/>
                <a:ea typeface="HY견고딕" panose="02030600000101010101" pitchFamily="18" charset="-127"/>
              </a:rPr>
              <a:t>“</a:t>
            </a:r>
            <a:r>
              <a:rPr lang="ko-KR" altLang="en-US" sz="2400" dirty="0" err="1" smtClean="0">
                <a:ln>
                  <a:solidFill>
                    <a:schemeClr val="bg1">
                      <a:alpha val="20000"/>
                    </a:schemeClr>
                  </a:solidFill>
                </a:ln>
                <a:latin typeface="HY견고딕" panose="02030600000101010101" pitchFamily="18" charset="-127"/>
                <a:ea typeface="HY견고딕" panose="02030600000101010101" pitchFamily="18" charset="-127"/>
              </a:rPr>
              <a:t>소확행</a:t>
            </a:r>
            <a:r>
              <a:rPr lang="en-US" altLang="ko-KR" sz="2400" dirty="0" smtClean="0">
                <a:ln>
                  <a:solidFill>
                    <a:schemeClr val="bg1">
                      <a:alpha val="20000"/>
                    </a:schemeClr>
                  </a:solidFill>
                </a:ln>
                <a:latin typeface="HY견고딕" panose="02030600000101010101" pitchFamily="18" charset="-127"/>
                <a:ea typeface="HY견고딕" panose="02030600000101010101" pitchFamily="18" charset="-127"/>
              </a:rPr>
              <a:t>”</a:t>
            </a:r>
            <a:r>
              <a:rPr lang="ko-KR" altLang="en-US" sz="2400" dirty="0" smtClean="0">
                <a:ln>
                  <a:solidFill>
                    <a:schemeClr val="bg1">
                      <a:alpha val="20000"/>
                    </a:schemeClr>
                  </a:solidFill>
                </a:ln>
                <a:latin typeface="HY견고딕" panose="02030600000101010101" pitchFamily="18" charset="-127"/>
                <a:ea typeface="HY견고딕" panose="02030600000101010101" pitchFamily="18" charset="-127"/>
              </a:rPr>
              <a:t> </a:t>
            </a:r>
            <a:endParaRPr lang="en-US" altLang="ko-KR" sz="2400" dirty="0">
              <a:ln>
                <a:solidFill>
                  <a:schemeClr val="bg1">
                    <a:alpha val="20000"/>
                  </a:schemeClr>
                </a:solidFill>
              </a:ln>
              <a:latin typeface="HY견고딕" panose="02030600000101010101" pitchFamily="18" charset="-127"/>
              <a:ea typeface="HY견고딕" panose="02030600000101010101" pitchFamily="18" charset="-127"/>
            </a:endParaRPr>
          </a:p>
        </p:txBody>
      </p:sp>
      <p:cxnSp>
        <p:nvCxnSpPr>
          <p:cNvPr id="10" name="직선 연결선 9">
            <a:extLst>
              <a:ext uri="{FF2B5EF4-FFF2-40B4-BE49-F238E27FC236}">
                <a16:creationId xmlns:a16="http://schemas.microsoft.com/office/drawing/2014/main" id="{FC1EA054-8EBF-4DE7-9091-56D3DE2748F1}"/>
              </a:ext>
            </a:extLst>
          </p:cNvPr>
          <p:cNvCxnSpPr>
            <a:cxnSpLocks/>
          </p:cNvCxnSpPr>
          <p:nvPr/>
        </p:nvCxnSpPr>
        <p:spPr>
          <a:xfrm>
            <a:off x="284919" y="2202452"/>
            <a:ext cx="52881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E6A4723C-0510-48B2-AA01-4960B76FA02A}"/>
              </a:ext>
            </a:extLst>
          </p:cNvPr>
          <p:cNvSpPr txBox="1"/>
          <p:nvPr/>
        </p:nvSpPr>
        <p:spPr>
          <a:xfrm>
            <a:off x="199571" y="2349404"/>
            <a:ext cx="5357127" cy="1077218"/>
          </a:xfrm>
          <a:prstGeom prst="rect">
            <a:avLst/>
          </a:prstGeom>
          <a:noFill/>
        </p:spPr>
        <p:txBody>
          <a:bodyPr wrap="square" rtlCol="0">
            <a:spAutoFit/>
          </a:bodyPr>
          <a:lstStyle/>
          <a:p>
            <a:r>
              <a:rPr lang="ko-KR" altLang="en-US" sz="1600" dirty="0" smtClean="0">
                <a:ln>
                  <a:solidFill>
                    <a:schemeClr val="bg1">
                      <a:alpha val="20000"/>
                    </a:schemeClr>
                  </a:solidFill>
                </a:ln>
                <a:latin typeface="HY견고딕" panose="02030600000101010101" pitchFamily="18" charset="-127"/>
                <a:ea typeface="HY견고딕" panose="02030600000101010101" pitchFamily="18" charset="-127"/>
              </a:rPr>
              <a:t> </a:t>
            </a:r>
            <a:r>
              <a:rPr lang="en-US" altLang="ko-KR" sz="1600" dirty="0" smtClean="0">
                <a:ln>
                  <a:solidFill>
                    <a:schemeClr val="bg1">
                      <a:alpha val="20000"/>
                    </a:schemeClr>
                  </a:solidFill>
                </a:ln>
                <a:latin typeface="HY견고딕" panose="02030600000101010101" pitchFamily="18" charset="-127"/>
                <a:ea typeface="HY견고딕" panose="02030600000101010101" pitchFamily="18" charset="-127"/>
              </a:rPr>
              <a:t>- </a:t>
            </a:r>
            <a:r>
              <a:rPr lang="ko-KR" altLang="en-US" sz="1600" dirty="0" smtClean="0">
                <a:ln>
                  <a:solidFill>
                    <a:schemeClr val="bg1">
                      <a:alpha val="20000"/>
                    </a:schemeClr>
                  </a:solidFill>
                </a:ln>
                <a:latin typeface="HY견고딕" panose="02030600000101010101" pitchFamily="18" charset="-127"/>
                <a:ea typeface="HY견고딕" panose="02030600000101010101" pitchFamily="18" charset="-127"/>
              </a:rPr>
              <a:t>소소하지만 확실한 행복을 드리기 위해 하고 싶은 것 </a:t>
            </a:r>
            <a:r>
              <a:rPr lang="en-US" altLang="ko-KR" sz="1600" dirty="0" smtClean="0">
                <a:ln>
                  <a:solidFill>
                    <a:schemeClr val="bg1">
                      <a:alpha val="20000"/>
                    </a:schemeClr>
                  </a:solidFill>
                </a:ln>
                <a:latin typeface="HY견고딕" panose="02030600000101010101" pitchFamily="18" charset="-127"/>
                <a:ea typeface="HY견고딕" panose="02030600000101010101" pitchFamily="18" charset="-127"/>
              </a:rPr>
              <a:t>, </a:t>
            </a:r>
            <a:r>
              <a:rPr lang="ko-KR" altLang="en-US" sz="1600" dirty="0" smtClean="0">
                <a:ln>
                  <a:solidFill>
                    <a:schemeClr val="bg1">
                      <a:alpha val="20000"/>
                    </a:schemeClr>
                  </a:solidFill>
                </a:ln>
                <a:latin typeface="HY견고딕" panose="02030600000101010101" pitchFamily="18" charset="-127"/>
                <a:ea typeface="HY견고딕" panose="02030600000101010101" pitchFamily="18" charset="-127"/>
              </a:rPr>
              <a:t>가고 싶은 곳과 이유에 대해 어르신들과 이야기 나누며  그 중 </a:t>
            </a:r>
            <a:r>
              <a:rPr lang="en-US" altLang="ko-KR" sz="1600" dirty="0" smtClean="0">
                <a:ln>
                  <a:solidFill>
                    <a:schemeClr val="bg1">
                      <a:alpha val="20000"/>
                    </a:schemeClr>
                  </a:solidFill>
                </a:ln>
                <a:latin typeface="HY견고딕" panose="02030600000101010101" pitchFamily="18" charset="-127"/>
                <a:ea typeface="HY견고딕" panose="02030600000101010101" pitchFamily="18" charset="-127"/>
              </a:rPr>
              <a:t>1</a:t>
            </a:r>
            <a:r>
              <a:rPr lang="ko-KR" altLang="en-US" sz="1600" dirty="0" smtClean="0">
                <a:ln>
                  <a:solidFill>
                    <a:schemeClr val="bg1">
                      <a:alpha val="20000"/>
                    </a:schemeClr>
                  </a:solidFill>
                </a:ln>
                <a:latin typeface="HY견고딕" panose="02030600000101010101" pitchFamily="18" charset="-127"/>
                <a:ea typeface="HY견고딕" panose="02030600000101010101" pitchFamily="18" charset="-127"/>
              </a:rPr>
              <a:t>명의 어르신을 선정하여 소원 들어주기 프로그램을 계획함 </a:t>
            </a:r>
            <a:endParaRPr lang="en-US" altLang="ko-KR" sz="1600" dirty="0" smtClean="0">
              <a:ln>
                <a:solidFill>
                  <a:schemeClr val="bg1">
                    <a:alpha val="20000"/>
                  </a:schemeClr>
                </a:solidFill>
              </a:ln>
              <a:latin typeface="HY견고딕" panose="02030600000101010101" pitchFamily="18" charset="-127"/>
              <a:ea typeface="HY견고딕" panose="02030600000101010101" pitchFamily="18" charset="-127"/>
            </a:endParaRPr>
          </a:p>
        </p:txBody>
      </p:sp>
      <p:cxnSp>
        <p:nvCxnSpPr>
          <p:cNvPr id="34" name="직선 연결선 33">
            <a:extLst>
              <a:ext uri="{FF2B5EF4-FFF2-40B4-BE49-F238E27FC236}">
                <a16:creationId xmlns:a16="http://schemas.microsoft.com/office/drawing/2014/main" id="{34E43885-1EBB-4900-B1A0-7DE98DE39C1E}"/>
              </a:ext>
            </a:extLst>
          </p:cNvPr>
          <p:cNvCxnSpPr>
            <a:cxnSpLocks/>
          </p:cNvCxnSpPr>
          <p:nvPr/>
        </p:nvCxnSpPr>
        <p:spPr>
          <a:xfrm>
            <a:off x="5804033" y="2004859"/>
            <a:ext cx="0" cy="4296784"/>
          </a:xfrm>
          <a:prstGeom prst="line">
            <a:avLst/>
          </a:prstGeom>
          <a:ln w="25400">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
        <p:nvSpPr>
          <p:cNvPr id="22" name="직사각형 21">
            <a:extLst>
              <a:ext uri="{FF2B5EF4-FFF2-40B4-BE49-F238E27FC236}">
                <a16:creationId xmlns:a16="http://schemas.microsoft.com/office/drawing/2014/main" id="{9D0E54F9-B037-4721-947C-1EE79961CB3B}"/>
              </a:ext>
            </a:extLst>
          </p:cNvPr>
          <p:cNvSpPr/>
          <p:nvPr/>
        </p:nvSpPr>
        <p:spPr>
          <a:xfrm>
            <a:off x="260349" y="161125"/>
            <a:ext cx="6101949" cy="1015663"/>
          </a:xfrm>
          <a:prstGeom prst="rect">
            <a:avLst/>
          </a:prstGeom>
        </p:spPr>
        <p:txBody>
          <a:bodyPr wrap="square">
            <a:spAutoFit/>
          </a:bodyPr>
          <a:lstStyle/>
          <a:p>
            <a:r>
              <a:rPr lang="en-US" altLang="ko-KR" sz="6000" dirty="0">
                <a:ln>
                  <a:solidFill>
                    <a:srgbClr val="4FCAE6">
                      <a:alpha val="20000"/>
                    </a:srgbClr>
                  </a:solidFill>
                </a:ln>
                <a:solidFill>
                  <a:srgbClr val="4FCAE6"/>
                </a:solidFill>
                <a:latin typeface="HY견고딕" panose="02030600000101010101" pitchFamily="18" charset="-127"/>
                <a:ea typeface="HY견고딕" panose="02030600000101010101" pitchFamily="18" charset="-127"/>
              </a:rPr>
              <a:t>4</a:t>
            </a:r>
            <a:r>
              <a:rPr lang="en-US" altLang="ko-KR" sz="6000" dirty="0" smtClean="0">
                <a:ln>
                  <a:solidFill>
                    <a:srgbClr val="4FCAE6">
                      <a:alpha val="20000"/>
                    </a:srgbClr>
                  </a:solidFill>
                </a:ln>
                <a:solidFill>
                  <a:srgbClr val="4FCAE6"/>
                </a:solidFill>
                <a:latin typeface="HY견고딕" panose="02030600000101010101" pitchFamily="18" charset="-127"/>
                <a:ea typeface="HY견고딕" panose="02030600000101010101" pitchFamily="18" charset="-127"/>
              </a:rPr>
              <a:t>. </a:t>
            </a:r>
            <a:r>
              <a:rPr lang="ko-KR" altLang="en-US" sz="5400" dirty="0" smtClean="0">
                <a:ln>
                  <a:solidFill>
                    <a:srgbClr val="4FCAE6">
                      <a:alpha val="20000"/>
                    </a:srgbClr>
                  </a:solidFill>
                </a:ln>
                <a:solidFill>
                  <a:srgbClr val="4FCAE6"/>
                </a:solidFill>
                <a:latin typeface="HY견고딕" panose="02030600000101010101" pitchFamily="18" charset="-127"/>
                <a:ea typeface="HY견고딕" panose="02030600000101010101" pitchFamily="18" charset="-127"/>
              </a:rPr>
              <a:t>프로그램</a:t>
            </a:r>
            <a:r>
              <a:rPr lang="ko-KR" altLang="en-US" sz="6000" dirty="0" smtClean="0">
                <a:ln>
                  <a:solidFill>
                    <a:srgbClr val="4FCAE6">
                      <a:alpha val="20000"/>
                    </a:srgbClr>
                  </a:solidFill>
                </a:ln>
                <a:solidFill>
                  <a:srgbClr val="4FCAE6"/>
                </a:solidFill>
                <a:latin typeface="HY견고딕" panose="02030600000101010101" pitchFamily="18" charset="-127"/>
                <a:ea typeface="HY견고딕" panose="02030600000101010101" pitchFamily="18" charset="-127"/>
              </a:rPr>
              <a:t> 현황</a:t>
            </a:r>
            <a:endParaRPr lang="ko-KR" altLang="en-US" sz="6000" dirty="0">
              <a:latin typeface="HY견고딕" panose="02030600000101010101" pitchFamily="18" charset="-127"/>
              <a:ea typeface="HY견고딕" panose="02030600000101010101" pitchFamily="18" charset="-127"/>
            </a:endParaRPr>
          </a:p>
        </p:txBody>
      </p:sp>
      <p:sp>
        <p:nvSpPr>
          <p:cNvPr id="11" name="TextBox 10">
            <a:extLst>
              <a:ext uri="{FF2B5EF4-FFF2-40B4-BE49-F238E27FC236}">
                <a16:creationId xmlns:a16="http://schemas.microsoft.com/office/drawing/2014/main" id="{E6A4723C-0510-48B2-AA01-4960B76FA02A}"/>
              </a:ext>
            </a:extLst>
          </p:cNvPr>
          <p:cNvSpPr txBox="1"/>
          <p:nvPr/>
        </p:nvSpPr>
        <p:spPr>
          <a:xfrm>
            <a:off x="6362298" y="2324921"/>
            <a:ext cx="5010618" cy="4401205"/>
          </a:xfrm>
          <a:prstGeom prst="rect">
            <a:avLst/>
          </a:prstGeom>
          <a:noFill/>
        </p:spPr>
        <p:txBody>
          <a:bodyPr wrap="square" rtlCol="0">
            <a:spAutoFit/>
          </a:bodyPr>
          <a:lstStyle/>
          <a:p>
            <a:r>
              <a:rPr lang="ko-KR" altLang="en-US" sz="1400" dirty="0" smtClean="0">
                <a:ln>
                  <a:solidFill>
                    <a:schemeClr val="bg1">
                      <a:alpha val="20000"/>
                    </a:schemeClr>
                  </a:solidFill>
                </a:ln>
                <a:solidFill>
                  <a:schemeClr val="bg1"/>
                </a:solidFill>
                <a:latin typeface="KoPub돋움체 Light" panose="00000300000000000000" pitchFamily="2" charset="-127"/>
                <a:ea typeface="KoPub돋움체 Light" panose="00000300000000000000" pitchFamily="2" charset="-127"/>
              </a:rPr>
              <a:t> </a:t>
            </a:r>
            <a:endParaRPr lang="en-US" altLang="ko-KR" sz="1400" dirty="0" smtClean="0">
              <a:ln>
                <a:solidFill>
                  <a:schemeClr val="bg1">
                    <a:alpha val="20000"/>
                  </a:schemeClr>
                </a:solidFill>
              </a:ln>
              <a:solidFill>
                <a:schemeClr val="bg1"/>
              </a:solidFill>
              <a:latin typeface="KoPub돋움체 Light" panose="00000300000000000000" pitchFamily="2" charset="-127"/>
              <a:ea typeface="KoPub돋움체 Light" panose="00000300000000000000" pitchFamily="2" charset="-127"/>
            </a:endParaRPr>
          </a:p>
          <a:p>
            <a:r>
              <a:rPr lang="en-US" altLang="ko-KR" sz="1400" dirty="0" smtClean="0">
                <a:ln>
                  <a:solidFill>
                    <a:schemeClr val="bg1">
                      <a:alpha val="20000"/>
                    </a:schemeClr>
                  </a:solidFill>
                </a:ln>
                <a:latin typeface="HY견고딕" panose="02030600000101010101" pitchFamily="18" charset="-127"/>
                <a:ea typeface="HY견고딕" panose="02030600000101010101" pitchFamily="18" charset="-127"/>
              </a:rPr>
              <a:t>○ </a:t>
            </a:r>
            <a:r>
              <a:rPr lang="ko-KR" altLang="en-US" sz="1400" dirty="0" smtClean="0">
                <a:ln>
                  <a:solidFill>
                    <a:schemeClr val="bg1">
                      <a:alpha val="20000"/>
                    </a:schemeClr>
                  </a:solidFill>
                </a:ln>
                <a:latin typeface="HY견고딕" panose="02030600000101010101" pitchFamily="18" charset="-127"/>
                <a:ea typeface="HY견고딕" panose="02030600000101010101" pitchFamily="18" charset="-127"/>
              </a:rPr>
              <a:t>사례 </a:t>
            </a:r>
            <a:r>
              <a:rPr lang="en-US" altLang="ko-KR" sz="1400" dirty="0" smtClean="0">
                <a:ln>
                  <a:solidFill>
                    <a:schemeClr val="bg1">
                      <a:alpha val="20000"/>
                    </a:schemeClr>
                  </a:solidFill>
                </a:ln>
                <a:latin typeface="HY견고딕" panose="02030600000101010101" pitchFamily="18" charset="-127"/>
                <a:ea typeface="HY견고딕" panose="02030600000101010101" pitchFamily="18" charset="-127"/>
              </a:rPr>
              <a:t>: </a:t>
            </a:r>
          </a:p>
          <a:p>
            <a:endParaRPr lang="en-US" altLang="ko-KR" sz="1400" dirty="0" smtClean="0">
              <a:ln>
                <a:solidFill>
                  <a:schemeClr val="bg1">
                    <a:alpha val="20000"/>
                  </a:schemeClr>
                </a:solidFill>
              </a:ln>
              <a:latin typeface="HY견고딕" panose="02030600000101010101" pitchFamily="18" charset="-127"/>
              <a:ea typeface="HY견고딕" panose="02030600000101010101" pitchFamily="18" charset="-127"/>
            </a:endParaRPr>
          </a:p>
          <a:p>
            <a:r>
              <a:rPr lang="ko-KR" altLang="en-US" sz="1400" dirty="0" smtClean="0">
                <a:ln>
                  <a:solidFill>
                    <a:schemeClr val="bg1">
                      <a:alpha val="20000"/>
                    </a:schemeClr>
                  </a:solidFill>
                </a:ln>
                <a:latin typeface="HY견고딕" panose="02030600000101010101" pitchFamily="18" charset="-127"/>
                <a:ea typeface="HY견고딕" panose="02030600000101010101" pitchFamily="18" charset="-127"/>
              </a:rPr>
              <a:t>병원 진료 중 간암 진단을 받은 정</a:t>
            </a:r>
            <a:r>
              <a:rPr lang="en-US" altLang="ko-KR" sz="1400" dirty="0" smtClean="0">
                <a:ln>
                  <a:solidFill>
                    <a:schemeClr val="bg1">
                      <a:alpha val="20000"/>
                    </a:schemeClr>
                  </a:solidFill>
                </a:ln>
                <a:latin typeface="HY견고딕" panose="02030600000101010101" pitchFamily="18" charset="-127"/>
                <a:ea typeface="HY견고딕" panose="02030600000101010101" pitchFamily="18" charset="-127"/>
              </a:rPr>
              <a:t>00</a:t>
            </a:r>
            <a:r>
              <a:rPr lang="ko-KR" altLang="en-US" sz="1400" dirty="0" smtClean="0">
                <a:ln>
                  <a:solidFill>
                    <a:schemeClr val="bg1">
                      <a:alpha val="20000"/>
                    </a:schemeClr>
                  </a:solidFill>
                </a:ln>
                <a:latin typeface="HY견고딕" panose="02030600000101010101" pitchFamily="18" charset="-127"/>
                <a:ea typeface="HY견고딕" panose="02030600000101010101" pitchFamily="18" charset="-127"/>
              </a:rPr>
              <a:t>어르신은 노인성 질병으로 병원 투석을 받고 계셔서 간암 수술을 포기하신 상태임</a:t>
            </a:r>
            <a:r>
              <a:rPr lang="en-US" altLang="ko-KR" sz="1400" dirty="0" smtClean="0">
                <a:ln>
                  <a:solidFill>
                    <a:schemeClr val="bg1">
                      <a:alpha val="20000"/>
                    </a:schemeClr>
                  </a:solidFill>
                </a:ln>
                <a:latin typeface="HY견고딕" panose="02030600000101010101" pitchFamily="18" charset="-127"/>
                <a:ea typeface="HY견고딕" panose="02030600000101010101" pitchFamily="18" charset="-127"/>
              </a:rPr>
              <a:t>.  </a:t>
            </a:r>
            <a:r>
              <a:rPr lang="ko-KR" altLang="en-US" sz="1400" dirty="0" smtClean="0">
                <a:ln>
                  <a:solidFill>
                    <a:schemeClr val="bg1">
                      <a:alpha val="20000"/>
                    </a:schemeClr>
                  </a:solidFill>
                </a:ln>
                <a:latin typeface="HY견고딕" panose="02030600000101010101" pitchFamily="18" charset="-127"/>
                <a:ea typeface="HY견고딕" panose="02030600000101010101" pitchFamily="18" charset="-127"/>
              </a:rPr>
              <a:t>우연히 </a:t>
            </a:r>
            <a:r>
              <a:rPr lang="en-US" altLang="ko-KR" sz="1400" dirty="0" smtClean="0">
                <a:ln>
                  <a:solidFill>
                    <a:schemeClr val="bg1">
                      <a:alpha val="20000"/>
                    </a:schemeClr>
                  </a:solidFill>
                </a:ln>
                <a:latin typeface="HY견고딕" panose="02030600000101010101" pitchFamily="18" charset="-127"/>
                <a:ea typeface="HY견고딕" panose="02030600000101010101" pitchFamily="18" charset="-127"/>
              </a:rPr>
              <a:t>TV</a:t>
            </a:r>
            <a:r>
              <a:rPr lang="ko-KR" altLang="en-US" sz="1400" dirty="0" smtClean="0">
                <a:ln>
                  <a:solidFill>
                    <a:schemeClr val="bg1">
                      <a:alpha val="20000"/>
                    </a:schemeClr>
                  </a:solidFill>
                </a:ln>
                <a:latin typeface="HY견고딕" panose="02030600000101010101" pitchFamily="18" charset="-127"/>
                <a:ea typeface="HY견고딕" panose="02030600000101010101" pitchFamily="18" charset="-127"/>
              </a:rPr>
              <a:t>에서 본 </a:t>
            </a:r>
            <a:r>
              <a:rPr lang="ko-KR" altLang="en-US" sz="1400" dirty="0" err="1" smtClean="0">
                <a:ln>
                  <a:solidFill>
                    <a:schemeClr val="bg1">
                      <a:alpha val="20000"/>
                    </a:schemeClr>
                  </a:solidFill>
                </a:ln>
                <a:latin typeface="HY견고딕" panose="02030600000101010101" pitchFamily="18" charset="-127"/>
                <a:ea typeface="HY견고딕" panose="02030600000101010101" pitchFamily="18" charset="-127"/>
              </a:rPr>
              <a:t>레일바이크를</a:t>
            </a:r>
            <a:r>
              <a:rPr lang="ko-KR" altLang="en-US" sz="1400" dirty="0" smtClean="0">
                <a:ln>
                  <a:solidFill>
                    <a:schemeClr val="bg1">
                      <a:alpha val="20000"/>
                    </a:schemeClr>
                  </a:solidFill>
                </a:ln>
                <a:latin typeface="HY견고딕" panose="02030600000101010101" pitchFamily="18" charset="-127"/>
                <a:ea typeface="HY견고딕" panose="02030600000101010101" pitchFamily="18" charset="-127"/>
              </a:rPr>
              <a:t>  보며 조금 더 건강할 때  타보고 싶은 생각이 들었다고 함</a:t>
            </a:r>
            <a:r>
              <a:rPr lang="en-US" altLang="ko-KR" sz="1400" dirty="0" smtClean="0">
                <a:ln>
                  <a:solidFill>
                    <a:schemeClr val="bg1">
                      <a:alpha val="20000"/>
                    </a:schemeClr>
                  </a:solidFill>
                </a:ln>
                <a:latin typeface="HY견고딕" panose="02030600000101010101" pitchFamily="18" charset="-127"/>
                <a:ea typeface="HY견고딕" panose="02030600000101010101" pitchFamily="18" charset="-127"/>
              </a:rPr>
              <a:t>. </a:t>
            </a:r>
            <a:r>
              <a:rPr lang="ko-KR" altLang="en-US" sz="1400" dirty="0" smtClean="0">
                <a:ln>
                  <a:solidFill>
                    <a:schemeClr val="bg1">
                      <a:alpha val="20000"/>
                    </a:schemeClr>
                  </a:solidFill>
                </a:ln>
                <a:latin typeface="HY견고딕" panose="02030600000101010101" pitchFamily="18" charset="-127"/>
                <a:ea typeface="HY견고딕" panose="02030600000101010101" pitchFamily="18" charset="-127"/>
              </a:rPr>
              <a:t> 건강이 좋지 않아 도움 없이는  갈 수 없고</a:t>
            </a:r>
            <a:r>
              <a:rPr lang="en-US" altLang="ko-KR" sz="1400" dirty="0" smtClean="0">
                <a:ln>
                  <a:solidFill>
                    <a:schemeClr val="bg1">
                      <a:alpha val="20000"/>
                    </a:schemeClr>
                  </a:solidFill>
                </a:ln>
                <a:latin typeface="HY견고딕" panose="02030600000101010101" pitchFamily="18" charset="-127"/>
                <a:ea typeface="HY견고딕" panose="02030600000101010101" pitchFamily="18" charset="-127"/>
              </a:rPr>
              <a:t>, </a:t>
            </a:r>
            <a:r>
              <a:rPr lang="ko-KR" altLang="en-US" sz="1400" dirty="0" smtClean="0">
                <a:ln>
                  <a:solidFill>
                    <a:schemeClr val="bg1">
                      <a:alpha val="20000"/>
                    </a:schemeClr>
                  </a:solidFill>
                </a:ln>
                <a:latin typeface="HY견고딕" panose="02030600000101010101" pitchFamily="18" charset="-127"/>
                <a:ea typeface="HY견고딕" panose="02030600000101010101" pitchFamily="18" charset="-127"/>
              </a:rPr>
              <a:t> 자녀는 외국에 거주하고 있어  자주 볼 수 도 없는 상황에  죽기 전 꼭 가보고 싶다고 소원을 말씀하심</a:t>
            </a:r>
            <a:r>
              <a:rPr lang="en-US" altLang="ko-KR" sz="1400" dirty="0" smtClean="0">
                <a:ln>
                  <a:solidFill>
                    <a:schemeClr val="bg1">
                      <a:alpha val="20000"/>
                    </a:schemeClr>
                  </a:solidFill>
                </a:ln>
                <a:latin typeface="HY견고딕" panose="02030600000101010101" pitchFamily="18" charset="-127"/>
                <a:ea typeface="HY견고딕" panose="02030600000101010101" pitchFamily="18" charset="-127"/>
              </a:rPr>
              <a:t>.</a:t>
            </a:r>
          </a:p>
          <a:p>
            <a:endParaRPr lang="en-US" altLang="ko-KR" sz="1400" dirty="0">
              <a:ln>
                <a:solidFill>
                  <a:schemeClr val="bg1">
                    <a:alpha val="20000"/>
                  </a:schemeClr>
                </a:solidFill>
              </a:ln>
              <a:latin typeface="HY견고딕" panose="02030600000101010101" pitchFamily="18" charset="-127"/>
              <a:ea typeface="HY견고딕" panose="02030600000101010101" pitchFamily="18" charset="-127"/>
            </a:endParaRPr>
          </a:p>
          <a:p>
            <a:r>
              <a:rPr lang="en-US" altLang="ko-KR" sz="1400" dirty="0" smtClean="0">
                <a:ln>
                  <a:solidFill>
                    <a:schemeClr val="bg1">
                      <a:alpha val="20000"/>
                    </a:schemeClr>
                  </a:solidFill>
                </a:ln>
                <a:latin typeface="HY견고딕" panose="02030600000101010101" pitchFamily="18" charset="-127"/>
                <a:ea typeface="HY견고딕" panose="02030600000101010101" pitchFamily="18" charset="-127"/>
              </a:rPr>
              <a:t> ○ </a:t>
            </a:r>
            <a:r>
              <a:rPr lang="ko-KR" altLang="en-US" sz="1400" dirty="0" smtClean="0">
                <a:ln>
                  <a:solidFill>
                    <a:schemeClr val="bg1">
                      <a:alpha val="20000"/>
                    </a:schemeClr>
                  </a:solidFill>
                </a:ln>
                <a:latin typeface="HY견고딕" panose="02030600000101010101" pitchFamily="18" charset="-127"/>
                <a:ea typeface="HY견고딕" panose="02030600000101010101" pitchFamily="18" charset="-127"/>
              </a:rPr>
              <a:t>프로그램 </a:t>
            </a:r>
            <a:r>
              <a:rPr lang="en-US" altLang="ko-KR" sz="1400" dirty="0" smtClean="0">
                <a:ln>
                  <a:solidFill>
                    <a:schemeClr val="bg1">
                      <a:alpha val="20000"/>
                    </a:schemeClr>
                  </a:solidFill>
                </a:ln>
                <a:latin typeface="HY견고딕" panose="02030600000101010101" pitchFamily="18" charset="-127"/>
                <a:ea typeface="HY견고딕" panose="02030600000101010101" pitchFamily="18" charset="-127"/>
              </a:rPr>
              <a:t>: </a:t>
            </a:r>
          </a:p>
          <a:p>
            <a:endParaRPr lang="en-US" altLang="ko-KR" sz="1400" dirty="0" smtClean="0">
              <a:ln>
                <a:solidFill>
                  <a:schemeClr val="bg1">
                    <a:alpha val="20000"/>
                  </a:schemeClr>
                </a:solidFill>
              </a:ln>
              <a:latin typeface="HY견고딕" panose="02030600000101010101" pitchFamily="18" charset="-127"/>
              <a:ea typeface="HY견고딕" panose="02030600000101010101" pitchFamily="18" charset="-127"/>
            </a:endParaRPr>
          </a:p>
          <a:p>
            <a:r>
              <a:rPr lang="en-US" altLang="ko-KR" sz="1400" dirty="0" smtClean="0">
                <a:ln>
                  <a:solidFill>
                    <a:schemeClr val="bg1">
                      <a:alpha val="20000"/>
                    </a:schemeClr>
                  </a:solidFill>
                </a:ln>
                <a:latin typeface="HY견고딕" panose="02030600000101010101" pitchFamily="18" charset="-127"/>
                <a:ea typeface="HY견고딕" panose="02030600000101010101" pitchFamily="18" charset="-127"/>
              </a:rPr>
              <a:t>- 2020</a:t>
            </a:r>
            <a:r>
              <a:rPr lang="ko-KR" altLang="en-US" sz="1400" dirty="0" smtClean="0">
                <a:ln>
                  <a:solidFill>
                    <a:schemeClr val="bg1">
                      <a:alpha val="20000"/>
                    </a:schemeClr>
                  </a:solidFill>
                </a:ln>
                <a:latin typeface="HY견고딕" panose="02030600000101010101" pitchFamily="18" charset="-127"/>
                <a:ea typeface="HY견고딕" panose="02030600000101010101" pitchFamily="18" charset="-127"/>
              </a:rPr>
              <a:t>년 </a:t>
            </a:r>
            <a:r>
              <a:rPr lang="en-US" altLang="ko-KR" sz="1400" dirty="0" smtClean="0">
                <a:ln>
                  <a:solidFill>
                    <a:schemeClr val="bg1">
                      <a:alpha val="20000"/>
                    </a:schemeClr>
                  </a:solidFill>
                </a:ln>
                <a:latin typeface="HY견고딕" panose="02030600000101010101" pitchFamily="18" charset="-127"/>
                <a:ea typeface="HY견고딕" panose="02030600000101010101" pitchFamily="18" charset="-127"/>
              </a:rPr>
              <a:t>5</a:t>
            </a:r>
            <a:r>
              <a:rPr lang="ko-KR" altLang="en-US" sz="1400" dirty="0" smtClean="0">
                <a:ln>
                  <a:solidFill>
                    <a:schemeClr val="bg1">
                      <a:alpha val="20000"/>
                    </a:schemeClr>
                  </a:solidFill>
                </a:ln>
                <a:latin typeface="HY견고딕" panose="02030600000101010101" pitchFamily="18" charset="-127"/>
                <a:ea typeface="HY견고딕" panose="02030600000101010101" pitchFamily="18" charset="-127"/>
              </a:rPr>
              <a:t>월 정</a:t>
            </a:r>
            <a:r>
              <a:rPr lang="en-US" altLang="ko-KR" sz="1400" dirty="0" smtClean="0">
                <a:ln>
                  <a:solidFill>
                    <a:schemeClr val="bg1">
                      <a:alpha val="20000"/>
                    </a:schemeClr>
                  </a:solidFill>
                </a:ln>
                <a:latin typeface="HY견고딕" panose="02030600000101010101" pitchFamily="18" charset="-127"/>
                <a:ea typeface="HY견고딕" panose="02030600000101010101" pitchFamily="18" charset="-127"/>
              </a:rPr>
              <a:t>00</a:t>
            </a:r>
            <a:r>
              <a:rPr lang="ko-KR" altLang="en-US" sz="1400" dirty="0" smtClean="0">
                <a:ln>
                  <a:solidFill>
                    <a:schemeClr val="bg1">
                      <a:alpha val="20000"/>
                    </a:schemeClr>
                  </a:solidFill>
                </a:ln>
                <a:latin typeface="HY견고딕" panose="02030600000101010101" pitchFamily="18" charset="-127"/>
                <a:ea typeface="HY견고딕" panose="02030600000101010101" pitchFamily="18" charset="-127"/>
              </a:rPr>
              <a:t>어르신과 배우자를 동행하여 정동</a:t>
            </a:r>
            <a:r>
              <a:rPr lang="ko-KR" altLang="en-US" sz="1400" dirty="0">
                <a:ln>
                  <a:solidFill>
                    <a:schemeClr val="bg1">
                      <a:alpha val="20000"/>
                    </a:schemeClr>
                  </a:solidFill>
                </a:ln>
                <a:latin typeface="HY견고딕" panose="02030600000101010101" pitchFamily="18" charset="-127"/>
                <a:ea typeface="HY견고딕" panose="02030600000101010101" pitchFamily="18" charset="-127"/>
              </a:rPr>
              <a:t>진</a:t>
            </a:r>
            <a:r>
              <a:rPr lang="ko-KR" altLang="en-US" sz="1400" dirty="0" smtClean="0">
                <a:ln>
                  <a:solidFill>
                    <a:schemeClr val="bg1">
                      <a:alpha val="20000"/>
                    </a:schemeClr>
                  </a:solidFill>
                </a:ln>
                <a:latin typeface="HY견고딕" panose="02030600000101010101" pitchFamily="18" charset="-127"/>
                <a:ea typeface="HY견고딕" panose="02030600000101010101" pitchFamily="18" charset="-127"/>
              </a:rPr>
              <a:t> </a:t>
            </a:r>
            <a:r>
              <a:rPr lang="ko-KR" altLang="en-US" sz="1400" dirty="0" err="1" smtClean="0">
                <a:ln>
                  <a:solidFill>
                    <a:schemeClr val="bg1">
                      <a:alpha val="20000"/>
                    </a:schemeClr>
                  </a:solidFill>
                </a:ln>
                <a:latin typeface="HY견고딕" panose="02030600000101010101" pitchFamily="18" charset="-127"/>
                <a:ea typeface="HY견고딕" panose="02030600000101010101" pitchFamily="18" charset="-127"/>
              </a:rPr>
              <a:t>레일바이크</a:t>
            </a:r>
            <a:r>
              <a:rPr lang="ko-KR" altLang="en-US" sz="1400" dirty="0" smtClean="0">
                <a:ln>
                  <a:solidFill>
                    <a:schemeClr val="bg1">
                      <a:alpha val="20000"/>
                    </a:schemeClr>
                  </a:solidFill>
                </a:ln>
                <a:latin typeface="HY견고딕" panose="02030600000101010101" pitchFamily="18" charset="-127"/>
                <a:ea typeface="HY견고딕" panose="02030600000101010101" pitchFamily="18" charset="-127"/>
              </a:rPr>
              <a:t> 체험 여행 을 계획하였으며 여행  출발 전 건강상태를  확인하고  이동시간 단축을 위해 가장 가까운 곳으로 장소를 선정함</a:t>
            </a:r>
            <a:r>
              <a:rPr lang="en-US" altLang="ko-KR" sz="1400" dirty="0" smtClean="0">
                <a:ln>
                  <a:solidFill>
                    <a:schemeClr val="bg1">
                      <a:alpha val="20000"/>
                    </a:schemeClr>
                  </a:solidFill>
                </a:ln>
                <a:latin typeface="HY견고딕" panose="02030600000101010101" pitchFamily="18" charset="-127"/>
                <a:ea typeface="HY견고딕" panose="02030600000101010101" pitchFamily="18" charset="-127"/>
              </a:rPr>
              <a:t>.</a:t>
            </a:r>
          </a:p>
          <a:p>
            <a:endParaRPr lang="en-US" altLang="ko-KR" sz="1400" dirty="0">
              <a:ln>
                <a:solidFill>
                  <a:schemeClr val="bg1">
                    <a:alpha val="20000"/>
                  </a:schemeClr>
                </a:solidFill>
              </a:ln>
              <a:latin typeface="HY견고딕" panose="02030600000101010101" pitchFamily="18" charset="-127"/>
              <a:ea typeface="HY견고딕" panose="02030600000101010101" pitchFamily="18" charset="-127"/>
            </a:endParaRPr>
          </a:p>
          <a:p>
            <a:r>
              <a:rPr lang="en-US" altLang="ko-KR" sz="1400" dirty="0" smtClean="0">
                <a:ln>
                  <a:solidFill>
                    <a:schemeClr val="bg1">
                      <a:alpha val="20000"/>
                    </a:schemeClr>
                  </a:solidFill>
                </a:ln>
                <a:latin typeface="HY견고딕" panose="02030600000101010101" pitchFamily="18" charset="-127"/>
                <a:ea typeface="HY견고딕" panose="02030600000101010101" pitchFamily="18" charset="-127"/>
              </a:rPr>
              <a:t> - </a:t>
            </a:r>
            <a:r>
              <a:rPr lang="ko-KR" altLang="en-US" sz="1400" dirty="0" err="1" smtClean="0">
                <a:ln>
                  <a:solidFill>
                    <a:schemeClr val="bg1">
                      <a:alpha val="20000"/>
                    </a:schemeClr>
                  </a:solidFill>
                </a:ln>
                <a:latin typeface="HY견고딕" panose="02030600000101010101" pitchFamily="18" charset="-127"/>
                <a:ea typeface="HY견고딕" panose="02030600000101010101" pitchFamily="18" charset="-127"/>
              </a:rPr>
              <a:t>레일바이크</a:t>
            </a:r>
            <a:r>
              <a:rPr lang="ko-KR" altLang="en-US" sz="1400" dirty="0" smtClean="0">
                <a:ln>
                  <a:solidFill>
                    <a:schemeClr val="bg1">
                      <a:alpha val="20000"/>
                    </a:schemeClr>
                  </a:solidFill>
                </a:ln>
                <a:latin typeface="HY견고딕" panose="02030600000101010101" pitchFamily="18" charset="-127"/>
                <a:ea typeface="HY견고딕" panose="02030600000101010101" pitchFamily="18" charset="-127"/>
              </a:rPr>
              <a:t> 체험</a:t>
            </a:r>
            <a:r>
              <a:rPr lang="en-US" altLang="ko-KR" sz="1400" dirty="0" smtClean="0">
                <a:ln>
                  <a:solidFill>
                    <a:schemeClr val="bg1">
                      <a:alpha val="20000"/>
                    </a:schemeClr>
                  </a:solidFill>
                </a:ln>
                <a:latin typeface="HY견고딕" panose="02030600000101010101" pitchFamily="18" charset="-127"/>
                <a:ea typeface="HY견고딕" panose="02030600000101010101" pitchFamily="18" charset="-127"/>
              </a:rPr>
              <a:t>.</a:t>
            </a:r>
            <a:r>
              <a:rPr lang="ko-KR" altLang="en-US" sz="1400" dirty="0" smtClean="0">
                <a:ln>
                  <a:solidFill>
                    <a:schemeClr val="bg1">
                      <a:alpha val="20000"/>
                    </a:schemeClr>
                  </a:solidFill>
                </a:ln>
                <a:latin typeface="HY견고딕" panose="02030600000101010101" pitchFamily="18" charset="-127"/>
                <a:ea typeface="HY견고딕" panose="02030600000101010101" pitchFamily="18" charset="-127"/>
              </a:rPr>
              <a:t> 박물관 구경과 맛있는 점심까지</a:t>
            </a:r>
            <a:r>
              <a:rPr lang="en-US" altLang="ko-KR" sz="1400" dirty="0">
                <a:ln>
                  <a:solidFill>
                    <a:schemeClr val="bg1">
                      <a:alpha val="20000"/>
                    </a:schemeClr>
                  </a:solidFill>
                </a:ln>
                <a:latin typeface="HY견고딕" panose="02030600000101010101" pitchFamily="18" charset="-127"/>
                <a:ea typeface="HY견고딕" panose="02030600000101010101" pitchFamily="18" charset="-127"/>
              </a:rPr>
              <a:t> </a:t>
            </a:r>
            <a:r>
              <a:rPr lang="ko-KR" altLang="en-US" sz="1400" dirty="0" smtClean="0">
                <a:ln>
                  <a:solidFill>
                    <a:schemeClr val="bg1">
                      <a:alpha val="20000"/>
                    </a:schemeClr>
                  </a:solidFill>
                </a:ln>
                <a:latin typeface="HY견고딕" panose="02030600000101010101" pitchFamily="18" charset="-127"/>
                <a:ea typeface="HY견고딕" panose="02030600000101010101" pitchFamily="18" charset="-127"/>
              </a:rPr>
              <a:t>알찬</a:t>
            </a:r>
            <a:r>
              <a:rPr lang="en-US" altLang="ko-KR" sz="1400" dirty="0" smtClean="0">
                <a:ln>
                  <a:solidFill>
                    <a:schemeClr val="bg1">
                      <a:alpha val="20000"/>
                    </a:schemeClr>
                  </a:solidFill>
                </a:ln>
                <a:latin typeface="HY견고딕" panose="02030600000101010101" pitchFamily="18" charset="-127"/>
                <a:ea typeface="HY견고딕" panose="02030600000101010101" pitchFamily="18" charset="-127"/>
              </a:rPr>
              <a:t> </a:t>
            </a:r>
            <a:r>
              <a:rPr lang="ko-KR" altLang="en-US" sz="1400" dirty="0" smtClean="0">
                <a:ln>
                  <a:solidFill>
                    <a:schemeClr val="bg1">
                      <a:alpha val="20000"/>
                    </a:schemeClr>
                  </a:solidFill>
                </a:ln>
                <a:latin typeface="HY견고딕" panose="02030600000101010101" pitchFamily="18" charset="-127"/>
                <a:ea typeface="HY견고딕" panose="02030600000101010101" pitchFamily="18" charset="-127"/>
              </a:rPr>
              <a:t>하루를 보내며 즐거워 하셨고</a:t>
            </a:r>
            <a:r>
              <a:rPr lang="en-US" altLang="ko-KR" sz="1400" dirty="0" smtClean="0">
                <a:ln>
                  <a:solidFill>
                    <a:schemeClr val="bg1">
                      <a:alpha val="20000"/>
                    </a:schemeClr>
                  </a:solidFill>
                </a:ln>
                <a:latin typeface="HY견고딕" panose="02030600000101010101" pitchFamily="18" charset="-127"/>
                <a:ea typeface="HY견고딕" panose="02030600000101010101" pitchFamily="18" charset="-127"/>
              </a:rPr>
              <a:t>,</a:t>
            </a:r>
            <a:r>
              <a:rPr lang="ko-KR" altLang="en-US" sz="1400" dirty="0" smtClean="0">
                <a:ln>
                  <a:solidFill>
                    <a:schemeClr val="bg1">
                      <a:alpha val="20000"/>
                    </a:schemeClr>
                  </a:solidFill>
                </a:ln>
                <a:latin typeface="HY견고딕" panose="02030600000101010101" pitchFamily="18" charset="-127"/>
                <a:ea typeface="HY견고딕" panose="02030600000101010101" pitchFamily="18" charset="-127"/>
              </a:rPr>
              <a:t>  사진을 보시며 </a:t>
            </a:r>
            <a:r>
              <a:rPr lang="en-US" altLang="ko-KR" sz="1400" dirty="0" smtClean="0">
                <a:ln>
                  <a:solidFill>
                    <a:schemeClr val="bg1">
                      <a:alpha val="20000"/>
                    </a:schemeClr>
                  </a:solidFill>
                </a:ln>
                <a:latin typeface="HY견고딕" panose="02030600000101010101" pitchFamily="18" charset="-127"/>
                <a:ea typeface="HY견고딕" panose="02030600000101010101" pitchFamily="18" charset="-127"/>
              </a:rPr>
              <a:t>“</a:t>
            </a:r>
            <a:r>
              <a:rPr lang="ko-KR" altLang="en-US" sz="1400" dirty="0" smtClean="0">
                <a:ln>
                  <a:solidFill>
                    <a:schemeClr val="bg1">
                      <a:alpha val="20000"/>
                    </a:schemeClr>
                  </a:solidFill>
                </a:ln>
                <a:latin typeface="HY견고딕" panose="02030600000101010101" pitchFamily="18" charset="-127"/>
                <a:ea typeface="HY견고딕" panose="02030600000101010101" pitchFamily="18" charset="-127"/>
              </a:rPr>
              <a:t>내 평생 가장 즐거운 기억</a:t>
            </a:r>
            <a:r>
              <a:rPr lang="en-US" altLang="ko-KR" sz="1400" dirty="0" smtClean="0">
                <a:ln>
                  <a:solidFill>
                    <a:schemeClr val="bg1">
                      <a:alpha val="20000"/>
                    </a:schemeClr>
                  </a:solidFill>
                </a:ln>
                <a:latin typeface="HY견고딕" panose="02030600000101010101" pitchFamily="18" charset="-127"/>
                <a:ea typeface="HY견고딕" panose="02030600000101010101" pitchFamily="18" charset="-127"/>
              </a:rPr>
              <a:t>” </a:t>
            </a:r>
            <a:r>
              <a:rPr lang="ko-KR" altLang="en-US" sz="1400" dirty="0" smtClean="0">
                <a:ln>
                  <a:solidFill>
                    <a:schemeClr val="bg1">
                      <a:alpha val="20000"/>
                    </a:schemeClr>
                  </a:solidFill>
                </a:ln>
                <a:latin typeface="HY견고딕" panose="02030600000101010101" pitchFamily="18" charset="-127"/>
                <a:ea typeface="HY견고딕" panose="02030600000101010101" pitchFamily="18" charset="-127"/>
              </a:rPr>
              <a:t>을 갖게 해줘서 고맙다고 소감을 얘기하심</a:t>
            </a:r>
            <a:endParaRPr lang="en-US" altLang="ko-KR" sz="1400" dirty="0" smtClean="0">
              <a:ln>
                <a:solidFill>
                  <a:schemeClr val="bg1">
                    <a:alpha val="20000"/>
                  </a:schemeClr>
                </a:solidFill>
              </a:ln>
              <a:latin typeface="HY견고딕" panose="02030600000101010101" pitchFamily="18" charset="-127"/>
              <a:ea typeface="HY견고딕" panose="02030600000101010101" pitchFamily="18" charset="-127"/>
            </a:endParaRPr>
          </a:p>
        </p:txBody>
      </p:sp>
      <p:cxnSp>
        <p:nvCxnSpPr>
          <p:cNvPr id="13" name="직선 연결선 12">
            <a:extLst>
              <a:ext uri="{FF2B5EF4-FFF2-40B4-BE49-F238E27FC236}">
                <a16:creationId xmlns:a16="http://schemas.microsoft.com/office/drawing/2014/main" id="{FC1EA054-8EBF-4DE7-9091-56D3DE2748F1}"/>
              </a:ext>
            </a:extLst>
          </p:cNvPr>
          <p:cNvCxnSpPr>
            <a:cxnSpLocks/>
          </p:cNvCxnSpPr>
          <p:nvPr/>
        </p:nvCxnSpPr>
        <p:spPr>
          <a:xfrm flipV="1">
            <a:off x="6263456" y="2202452"/>
            <a:ext cx="4849512" cy="12256"/>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pic>
        <p:nvPicPr>
          <p:cNvPr id="2050" name="Picture 2" descr="C:\Users\admin\Desktop\KakaoTalk_20200514_235416802_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423" y="3784534"/>
            <a:ext cx="2614538" cy="14724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Desktop\KakaoTalk_20200514_235416802_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422" y="5334000"/>
            <a:ext cx="2614539" cy="136588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dmin\Desktop\KakaoTalk_20200514_235416802_0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9848" y="3784534"/>
            <a:ext cx="1896177" cy="2915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8164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ACAD2"/>
        </a:solidFill>
        <a:effectLst/>
      </p:bgPr>
    </p:bg>
    <p:spTree>
      <p:nvGrpSpPr>
        <p:cNvPr id="1" name=""/>
        <p:cNvGrpSpPr/>
        <p:nvPr/>
      </p:nvGrpSpPr>
      <p:grpSpPr>
        <a:xfrm>
          <a:off x="0" y="0"/>
          <a:ext cx="0" cy="0"/>
          <a:chOff x="0" y="0"/>
          <a:chExt cx="0" cy="0"/>
        </a:xfrm>
      </p:grpSpPr>
      <p:grpSp>
        <p:nvGrpSpPr>
          <p:cNvPr id="6" name="그룹 5">
            <a:extLst>
              <a:ext uri="{FF2B5EF4-FFF2-40B4-BE49-F238E27FC236}">
                <a16:creationId xmlns:a16="http://schemas.microsoft.com/office/drawing/2014/main" id="{5E6D56E3-9AEF-4E3F-9A10-FD15FAE4C2F2}"/>
              </a:ext>
            </a:extLst>
          </p:cNvPr>
          <p:cNvGrpSpPr/>
          <p:nvPr/>
        </p:nvGrpSpPr>
        <p:grpSpPr>
          <a:xfrm>
            <a:off x="167030" y="165101"/>
            <a:ext cx="11870640" cy="1011687"/>
            <a:chOff x="167030" y="165100"/>
            <a:chExt cx="11870640" cy="3695700"/>
          </a:xfrm>
        </p:grpSpPr>
        <p:sp>
          <p:nvSpPr>
            <p:cNvPr id="5" name="직사각형 4">
              <a:extLst>
                <a:ext uri="{FF2B5EF4-FFF2-40B4-BE49-F238E27FC236}">
                  <a16:creationId xmlns:a16="http://schemas.microsoft.com/office/drawing/2014/main" id="{287DE350-76C2-4A90-80FA-F1A7AD2B7979}"/>
                </a:ext>
              </a:extLst>
            </p:cNvPr>
            <p:cNvSpPr/>
            <p:nvPr/>
          </p:nvSpPr>
          <p:spPr>
            <a:xfrm>
              <a:off x="167030" y="165100"/>
              <a:ext cx="11870640" cy="3695700"/>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AFAFA"/>
                </a:solidFill>
              </a:endParaRPr>
            </a:p>
          </p:txBody>
        </p:sp>
        <p:pic>
          <p:nvPicPr>
            <p:cNvPr id="3074" name="Picture 2" descr="Sharpened Blue Wooden Pencil">
              <a:extLst>
                <a:ext uri="{FF2B5EF4-FFF2-40B4-BE49-F238E27FC236}">
                  <a16:creationId xmlns:a16="http://schemas.microsoft.com/office/drawing/2014/main" id="{C4015885-A445-4DD1-86E7-5BC1B93C20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7068" y="165100"/>
              <a:ext cx="5540602" cy="36957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3D5CE33F-44D2-49CD-94B4-BB78EC68794F}"/>
              </a:ext>
            </a:extLst>
          </p:cNvPr>
          <p:cNvSpPr txBox="1"/>
          <p:nvPr/>
        </p:nvSpPr>
        <p:spPr>
          <a:xfrm>
            <a:off x="199569" y="1706650"/>
            <a:ext cx="5825846" cy="446276"/>
          </a:xfrm>
          <a:prstGeom prst="rect">
            <a:avLst/>
          </a:prstGeom>
          <a:noFill/>
        </p:spPr>
        <p:txBody>
          <a:bodyPr wrap="square" rtlCol="0">
            <a:spAutoFit/>
          </a:bodyPr>
          <a:lstStyle/>
          <a:p>
            <a:r>
              <a:rPr lang="en-US" altLang="ko-KR" sz="2300" dirty="0">
                <a:ln>
                  <a:solidFill>
                    <a:schemeClr val="bg1">
                      <a:alpha val="20000"/>
                    </a:schemeClr>
                  </a:solidFill>
                </a:ln>
                <a:latin typeface="HY견고딕" panose="02030600000101010101" pitchFamily="18" charset="-127"/>
                <a:ea typeface="HY견고딕" panose="02030600000101010101" pitchFamily="18" charset="-127"/>
              </a:rPr>
              <a:t>6</a:t>
            </a:r>
            <a:r>
              <a:rPr lang="en-US" altLang="ko-KR" sz="2300" dirty="0" smtClean="0">
                <a:ln>
                  <a:solidFill>
                    <a:schemeClr val="bg1">
                      <a:alpha val="20000"/>
                    </a:schemeClr>
                  </a:solidFill>
                </a:ln>
                <a:latin typeface="HY견고딕" panose="02030600000101010101" pitchFamily="18" charset="-127"/>
                <a:ea typeface="HY견고딕" panose="02030600000101010101" pitchFamily="18" charset="-127"/>
              </a:rPr>
              <a:t>. </a:t>
            </a:r>
            <a:r>
              <a:rPr lang="ko-KR" altLang="en-US" sz="2300" dirty="0" smtClean="0">
                <a:ln>
                  <a:solidFill>
                    <a:schemeClr val="bg1">
                      <a:alpha val="20000"/>
                    </a:schemeClr>
                  </a:solidFill>
                </a:ln>
                <a:latin typeface="HY견고딕" panose="02030600000101010101" pitchFamily="18" charset="-127"/>
                <a:ea typeface="HY견고딕" panose="02030600000101010101" pitchFamily="18" charset="-127"/>
              </a:rPr>
              <a:t>센터와 함께 </a:t>
            </a:r>
            <a:r>
              <a:rPr lang="en-US" altLang="ko-KR" sz="2300" dirty="0" smtClean="0">
                <a:ln>
                  <a:solidFill>
                    <a:schemeClr val="bg1">
                      <a:alpha val="20000"/>
                    </a:schemeClr>
                  </a:solidFill>
                </a:ln>
                <a:latin typeface="HY견고딕" panose="02030600000101010101" pitchFamily="18" charset="-127"/>
                <a:ea typeface="HY견고딕" panose="02030600000101010101" pitchFamily="18" charset="-127"/>
              </a:rPr>
              <a:t>“ </a:t>
            </a:r>
            <a:r>
              <a:rPr lang="ko-KR" altLang="en-US" sz="2300" dirty="0" smtClean="0">
                <a:ln>
                  <a:solidFill>
                    <a:schemeClr val="bg1">
                      <a:alpha val="20000"/>
                    </a:schemeClr>
                  </a:solidFill>
                </a:ln>
                <a:latin typeface="HY견고딕" panose="02030600000101010101" pitchFamily="18" charset="-127"/>
                <a:ea typeface="HY견고딕" panose="02030600000101010101" pitchFamily="18" charset="-127"/>
              </a:rPr>
              <a:t>코로나</a:t>
            </a:r>
            <a:r>
              <a:rPr lang="en-US" altLang="ko-KR" sz="2300" dirty="0" smtClean="0">
                <a:ln>
                  <a:solidFill>
                    <a:schemeClr val="bg1">
                      <a:alpha val="20000"/>
                    </a:schemeClr>
                  </a:solidFill>
                </a:ln>
                <a:latin typeface="HY견고딕" panose="02030600000101010101" pitchFamily="18" charset="-127"/>
                <a:ea typeface="HY견고딕" panose="02030600000101010101" pitchFamily="18" charset="-127"/>
              </a:rPr>
              <a:t>19</a:t>
            </a:r>
            <a:r>
              <a:rPr lang="ko-KR" altLang="en-US" sz="2300" dirty="0" smtClean="0">
                <a:ln>
                  <a:solidFill>
                    <a:schemeClr val="bg1">
                      <a:alpha val="20000"/>
                    </a:schemeClr>
                  </a:solidFill>
                </a:ln>
                <a:latin typeface="HY견고딕" panose="02030600000101010101" pitchFamily="18" charset="-127"/>
                <a:ea typeface="HY견고딕" panose="02030600000101010101" pitchFamily="18" charset="-127"/>
              </a:rPr>
              <a:t> 예방 캠페인  </a:t>
            </a:r>
            <a:r>
              <a:rPr lang="en-US" altLang="ko-KR" sz="2300" dirty="0" smtClean="0">
                <a:ln>
                  <a:solidFill>
                    <a:schemeClr val="bg1">
                      <a:alpha val="20000"/>
                    </a:schemeClr>
                  </a:solidFill>
                </a:ln>
                <a:latin typeface="HY견고딕" panose="02030600000101010101" pitchFamily="18" charset="-127"/>
                <a:ea typeface="HY견고딕" panose="02030600000101010101" pitchFamily="18" charset="-127"/>
              </a:rPr>
              <a:t>”</a:t>
            </a:r>
            <a:endParaRPr lang="en-US" altLang="ko-KR" sz="2300" dirty="0">
              <a:ln>
                <a:solidFill>
                  <a:schemeClr val="bg1">
                    <a:alpha val="20000"/>
                  </a:schemeClr>
                </a:solidFill>
              </a:ln>
              <a:latin typeface="HY견고딕" panose="02030600000101010101" pitchFamily="18" charset="-127"/>
              <a:ea typeface="HY견고딕" panose="02030600000101010101" pitchFamily="18" charset="-127"/>
            </a:endParaRPr>
          </a:p>
        </p:txBody>
      </p:sp>
      <p:cxnSp>
        <p:nvCxnSpPr>
          <p:cNvPr id="10" name="직선 연결선 9">
            <a:extLst>
              <a:ext uri="{FF2B5EF4-FFF2-40B4-BE49-F238E27FC236}">
                <a16:creationId xmlns:a16="http://schemas.microsoft.com/office/drawing/2014/main" id="{FC1EA054-8EBF-4DE7-9091-56D3DE2748F1}"/>
              </a:ext>
            </a:extLst>
          </p:cNvPr>
          <p:cNvCxnSpPr>
            <a:cxnSpLocks/>
          </p:cNvCxnSpPr>
          <p:nvPr/>
        </p:nvCxnSpPr>
        <p:spPr>
          <a:xfrm>
            <a:off x="199571" y="2303207"/>
            <a:ext cx="477669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E6A4723C-0510-48B2-AA01-4960B76FA02A}"/>
              </a:ext>
            </a:extLst>
          </p:cNvPr>
          <p:cNvSpPr txBox="1"/>
          <p:nvPr/>
        </p:nvSpPr>
        <p:spPr>
          <a:xfrm>
            <a:off x="215899" y="2478809"/>
            <a:ext cx="5559259" cy="2062103"/>
          </a:xfrm>
          <a:prstGeom prst="rect">
            <a:avLst/>
          </a:prstGeom>
          <a:noFill/>
        </p:spPr>
        <p:txBody>
          <a:bodyPr wrap="square" rtlCol="0">
            <a:spAutoFit/>
          </a:bodyPr>
          <a:lstStyle/>
          <a:p>
            <a:r>
              <a:rPr lang="ko-KR" altLang="en-US" sz="1400" dirty="0" smtClean="0">
                <a:ln>
                  <a:solidFill>
                    <a:schemeClr val="bg1">
                      <a:alpha val="20000"/>
                    </a:schemeClr>
                  </a:solidFill>
                </a:ln>
                <a:solidFill>
                  <a:schemeClr val="bg1"/>
                </a:solidFill>
                <a:latin typeface="KoPub돋움체 Light" panose="00000300000000000000" pitchFamily="2" charset="-127"/>
                <a:ea typeface="KoPub돋움체 Light" panose="00000300000000000000" pitchFamily="2" charset="-127"/>
              </a:rPr>
              <a:t> </a:t>
            </a:r>
            <a:r>
              <a:rPr lang="en-US" altLang="ko-KR" sz="1600" dirty="0" smtClean="0">
                <a:ln>
                  <a:solidFill>
                    <a:schemeClr val="bg1">
                      <a:alpha val="20000"/>
                    </a:schemeClr>
                  </a:solidFill>
                </a:ln>
                <a:latin typeface="HY견고딕" panose="02030600000101010101" pitchFamily="18" charset="-127"/>
                <a:ea typeface="HY견고딕" panose="02030600000101010101" pitchFamily="18" charset="-127"/>
              </a:rPr>
              <a:t>- </a:t>
            </a:r>
            <a:r>
              <a:rPr lang="ko-KR" altLang="en-US" sz="1600" dirty="0" smtClean="0">
                <a:ln>
                  <a:solidFill>
                    <a:schemeClr val="bg1">
                      <a:alpha val="20000"/>
                    </a:schemeClr>
                  </a:solidFill>
                </a:ln>
                <a:latin typeface="HY견고딕" panose="02030600000101010101" pitchFamily="18" charset="-127"/>
                <a:ea typeface="HY견고딕" panose="02030600000101010101" pitchFamily="18" charset="-127"/>
              </a:rPr>
              <a:t>코로나</a:t>
            </a:r>
            <a:r>
              <a:rPr lang="en-US" altLang="ko-KR" sz="1600" dirty="0" smtClean="0">
                <a:ln>
                  <a:solidFill>
                    <a:schemeClr val="bg1">
                      <a:alpha val="20000"/>
                    </a:schemeClr>
                  </a:solidFill>
                </a:ln>
                <a:latin typeface="HY견고딕" panose="02030600000101010101" pitchFamily="18" charset="-127"/>
                <a:ea typeface="HY견고딕" panose="02030600000101010101" pitchFamily="18" charset="-127"/>
              </a:rPr>
              <a:t>19</a:t>
            </a:r>
            <a:r>
              <a:rPr lang="ko-KR" altLang="en-US" sz="1600" dirty="0" smtClean="0">
                <a:ln>
                  <a:solidFill>
                    <a:schemeClr val="bg1">
                      <a:alpha val="20000"/>
                    </a:schemeClr>
                  </a:solidFill>
                </a:ln>
                <a:latin typeface="HY견고딕" panose="02030600000101010101" pitchFamily="18" charset="-127"/>
                <a:ea typeface="HY견고딕" panose="02030600000101010101" pitchFamily="18" charset="-127"/>
              </a:rPr>
              <a:t>로 외부활동이 중단되면서 무료해진 어르신들과 가족의 건강을 위한 코로나 극복 캠페인 활동을 구상</a:t>
            </a:r>
            <a:endParaRPr lang="en-US" altLang="ko-KR" sz="1600" dirty="0" smtClean="0">
              <a:ln>
                <a:solidFill>
                  <a:schemeClr val="bg1">
                    <a:alpha val="20000"/>
                  </a:schemeClr>
                </a:solidFill>
              </a:ln>
              <a:latin typeface="HY견고딕" panose="02030600000101010101" pitchFamily="18" charset="-127"/>
              <a:ea typeface="HY견고딕" panose="02030600000101010101" pitchFamily="18" charset="-127"/>
            </a:endParaRPr>
          </a:p>
          <a:p>
            <a:endParaRPr lang="en-US" altLang="ko-KR" sz="1600" dirty="0">
              <a:ln>
                <a:solidFill>
                  <a:schemeClr val="bg1">
                    <a:alpha val="20000"/>
                  </a:schemeClr>
                </a:solidFill>
              </a:ln>
              <a:latin typeface="HY견고딕" panose="02030600000101010101" pitchFamily="18" charset="-127"/>
              <a:ea typeface="HY견고딕" panose="02030600000101010101" pitchFamily="18" charset="-127"/>
            </a:endParaRPr>
          </a:p>
          <a:p>
            <a:r>
              <a:rPr lang="en-US" altLang="ko-KR" sz="1600" dirty="0" smtClean="0">
                <a:ln>
                  <a:solidFill>
                    <a:schemeClr val="bg1">
                      <a:alpha val="20000"/>
                    </a:schemeClr>
                  </a:solidFill>
                </a:ln>
                <a:latin typeface="HY견고딕" panose="02030600000101010101" pitchFamily="18" charset="-127"/>
                <a:ea typeface="HY견고딕" panose="02030600000101010101" pitchFamily="18" charset="-127"/>
              </a:rPr>
              <a:t> - </a:t>
            </a:r>
            <a:r>
              <a:rPr lang="ko-KR" altLang="en-US" sz="1600" dirty="0" smtClean="0">
                <a:ln>
                  <a:solidFill>
                    <a:schemeClr val="bg1">
                      <a:alpha val="20000"/>
                    </a:schemeClr>
                  </a:solidFill>
                </a:ln>
                <a:latin typeface="HY견고딕" panose="02030600000101010101" pitchFamily="18" charset="-127"/>
                <a:ea typeface="HY견고딕" panose="02030600000101010101" pitchFamily="18" charset="-127"/>
              </a:rPr>
              <a:t>어르신과 가족의 코로나</a:t>
            </a:r>
            <a:r>
              <a:rPr lang="en-US" altLang="ko-KR" sz="1600" dirty="0" smtClean="0">
                <a:ln>
                  <a:solidFill>
                    <a:schemeClr val="bg1">
                      <a:alpha val="20000"/>
                    </a:schemeClr>
                  </a:solidFill>
                </a:ln>
                <a:latin typeface="HY견고딕" panose="02030600000101010101" pitchFamily="18" charset="-127"/>
                <a:ea typeface="HY견고딕" panose="02030600000101010101" pitchFamily="18" charset="-127"/>
              </a:rPr>
              <a:t>19 </a:t>
            </a:r>
            <a:r>
              <a:rPr lang="ko-KR" altLang="en-US" sz="1600" dirty="0" smtClean="0">
                <a:ln>
                  <a:solidFill>
                    <a:schemeClr val="bg1">
                      <a:alpha val="20000"/>
                    </a:schemeClr>
                  </a:solidFill>
                </a:ln>
                <a:latin typeface="HY견고딕" panose="02030600000101010101" pitchFamily="18" charset="-127"/>
                <a:ea typeface="HY견고딕" panose="02030600000101010101" pitchFamily="18" charset="-127"/>
              </a:rPr>
              <a:t>예방을 위한 동영상 제작</a:t>
            </a:r>
            <a:endParaRPr lang="en-US" altLang="ko-KR" sz="1600" dirty="0" smtClean="0">
              <a:ln>
                <a:solidFill>
                  <a:schemeClr val="bg1">
                    <a:alpha val="20000"/>
                  </a:schemeClr>
                </a:solidFill>
              </a:ln>
              <a:latin typeface="HY견고딕" panose="02030600000101010101" pitchFamily="18" charset="-127"/>
              <a:ea typeface="HY견고딕" panose="02030600000101010101" pitchFamily="18" charset="-127"/>
            </a:endParaRPr>
          </a:p>
          <a:p>
            <a:endParaRPr lang="en-US" altLang="ko-KR" sz="1600" dirty="0">
              <a:ln>
                <a:solidFill>
                  <a:schemeClr val="bg1">
                    <a:alpha val="20000"/>
                  </a:schemeClr>
                </a:solidFill>
              </a:ln>
              <a:latin typeface="HY견고딕" panose="02030600000101010101" pitchFamily="18" charset="-127"/>
              <a:ea typeface="HY견고딕" panose="02030600000101010101" pitchFamily="18" charset="-127"/>
            </a:endParaRPr>
          </a:p>
          <a:p>
            <a:r>
              <a:rPr lang="en-US" altLang="ko-KR" sz="1600" dirty="0" smtClean="0">
                <a:ln>
                  <a:solidFill>
                    <a:schemeClr val="bg1">
                      <a:alpha val="20000"/>
                    </a:schemeClr>
                  </a:solidFill>
                </a:ln>
                <a:latin typeface="HY견고딕" panose="02030600000101010101" pitchFamily="18" charset="-127"/>
                <a:ea typeface="HY견고딕" panose="02030600000101010101" pitchFamily="18" charset="-127"/>
              </a:rPr>
              <a:t> - </a:t>
            </a:r>
            <a:r>
              <a:rPr lang="ko-KR" altLang="en-US" sz="1600" dirty="0" smtClean="0">
                <a:ln>
                  <a:solidFill>
                    <a:schemeClr val="bg1">
                      <a:alpha val="20000"/>
                    </a:schemeClr>
                  </a:solidFill>
                </a:ln>
                <a:latin typeface="HY견고딕" panose="02030600000101010101" pitchFamily="18" charset="-127"/>
                <a:ea typeface="HY견고딕" panose="02030600000101010101" pitchFamily="18" charset="-127"/>
              </a:rPr>
              <a:t>코로나</a:t>
            </a:r>
            <a:r>
              <a:rPr lang="en-US" altLang="ko-KR" sz="1600" dirty="0" smtClean="0">
                <a:ln>
                  <a:solidFill>
                    <a:schemeClr val="bg1">
                      <a:alpha val="20000"/>
                    </a:schemeClr>
                  </a:solidFill>
                </a:ln>
                <a:latin typeface="HY견고딕" panose="02030600000101010101" pitchFamily="18" charset="-127"/>
                <a:ea typeface="HY견고딕" panose="02030600000101010101" pitchFamily="18" charset="-127"/>
              </a:rPr>
              <a:t>19 </a:t>
            </a:r>
            <a:r>
              <a:rPr lang="ko-KR" altLang="en-US" sz="1600" dirty="0" smtClean="0">
                <a:ln>
                  <a:solidFill>
                    <a:schemeClr val="bg1">
                      <a:alpha val="20000"/>
                    </a:schemeClr>
                  </a:solidFill>
                </a:ln>
                <a:latin typeface="HY견고딕" panose="02030600000101010101" pitchFamily="18" charset="-127"/>
                <a:ea typeface="HY견고딕" panose="02030600000101010101" pitchFamily="18" charset="-127"/>
              </a:rPr>
              <a:t>예방 송 배우기</a:t>
            </a:r>
            <a:endParaRPr lang="en-US" altLang="ko-KR" sz="1600" dirty="0" smtClean="0">
              <a:ln>
                <a:solidFill>
                  <a:schemeClr val="bg1">
                    <a:alpha val="20000"/>
                  </a:schemeClr>
                </a:solidFill>
              </a:ln>
              <a:latin typeface="HY견고딕" panose="02030600000101010101" pitchFamily="18" charset="-127"/>
              <a:ea typeface="HY견고딕" panose="02030600000101010101" pitchFamily="18" charset="-127"/>
            </a:endParaRPr>
          </a:p>
          <a:p>
            <a:endParaRPr lang="en-US" altLang="ko-KR" sz="1600" dirty="0">
              <a:ln>
                <a:solidFill>
                  <a:schemeClr val="bg1">
                    <a:alpha val="20000"/>
                  </a:schemeClr>
                </a:solidFill>
              </a:ln>
              <a:latin typeface="HY견고딕" panose="02030600000101010101" pitchFamily="18" charset="-127"/>
              <a:ea typeface="HY견고딕" panose="02030600000101010101" pitchFamily="18" charset="-127"/>
            </a:endParaRPr>
          </a:p>
          <a:p>
            <a:r>
              <a:rPr lang="en-US" altLang="ko-KR" sz="1600" dirty="0" smtClean="0">
                <a:ln>
                  <a:solidFill>
                    <a:schemeClr val="bg1">
                      <a:alpha val="20000"/>
                    </a:schemeClr>
                  </a:solidFill>
                </a:ln>
                <a:latin typeface="HY견고딕" panose="02030600000101010101" pitchFamily="18" charset="-127"/>
                <a:ea typeface="HY견고딕" panose="02030600000101010101" pitchFamily="18" charset="-127"/>
              </a:rPr>
              <a:t> - </a:t>
            </a:r>
            <a:r>
              <a:rPr lang="ko-KR" altLang="en-US" sz="1600" dirty="0" smtClean="0">
                <a:ln>
                  <a:solidFill>
                    <a:schemeClr val="bg1">
                      <a:alpha val="20000"/>
                    </a:schemeClr>
                  </a:solidFill>
                </a:ln>
                <a:latin typeface="HY견고딕" panose="02030600000101010101" pitchFamily="18" charset="-127"/>
                <a:ea typeface="HY견고딕" panose="02030600000101010101" pitchFamily="18" charset="-127"/>
              </a:rPr>
              <a:t>코로나</a:t>
            </a:r>
            <a:r>
              <a:rPr lang="en-US" altLang="ko-KR" sz="1600" dirty="0" smtClean="0">
                <a:ln>
                  <a:solidFill>
                    <a:schemeClr val="bg1">
                      <a:alpha val="20000"/>
                    </a:schemeClr>
                  </a:solidFill>
                </a:ln>
                <a:latin typeface="HY견고딕" panose="02030600000101010101" pitchFamily="18" charset="-127"/>
                <a:ea typeface="HY견고딕" panose="02030600000101010101" pitchFamily="18" charset="-127"/>
              </a:rPr>
              <a:t>19</a:t>
            </a:r>
            <a:r>
              <a:rPr lang="ko-KR" altLang="en-US" sz="1600" dirty="0">
                <a:ln>
                  <a:solidFill>
                    <a:schemeClr val="bg1">
                      <a:alpha val="20000"/>
                    </a:schemeClr>
                  </a:solidFill>
                </a:ln>
                <a:latin typeface="HY견고딕" panose="02030600000101010101" pitchFamily="18" charset="-127"/>
                <a:ea typeface="HY견고딕" panose="02030600000101010101" pitchFamily="18" charset="-127"/>
              </a:rPr>
              <a:t> </a:t>
            </a:r>
            <a:r>
              <a:rPr lang="ko-KR" altLang="en-US" sz="1600" dirty="0" smtClean="0">
                <a:ln>
                  <a:solidFill>
                    <a:schemeClr val="bg1">
                      <a:alpha val="20000"/>
                    </a:schemeClr>
                  </a:solidFill>
                </a:ln>
                <a:latin typeface="HY견고딕" panose="02030600000101010101" pitchFamily="18" charset="-127"/>
                <a:ea typeface="HY견고딕" panose="02030600000101010101" pitchFamily="18" charset="-127"/>
              </a:rPr>
              <a:t>예방을 위한 안전한 생활수칙 캠페인  활동</a:t>
            </a:r>
            <a:endParaRPr lang="en-US" altLang="ko-KR" sz="1600" dirty="0" smtClean="0">
              <a:ln>
                <a:solidFill>
                  <a:schemeClr val="bg1">
                    <a:alpha val="20000"/>
                  </a:schemeClr>
                </a:solidFill>
              </a:ln>
              <a:latin typeface="HY견고딕" panose="02030600000101010101" pitchFamily="18" charset="-127"/>
              <a:ea typeface="HY견고딕" panose="02030600000101010101" pitchFamily="18" charset="-127"/>
            </a:endParaRPr>
          </a:p>
        </p:txBody>
      </p:sp>
      <p:cxnSp>
        <p:nvCxnSpPr>
          <p:cNvPr id="34" name="직선 연결선 33">
            <a:extLst>
              <a:ext uri="{FF2B5EF4-FFF2-40B4-BE49-F238E27FC236}">
                <a16:creationId xmlns:a16="http://schemas.microsoft.com/office/drawing/2014/main" id="{34E43885-1EBB-4900-B1A0-7DE98DE39C1E}"/>
              </a:ext>
            </a:extLst>
          </p:cNvPr>
          <p:cNvCxnSpPr>
            <a:cxnSpLocks/>
          </p:cNvCxnSpPr>
          <p:nvPr/>
        </p:nvCxnSpPr>
        <p:spPr>
          <a:xfrm>
            <a:off x="5881036" y="2052985"/>
            <a:ext cx="0" cy="4296784"/>
          </a:xfrm>
          <a:prstGeom prst="line">
            <a:avLst/>
          </a:prstGeom>
          <a:ln w="25400">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
        <p:nvSpPr>
          <p:cNvPr id="22" name="직사각형 21">
            <a:extLst>
              <a:ext uri="{FF2B5EF4-FFF2-40B4-BE49-F238E27FC236}">
                <a16:creationId xmlns:a16="http://schemas.microsoft.com/office/drawing/2014/main" id="{9D0E54F9-B037-4721-947C-1EE79961CB3B}"/>
              </a:ext>
            </a:extLst>
          </p:cNvPr>
          <p:cNvSpPr/>
          <p:nvPr/>
        </p:nvSpPr>
        <p:spPr>
          <a:xfrm>
            <a:off x="260349" y="161125"/>
            <a:ext cx="6101949" cy="1015663"/>
          </a:xfrm>
          <a:prstGeom prst="rect">
            <a:avLst/>
          </a:prstGeom>
        </p:spPr>
        <p:txBody>
          <a:bodyPr wrap="square">
            <a:spAutoFit/>
          </a:bodyPr>
          <a:lstStyle/>
          <a:p>
            <a:r>
              <a:rPr lang="en-US" altLang="ko-KR" sz="6000" dirty="0">
                <a:ln>
                  <a:solidFill>
                    <a:srgbClr val="4FCAE6">
                      <a:alpha val="20000"/>
                    </a:srgbClr>
                  </a:solidFill>
                </a:ln>
                <a:solidFill>
                  <a:srgbClr val="4FCAE6"/>
                </a:solidFill>
                <a:latin typeface="HY견고딕" panose="02030600000101010101" pitchFamily="18" charset="-127"/>
                <a:ea typeface="HY견고딕" panose="02030600000101010101" pitchFamily="18" charset="-127"/>
              </a:rPr>
              <a:t>4</a:t>
            </a:r>
            <a:r>
              <a:rPr lang="en-US" altLang="ko-KR" sz="6000" dirty="0" smtClean="0">
                <a:ln>
                  <a:solidFill>
                    <a:srgbClr val="4FCAE6">
                      <a:alpha val="20000"/>
                    </a:srgbClr>
                  </a:solidFill>
                </a:ln>
                <a:solidFill>
                  <a:srgbClr val="4FCAE6"/>
                </a:solidFill>
                <a:latin typeface="HY견고딕" panose="02030600000101010101" pitchFamily="18" charset="-127"/>
                <a:ea typeface="HY견고딕" panose="02030600000101010101" pitchFamily="18" charset="-127"/>
              </a:rPr>
              <a:t>. </a:t>
            </a:r>
            <a:r>
              <a:rPr lang="ko-KR" altLang="en-US" sz="4800" dirty="0" smtClean="0">
                <a:ln>
                  <a:solidFill>
                    <a:srgbClr val="4FCAE6">
                      <a:alpha val="20000"/>
                    </a:srgbClr>
                  </a:solidFill>
                </a:ln>
                <a:solidFill>
                  <a:srgbClr val="4FCAE6"/>
                </a:solidFill>
                <a:latin typeface="HY견고딕" panose="02030600000101010101" pitchFamily="18" charset="-127"/>
                <a:ea typeface="HY견고딕" panose="02030600000101010101" pitchFamily="18" charset="-127"/>
              </a:rPr>
              <a:t>프로그램</a:t>
            </a:r>
            <a:r>
              <a:rPr lang="ko-KR" altLang="en-US" sz="6000" dirty="0" smtClean="0">
                <a:ln>
                  <a:solidFill>
                    <a:srgbClr val="4FCAE6">
                      <a:alpha val="20000"/>
                    </a:srgbClr>
                  </a:solidFill>
                </a:ln>
                <a:solidFill>
                  <a:srgbClr val="4FCAE6"/>
                </a:solidFill>
                <a:latin typeface="HY견고딕" panose="02030600000101010101" pitchFamily="18" charset="-127"/>
                <a:ea typeface="HY견고딕" panose="02030600000101010101" pitchFamily="18" charset="-127"/>
              </a:rPr>
              <a:t> 현황</a:t>
            </a:r>
            <a:endParaRPr lang="ko-KR" altLang="en-US" sz="6000" dirty="0">
              <a:latin typeface="HY견고딕" panose="02030600000101010101" pitchFamily="18" charset="-127"/>
              <a:ea typeface="HY견고딕" panose="02030600000101010101" pitchFamily="18" charset="-127"/>
            </a:endParaRPr>
          </a:p>
        </p:txBody>
      </p:sp>
      <p:cxnSp>
        <p:nvCxnSpPr>
          <p:cNvPr id="13" name="직선 연결선 12">
            <a:extLst>
              <a:ext uri="{FF2B5EF4-FFF2-40B4-BE49-F238E27FC236}">
                <a16:creationId xmlns:a16="http://schemas.microsoft.com/office/drawing/2014/main" id="{FC1EA054-8EBF-4DE7-9091-56D3DE2748F1}"/>
              </a:ext>
            </a:extLst>
          </p:cNvPr>
          <p:cNvCxnSpPr>
            <a:cxnSpLocks/>
          </p:cNvCxnSpPr>
          <p:nvPr/>
        </p:nvCxnSpPr>
        <p:spPr>
          <a:xfrm flipV="1">
            <a:off x="6773595" y="2215605"/>
            <a:ext cx="4849512" cy="12256"/>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그림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7067" y="2616417"/>
            <a:ext cx="2117543" cy="1406943"/>
          </a:xfrm>
          <a:prstGeom prst="rect">
            <a:avLst/>
          </a:prstGeom>
        </p:spPr>
      </p:pic>
      <p:sp>
        <p:nvSpPr>
          <p:cNvPr id="3" name="TextBox 2"/>
          <p:cNvSpPr txBox="1"/>
          <p:nvPr/>
        </p:nvSpPr>
        <p:spPr>
          <a:xfrm>
            <a:off x="6685900" y="4177263"/>
            <a:ext cx="1617029" cy="261610"/>
          </a:xfrm>
          <a:prstGeom prst="rect">
            <a:avLst/>
          </a:prstGeom>
          <a:noFill/>
        </p:spPr>
        <p:txBody>
          <a:bodyPr wrap="square" rtlCol="0">
            <a:spAutoFit/>
          </a:bodyPr>
          <a:lstStyle/>
          <a:p>
            <a:r>
              <a:rPr lang="ko-KR" altLang="en-US" sz="1100" b="1" dirty="0" smtClean="0">
                <a:ln>
                  <a:solidFill>
                    <a:schemeClr val="bg2">
                      <a:lumMod val="50000"/>
                      <a:alpha val="20000"/>
                    </a:schemeClr>
                  </a:solidFill>
                </a:ln>
                <a:latin typeface="KoPub돋움체 Light" panose="02020603020101020101" pitchFamily="18" charset="-127"/>
                <a:ea typeface="KoPub돋움체 Light" panose="02020603020101020101" pitchFamily="18" charset="-127"/>
              </a:rPr>
              <a:t>코로나 </a:t>
            </a:r>
            <a:r>
              <a:rPr lang="en-US" altLang="ko-KR" sz="1100" b="1" dirty="0" smtClean="0">
                <a:ln>
                  <a:solidFill>
                    <a:schemeClr val="bg2">
                      <a:lumMod val="50000"/>
                      <a:alpha val="20000"/>
                    </a:schemeClr>
                  </a:solidFill>
                </a:ln>
                <a:latin typeface="KoPub돋움체 Light" panose="02020603020101020101" pitchFamily="18" charset="-127"/>
                <a:ea typeface="KoPub돋움체 Light" panose="02020603020101020101" pitchFamily="18" charset="-127"/>
              </a:rPr>
              <a:t>19 </a:t>
            </a:r>
            <a:r>
              <a:rPr lang="ko-KR" altLang="en-US" sz="1100" b="1" dirty="0" smtClean="0">
                <a:ln>
                  <a:solidFill>
                    <a:schemeClr val="bg2">
                      <a:lumMod val="50000"/>
                      <a:alpha val="20000"/>
                    </a:schemeClr>
                  </a:solidFill>
                </a:ln>
                <a:latin typeface="KoPub돋움체 Light" panose="02020603020101020101" pitchFamily="18" charset="-127"/>
                <a:ea typeface="KoPub돋움체 Light" panose="02020603020101020101" pitchFamily="18" charset="-127"/>
              </a:rPr>
              <a:t>예방 미술활동</a:t>
            </a:r>
            <a:endParaRPr lang="ko-KR" altLang="en-US" sz="1100" b="1" dirty="0">
              <a:ln>
                <a:solidFill>
                  <a:schemeClr val="bg2">
                    <a:lumMod val="50000"/>
                    <a:alpha val="20000"/>
                  </a:schemeClr>
                </a:solidFill>
              </a:ln>
              <a:latin typeface="KoPub돋움체 Light" panose="02020603020101020101" pitchFamily="18" charset="-127"/>
              <a:ea typeface="KoPub돋움체 Light" panose="02020603020101020101" pitchFamily="18" charset="-127"/>
            </a:endParaRPr>
          </a:p>
        </p:txBody>
      </p:sp>
      <p:pic>
        <p:nvPicPr>
          <p:cNvPr id="4" name="그림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5381" y="2616416"/>
            <a:ext cx="2140872" cy="1406943"/>
          </a:xfrm>
          <a:prstGeom prst="rect">
            <a:avLst/>
          </a:prstGeom>
        </p:spPr>
      </p:pic>
      <p:sp>
        <p:nvSpPr>
          <p:cNvPr id="14" name="TextBox 13"/>
          <p:cNvSpPr txBox="1"/>
          <p:nvPr/>
        </p:nvSpPr>
        <p:spPr>
          <a:xfrm>
            <a:off x="9627301" y="4163886"/>
            <a:ext cx="1720883" cy="261610"/>
          </a:xfrm>
          <a:prstGeom prst="rect">
            <a:avLst/>
          </a:prstGeom>
          <a:noFill/>
        </p:spPr>
        <p:txBody>
          <a:bodyPr wrap="square" rtlCol="0">
            <a:spAutoFit/>
          </a:bodyPr>
          <a:lstStyle/>
          <a:p>
            <a:r>
              <a:rPr lang="ko-KR" altLang="en-US" sz="1100" b="1" dirty="0" smtClean="0">
                <a:ln>
                  <a:solidFill>
                    <a:schemeClr val="bg2">
                      <a:lumMod val="50000"/>
                      <a:alpha val="20000"/>
                    </a:schemeClr>
                  </a:solidFill>
                </a:ln>
                <a:latin typeface="KoPub돋움체 Light" panose="02020603020101020101" pitchFamily="18" charset="-127"/>
                <a:ea typeface="KoPub돋움체 Light" panose="02020603020101020101" pitchFamily="18" charset="-127"/>
              </a:rPr>
              <a:t>코로나 </a:t>
            </a:r>
            <a:r>
              <a:rPr lang="en-US" altLang="ko-KR" sz="1100" b="1" dirty="0" smtClean="0">
                <a:ln>
                  <a:solidFill>
                    <a:schemeClr val="bg2">
                      <a:lumMod val="50000"/>
                      <a:alpha val="20000"/>
                    </a:schemeClr>
                  </a:solidFill>
                </a:ln>
                <a:latin typeface="KoPub돋움체 Light" panose="02020603020101020101" pitchFamily="18" charset="-127"/>
                <a:ea typeface="KoPub돋움체 Light" panose="02020603020101020101" pitchFamily="18" charset="-127"/>
              </a:rPr>
              <a:t>19 </a:t>
            </a:r>
            <a:r>
              <a:rPr lang="ko-KR" altLang="en-US" sz="1100" b="1" dirty="0">
                <a:ln>
                  <a:solidFill>
                    <a:schemeClr val="bg2">
                      <a:lumMod val="50000"/>
                      <a:alpha val="20000"/>
                    </a:schemeClr>
                  </a:solidFill>
                </a:ln>
                <a:latin typeface="KoPub돋움체 Light" panose="02020603020101020101" pitchFamily="18" charset="-127"/>
                <a:ea typeface="KoPub돋움체 Light" panose="02020603020101020101" pitchFamily="18" charset="-127"/>
              </a:rPr>
              <a:t> </a:t>
            </a:r>
            <a:r>
              <a:rPr lang="ko-KR" altLang="en-US" sz="1100" b="1" dirty="0" smtClean="0">
                <a:ln>
                  <a:solidFill>
                    <a:schemeClr val="bg2">
                      <a:lumMod val="50000"/>
                      <a:alpha val="20000"/>
                    </a:schemeClr>
                  </a:solidFill>
                </a:ln>
                <a:latin typeface="KoPub돋움체 Light" panose="02020603020101020101" pitchFamily="18" charset="-127"/>
                <a:ea typeface="KoPub돋움체 Light" panose="02020603020101020101" pitchFamily="18" charset="-127"/>
              </a:rPr>
              <a:t>예방 </a:t>
            </a:r>
            <a:r>
              <a:rPr lang="en-US" altLang="ko-KR" sz="1100" b="1" dirty="0" smtClean="0">
                <a:ln>
                  <a:solidFill>
                    <a:schemeClr val="bg2">
                      <a:lumMod val="50000"/>
                      <a:alpha val="20000"/>
                    </a:schemeClr>
                  </a:solidFill>
                </a:ln>
                <a:latin typeface="KoPub돋움체 Light" panose="02020603020101020101" pitchFamily="18" charset="-127"/>
                <a:ea typeface="KoPub돋움체 Light" panose="02020603020101020101" pitchFamily="18" charset="-127"/>
              </a:rPr>
              <a:t>O , X </a:t>
            </a:r>
            <a:r>
              <a:rPr lang="ko-KR" altLang="en-US" sz="1100" b="1" dirty="0" smtClean="0">
                <a:ln>
                  <a:solidFill>
                    <a:schemeClr val="bg2">
                      <a:lumMod val="50000"/>
                      <a:alpha val="20000"/>
                    </a:schemeClr>
                  </a:solidFill>
                </a:ln>
                <a:latin typeface="KoPub돋움체 Light" panose="02020603020101020101" pitchFamily="18" charset="-127"/>
                <a:ea typeface="KoPub돋움체 Light" panose="02020603020101020101" pitchFamily="18" charset="-127"/>
              </a:rPr>
              <a:t>퀴즈</a:t>
            </a:r>
            <a:endParaRPr lang="ko-KR" altLang="en-US" sz="1100" b="1" dirty="0">
              <a:ln>
                <a:solidFill>
                  <a:schemeClr val="bg2">
                    <a:lumMod val="50000"/>
                    <a:alpha val="20000"/>
                  </a:schemeClr>
                </a:solidFill>
              </a:ln>
              <a:latin typeface="KoPub돋움체 Light" panose="02020603020101020101" pitchFamily="18" charset="-127"/>
              <a:ea typeface="KoPub돋움체 Light" panose="02020603020101020101" pitchFamily="18" charset="-127"/>
            </a:endParaRPr>
          </a:p>
        </p:txBody>
      </p:sp>
      <p:pic>
        <p:nvPicPr>
          <p:cNvPr id="7" name="그림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7067" y="4543124"/>
            <a:ext cx="2117543" cy="1317993"/>
          </a:xfrm>
          <a:prstGeom prst="rect">
            <a:avLst/>
          </a:prstGeom>
        </p:spPr>
      </p:pic>
      <p:sp>
        <p:nvSpPr>
          <p:cNvPr id="16" name="TextBox 15"/>
          <p:cNvSpPr txBox="1"/>
          <p:nvPr/>
        </p:nvSpPr>
        <p:spPr>
          <a:xfrm>
            <a:off x="7960093" y="6098145"/>
            <a:ext cx="2040555" cy="261610"/>
          </a:xfrm>
          <a:prstGeom prst="rect">
            <a:avLst/>
          </a:prstGeom>
          <a:noFill/>
        </p:spPr>
        <p:txBody>
          <a:bodyPr wrap="square" rtlCol="0">
            <a:spAutoFit/>
          </a:bodyPr>
          <a:lstStyle/>
          <a:p>
            <a:r>
              <a:rPr lang="ko-KR" altLang="en-US" sz="1100" b="1" dirty="0" smtClean="0">
                <a:ln>
                  <a:solidFill>
                    <a:schemeClr val="bg2">
                      <a:lumMod val="50000"/>
                      <a:alpha val="20000"/>
                    </a:schemeClr>
                  </a:solidFill>
                </a:ln>
                <a:latin typeface="KoPub돋움체 Light" panose="02020603020101020101" pitchFamily="18" charset="-127"/>
                <a:ea typeface="KoPub돋움체 Light" panose="02020603020101020101" pitchFamily="18" charset="-127"/>
              </a:rPr>
              <a:t>코로나 </a:t>
            </a:r>
            <a:r>
              <a:rPr lang="en-US" altLang="ko-KR" sz="1100" b="1" dirty="0" smtClean="0">
                <a:ln>
                  <a:solidFill>
                    <a:schemeClr val="bg2">
                      <a:lumMod val="50000"/>
                      <a:alpha val="20000"/>
                    </a:schemeClr>
                  </a:solidFill>
                </a:ln>
                <a:latin typeface="KoPub돋움체 Light" panose="02020603020101020101" pitchFamily="18" charset="-127"/>
                <a:ea typeface="KoPub돋움체 Light" panose="02020603020101020101" pitchFamily="18" charset="-127"/>
              </a:rPr>
              <a:t>19 </a:t>
            </a:r>
            <a:r>
              <a:rPr lang="ko-KR" altLang="en-US" sz="1100" b="1" dirty="0" smtClean="0">
                <a:ln>
                  <a:solidFill>
                    <a:schemeClr val="bg2">
                      <a:lumMod val="50000"/>
                      <a:alpha val="20000"/>
                    </a:schemeClr>
                  </a:solidFill>
                </a:ln>
                <a:latin typeface="KoPub돋움체 Light" panose="02020603020101020101" pitchFamily="18" charset="-127"/>
                <a:ea typeface="KoPub돋움체 Light" panose="02020603020101020101" pitchFamily="18" charset="-127"/>
              </a:rPr>
              <a:t>예방 수칙  스티커 활동</a:t>
            </a:r>
            <a:endParaRPr lang="ko-KR" altLang="en-US" sz="1100" b="1" dirty="0">
              <a:ln>
                <a:solidFill>
                  <a:schemeClr val="bg2">
                    <a:lumMod val="50000"/>
                    <a:alpha val="20000"/>
                  </a:schemeClr>
                </a:solidFill>
              </a:ln>
              <a:latin typeface="KoPub돋움체 Light" panose="02020603020101020101" pitchFamily="18" charset="-127"/>
              <a:ea typeface="KoPub돋움체 Light" panose="02020603020101020101" pitchFamily="18" charset="-127"/>
            </a:endParaRPr>
          </a:p>
        </p:txBody>
      </p:sp>
      <p:pic>
        <p:nvPicPr>
          <p:cNvPr id="8" name="그림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65381" y="4543125"/>
            <a:ext cx="2140872" cy="1317992"/>
          </a:xfrm>
          <a:prstGeom prst="rect">
            <a:avLst/>
          </a:prstGeom>
        </p:spPr>
      </p:pic>
      <p:pic>
        <p:nvPicPr>
          <p:cNvPr id="1026" name="Picture 2" descr="C:\Users\admin\Desktop\200910신나는노래교실 (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1606" y="4822888"/>
            <a:ext cx="1260158" cy="1584325"/>
          </a:xfrm>
          <a:prstGeom prst="rect">
            <a:avLst/>
          </a:prstGeom>
          <a:noFill/>
          <a:extLst>
            <a:ext uri="{909E8E84-426E-40DD-AFC4-6F175D3DCCD1}">
              <a14:hiddenFill xmlns:a14="http://schemas.microsoft.com/office/drawing/2010/main">
                <a:solidFill>
                  <a:srgbClr val="FFFFFF"/>
                </a:solidFill>
              </a14:hiddenFill>
            </a:ext>
          </a:extLst>
        </p:spPr>
      </p:pic>
      <p:pic>
        <p:nvPicPr>
          <p:cNvPr id="11" name="그림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2373" y="4918509"/>
            <a:ext cx="2132208" cy="1310441"/>
          </a:xfrm>
          <a:prstGeom prst="rect">
            <a:avLst/>
          </a:prstGeom>
        </p:spPr>
      </p:pic>
      <p:sp>
        <p:nvSpPr>
          <p:cNvPr id="20" name="TextBox 19"/>
          <p:cNvSpPr txBox="1"/>
          <p:nvPr/>
        </p:nvSpPr>
        <p:spPr>
          <a:xfrm>
            <a:off x="745746" y="6335872"/>
            <a:ext cx="2132208" cy="261610"/>
          </a:xfrm>
          <a:prstGeom prst="rect">
            <a:avLst/>
          </a:prstGeom>
          <a:noFill/>
        </p:spPr>
        <p:txBody>
          <a:bodyPr wrap="square" rtlCol="0">
            <a:spAutoFit/>
          </a:bodyPr>
          <a:lstStyle/>
          <a:p>
            <a:r>
              <a:rPr lang="ko-KR" altLang="en-US" sz="1100" b="1" dirty="0" smtClean="0">
                <a:ln>
                  <a:solidFill>
                    <a:schemeClr val="bg2">
                      <a:lumMod val="50000"/>
                      <a:alpha val="20000"/>
                    </a:schemeClr>
                  </a:solidFill>
                </a:ln>
                <a:latin typeface="KoPub돋움체 Light" panose="02020603020101020101" pitchFamily="18" charset="-127"/>
                <a:ea typeface="KoPub돋움체 Light" panose="02020603020101020101" pitchFamily="18" charset="-127"/>
              </a:rPr>
              <a:t>코로나 </a:t>
            </a:r>
            <a:r>
              <a:rPr lang="en-US" altLang="ko-KR" sz="1100" b="1" dirty="0" smtClean="0">
                <a:ln>
                  <a:solidFill>
                    <a:schemeClr val="bg2">
                      <a:lumMod val="50000"/>
                      <a:alpha val="20000"/>
                    </a:schemeClr>
                  </a:solidFill>
                </a:ln>
                <a:latin typeface="KoPub돋움체 Light" panose="02020603020101020101" pitchFamily="18" charset="-127"/>
                <a:ea typeface="KoPub돋움체 Light" panose="02020603020101020101" pitchFamily="18" charset="-127"/>
              </a:rPr>
              <a:t>19 </a:t>
            </a:r>
            <a:r>
              <a:rPr lang="ko-KR" altLang="en-US" sz="1100" b="1" dirty="0" smtClean="0">
                <a:ln>
                  <a:solidFill>
                    <a:schemeClr val="bg2">
                      <a:lumMod val="50000"/>
                      <a:alpha val="20000"/>
                    </a:schemeClr>
                  </a:solidFill>
                </a:ln>
                <a:latin typeface="KoPub돋움체 Light" panose="02020603020101020101" pitchFamily="18" charset="-127"/>
                <a:ea typeface="KoPub돋움체 Light" panose="02020603020101020101" pitchFamily="18" charset="-127"/>
              </a:rPr>
              <a:t>예방 송</a:t>
            </a:r>
            <a:r>
              <a:rPr lang="en-US" altLang="ko-KR" sz="1100" b="1" dirty="0" smtClean="0">
                <a:ln>
                  <a:solidFill>
                    <a:schemeClr val="bg2">
                      <a:lumMod val="50000"/>
                      <a:alpha val="20000"/>
                    </a:schemeClr>
                  </a:solidFill>
                </a:ln>
                <a:latin typeface="KoPub돋움체 Light" panose="02020603020101020101" pitchFamily="18" charset="-127"/>
                <a:ea typeface="KoPub돋움체 Light" panose="02020603020101020101" pitchFamily="18" charset="-127"/>
              </a:rPr>
              <a:t>(Song) </a:t>
            </a:r>
            <a:r>
              <a:rPr lang="ko-KR" altLang="en-US" sz="1100" b="1" dirty="0" smtClean="0">
                <a:ln>
                  <a:solidFill>
                    <a:schemeClr val="bg2">
                      <a:lumMod val="50000"/>
                      <a:alpha val="20000"/>
                    </a:schemeClr>
                  </a:solidFill>
                </a:ln>
                <a:latin typeface="KoPub돋움체 Light" panose="02020603020101020101" pitchFamily="18" charset="-127"/>
                <a:ea typeface="KoPub돋움체 Light" panose="02020603020101020101" pitchFamily="18" charset="-127"/>
              </a:rPr>
              <a:t>배우기</a:t>
            </a:r>
            <a:endParaRPr lang="ko-KR" altLang="en-US" sz="1100" b="1" dirty="0">
              <a:ln>
                <a:solidFill>
                  <a:schemeClr val="bg2">
                    <a:lumMod val="50000"/>
                    <a:alpha val="20000"/>
                  </a:schemeClr>
                </a:solidFill>
              </a:ln>
              <a:latin typeface="KoPub돋움체 Light" panose="02020603020101020101" pitchFamily="18" charset="-127"/>
              <a:ea typeface="KoPub돋움체 Light" panose="02020603020101020101" pitchFamily="18" charset="-127"/>
            </a:endParaRPr>
          </a:p>
        </p:txBody>
      </p:sp>
    </p:spTree>
    <p:extLst>
      <p:ext uri="{BB962C8B-B14F-4D97-AF65-F5344CB8AC3E}">
        <p14:creationId xmlns:p14="http://schemas.microsoft.com/office/powerpoint/2010/main" val="2805707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A7ACA9E1-9B06-4296-9C51-236319704BD6}"/>
              </a:ext>
            </a:extLst>
          </p:cNvPr>
          <p:cNvPicPr preferRelativeResize="0">
            <a:picLocks/>
          </p:cNvPicPr>
          <p:nvPr/>
        </p:nvPicPr>
        <p:blipFill>
          <a:blip r:embed="rId2"/>
          <a:stretch>
            <a:fillRect/>
          </a:stretch>
        </p:blipFill>
        <p:spPr>
          <a:xfrm>
            <a:off x="-1" y="1"/>
            <a:ext cx="6583681" cy="6865256"/>
          </a:xfrm>
          <a:prstGeom prst="rect">
            <a:avLst/>
          </a:prstGeom>
          <a:noFill/>
        </p:spPr>
      </p:pic>
      <p:sp>
        <p:nvSpPr>
          <p:cNvPr id="6" name="직사각형 5">
            <a:extLst>
              <a:ext uri="{FF2B5EF4-FFF2-40B4-BE49-F238E27FC236}">
                <a16:creationId xmlns:a16="http://schemas.microsoft.com/office/drawing/2014/main" id="{B4A4C28C-02C1-4158-9FF5-C79FDEED3AF8}"/>
              </a:ext>
            </a:extLst>
          </p:cNvPr>
          <p:cNvSpPr/>
          <p:nvPr/>
        </p:nvSpPr>
        <p:spPr>
          <a:xfrm>
            <a:off x="173255" y="224972"/>
            <a:ext cx="6198669" cy="6415315"/>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Box 6">
            <a:extLst>
              <a:ext uri="{FF2B5EF4-FFF2-40B4-BE49-F238E27FC236}">
                <a16:creationId xmlns:a16="http://schemas.microsoft.com/office/drawing/2014/main" id="{3E31B2D0-DB34-41F7-A3F0-34C0C399B984}"/>
              </a:ext>
            </a:extLst>
          </p:cNvPr>
          <p:cNvSpPr txBox="1"/>
          <p:nvPr/>
        </p:nvSpPr>
        <p:spPr>
          <a:xfrm>
            <a:off x="781706" y="1857117"/>
            <a:ext cx="697627" cy="707886"/>
          </a:xfrm>
          <a:prstGeom prst="rect">
            <a:avLst/>
          </a:prstGeom>
          <a:noFill/>
        </p:spPr>
        <p:txBody>
          <a:bodyPr wrap="none" rtlCol="0">
            <a:spAutoFit/>
          </a:bodyPr>
          <a:lstStyle/>
          <a:p>
            <a:r>
              <a:rPr lang="en-US" altLang="ko-KR" sz="4000" dirty="0" smtClean="0">
                <a:ln>
                  <a:solidFill>
                    <a:schemeClr val="bg2">
                      <a:lumMod val="50000"/>
                      <a:alpha val="20000"/>
                    </a:schemeClr>
                  </a:solidFill>
                </a:ln>
                <a:latin typeface="HY견고딕" panose="02030600000101010101" pitchFamily="18" charset="-127"/>
                <a:ea typeface="HY견고딕" panose="02030600000101010101" pitchFamily="18" charset="-127"/>
              </a:rPr>
              <a:t>1.</a:t>
            </a:r>
            <a:endParaRPr lang="ko-KR" altLang="en-US" sz="4000" dirty="0">
              <a:ln>
                <a:solidFill>
                  <a:schemeClr val="bg2">
                    <a:lumMod val="50000"/>
                    <a:alpha val="20000"/>
                  </a:schemeClr>
                </a:solidFill>
              </a:ln>
              <a:latin typeface="HY견고딕" panose="02030600000101010101" pitchFamily="18" charset="-127"/>
              <a:ea typeface="HY견고딕" panose="02030600000101010101" pitchFamily="18" charset="-127"/>
            </a:endParaRPr>
          </a:p>
        </p:txBody>
      </p:sp>
      <p:cxnSp>
        <p:nvCxnSpPr>
          <p:cNvPr id="17" name="직선 연결선 16">
            <a:extLst>
              <a:ext uri="{FF2B5EF4-FFF2-40B4-BE49-F238E27FC236}">
                <a16:creationId xmlns:a16="http://schemas.microsoft.com/office/drawing/2014/main" id="{98D79CCE-A930-40FB-9884-5EB32FD29E83}"/>
              </a:ext>
            </a:extLst>
          </p:cNvPr>
          <p:cNvCxnSpPr/>
          <p:nvPr/>
        </p:nvCxnSpPr>
        <p:spPr>
          <a:xfrm>
            <a:off x="6886101" y="1749809"/>
            <a:ext cx="4659086" cy="0"/>
          </a:xfrm>
          <a:prstGeom prst="line">
            <a:avLst/>
          </a:prstGeom>
          <a:ln w="158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39959C0-F252-4955-8F72-C43648CF63B1}"/>
              </a:ext>
            </a:extLst>
          </p:cNvPr>
          <p:cNvSpPr txBox="1"/>
          <p:nvPr/>
        </p:nvSpPr>
        <p:spPr>
          <a:xfrm>
            <a:off x="1614520" y="2265291"/>
            <a:ext cx="3323240" cy="523220"/>
          </a:xfrm>
          <a:prstGeom prst="rect">
            <a:avLst/>
          </a:prstGeom>
          <a:noFill/>
        </p:spPr>
        <p:txBody>
          <a:bodyPr wrap="square" rtlCol="0">
            <a:spAutoFit/>
          </a:bodyPr>
          <a:lstStyle/>
          <a:p>
            <a:r>
              <a:rPr lang="ko-KR" altLang="en-US" sz="2800" dirty="0" smtClean="0">
                <a:ln>
                  <a:solidFill>
                    <a:schemeClr val="bg2">
                      <a:lumMod val="50000"/>
                      <a:alpha val="20000"/>
                    </a:schemeClr>
                  </a:solidFill>
                </a:ln>
                <a:latin typeface="HY견고딕" panose="02030600000101010101" pitchFamily="18" charset="-127"/>
                <a:ea typeface="HY견고딕" panose="02030600000101010101" pitchFamily="18" charset="-127"/>
              </a:rPr>
              <a:t>프로그램의</a:t>
            </a:r>
            <a:r>
              <a:rPr lang="ko-KR" altLang="en-US" sz="2400" dirty="0" smtClean="0">
                <a:ln>
                  <a:solidFill>
                    <a:schemeClr val="bg2">
                      <a:lumMod val="50000"/>
                      <a:alpha val="20000"/>
                    </a:schemeClr>
                  </a:solidFill>
                </a:ln>
                <a:latin typeface="HY견고딕" panose="02030600000101010101" pitchFamily="18" charset="-127"/>
                <a:ea typeface="HY견고딕" panose="02030600000101010101" pitchFamily="18" charset="-127"/>
              </a:rPr>
              <a:t>  평가</a:t>
            </a:r>
            <a:endParaRPr lang="en-US" altLang="ko-KR" sz="2400" dirty="0">
              <a:ln>
                <a:solidFill>
                  <a:schemeClr val="bg2">
                    <a:lumMod val="50000"/>
                    <a:alpha val="20000"/>
                  </a:schemeClr>
                </a:solidFill>
              </a:ln>
              <a:latin typeface="HY견고딕" panose="02030600000101010101" pitchFamily="18" charset="-127"/>
              <a:ea typeface="HY견고딕" panose="02030600000101010101" pitchFamily="18" charset="-127"/>
            </a:endParaRPr>
          </a:p>
        </p:txBody>
      </p:sp>
      <p:cxnSp>
        <p:nvCxnSpPr>
          <p:cNvPr id="25" name="직선 연결선 24">
            <a:extLst>
              <a:ext uri="{FF2B5EF4-FFF2-40B4-BE49-F238E27FC236}">
                <a16:creationId xmlns:a16="http://schemas.microsoft.com/office/drawing/2014/main" id="{C2C86247-B790-4636-9FEB-BAF1565456F7}"/>
              </a:ext>
            </a:extLst>
          </p:cNvPr>
          <p:cNvCxnSpPr>
            <a:cxnSpLocks/>
          </p:cNvCxnSpPr>
          <p:nvPr/>
        </p:nvCxnSpPr>
        <p:spPr>
          <a:xfrm>
            <a:off x="1595673" y="3465620"/>
            <a:ext cx="0" cy="1082180"/>
          </a:xfrm>
          <a:prstGeom prst="line">
            <a:avLst/>
          </a:prstGeom>
          <a:ln w="6350">
            <a:solidFill>
              <a:schemeClr val="bg1">
                <a:lumMod val="85000"/>
                <a:alpha val="60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art, artistic, beautiful">
            <a:extLst>
              <a:ext uri="{FF2B5EF4-FFF2-40B4-BE49-F238E27FC236}">
                <a16:creationId xmlns:a16="http://schemas.microsoft.com/office/drawing/2014/main" id="{C7DDA048-8BE4-4EC1-B5EE-E56D8A6244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231" y="3825654"/>
            <a:ext cx="6077693" cy="2694126"/>
          </a:xfrm>
          <a:prstGeom prst="rect">
            <a:avLst/>
          </a:prstGeom>
          <a:noFill/>
          <a:extLst>
            <a:ext uri="{909E8E84-426E-40DD-AFC4-6F175D3DCCD1}">
              <a14:hiddenFill xmlns:a14="http://schemas.microsoft.com/office/drawing/2010/main">
                <a:solidFill>
                  <a:srgbClr val="FFFFFF"/>
                </a:solidFill>
              </a14:hiddenFill>
            </a:ext>
          </a:extLst>
        </p:spPr>
      </p:pic>
      <p:sp>
        <p:nvSpPr>
          <p:cNvPr id="39" name="직사각형 38">
            <a:extLst>
              <a:ext uri="{FF2B5EF4-FFF2-40B4-BE49-F238E27FC236}">
                <a16:creationId xmlns:a16="http://schemas.microsoft.com/office/drawing/2014/main" id="{03F1A27F-6BBC-4C0D-961F-A5F467F0A24D}"/>
              </a:ext>
            </a:extLst>
          </p:cNvPr>
          <p:cNvSpPr/>
          <p:nvPr/>
        </p:nvSpPr>
        <p:spPr>
          <a:xfrm>
            <a:off x="355342" y="291878"/>
            <a:ext cx="6228338" cy="861774"/>
          </a:xfrm>
          <a:prstGeom prst="rect">
            <a:avLst/>
          </a:prstGeom>
        </p:spPr>
        <p:txBody>
          <a:bodyPr wrap="square">
            <a:spAutoFit/>
          </a:bodyPr>
          <a:lstStyle/>
          <a:p>
            <a:r>
              <a:rPr lang="en-US" altLang="ko-KR" sz="5000" dirty="0" smtClean="0">
                <a:ln>
                  <a:solidFill>
                    <a:srgbClr val="4FCAE6">
                      <a:alpha val="20000"/>
                    </a:srgbClr>
                  </a:solidFill>
                </a:ln>
                <a:solidFill>
                  <a:srgbClr val="4FCAE6"/>
                </a:solidFill>
                <a:latin typeface="HY견고딕" panose="02030600000101010101" pitchFamily="18" charset="-127"/>
                <a:ea typeface="HY견고딕" panose="02030600000101010101" pitchFamily="18" charset="-127"/>
              </a:rPr>
              <a:t>5. </a:t>
            </a:r>
            <a:r>
              <a:rPr lang="ko-KR" altLang="en-US" sz="4800" dirty="0" smtClean="0">
                <a:ln>
                  <a:solidFill>
                    <a:srgbClr val="4FCAE6">
                      <a:alpha val="20000"/>
                    </a:srgbClr>
                  </a:solidFill>
                </a:ln>
                <a:solidFill>
                  <a:srgbClr val="4FCAE6"/>
                </a:solidFill>
                <a:latin typeface="HY견고딕" panose="02030600000101010101" pitchFamily="18" charset="-127"/>
                <a:ea typeface="HY견고딕" panose="02030600000101010101" pitchFamily="18" charset="-127"/>
              </a:rPr>
              <a:t>효과 및 향후 계획</a:t>
            </a:r>
            <a:endParaRPr lang="en-US" altLang="ko-KR" sz="4800" dirty="0">
              <a:ln>
                <a:solidFill>
                  <a:srgbClr val="4FCAE6">
                    <a:alpha val="20000"/>
                  </a:srgbClr>
                </a:solidFill>
              </a:ln>
              <a:solidFill>
                <a:srgbClr val="4FCAE6"/>
              </a:solidFill>
              <a:latin typeface="HY견고딕" panose="02030600000101010101" pitchFamily="18" charset="-127"/>
              <a:ea typeface="HY견고딕" panose="02030600000101010101" pitchFamily="18" charset="-127"/>
            </a:endParaRPr>
          </a:p>
        </p:txBody>
      </p:sp>
      <p:cxnSp>
        <p:nvCxnSpPr>
          <p:cNvPr id="46" name="직선 연결선 45">
            <a:extLst>
              <a:ext uri="{FF2B5EF4-FFF2-40B4-BE49-F238E27FC236}">
                <a16:creationId xmlns:a16="http://schemas.microsoft.com/office/drawing/2014/main" id="{AE6F58D6-D6F5-407F-A143-49A702B50037}"/>
              </a:ext>
            </a:extLst>
          </p:cNvPr>
          <p:cNvCxnSpPr>
            <a:cxnSpLocks/>
          </p:cNvCxnSpPr>
          <p:nvPr/>
        </p:nvCxnSpPr>
        <p:spPr>
          <a:xfrm>
            <a:off x="2329695" y="3878142"/>
            <a:ext cx="4042229" cy="0"/>
          </a:xfrm>
          <a:prstGeom prst="line">
            <a:avLst/>
          </a:prstGeom>
          <a:ln w="28575">
            <a:solidFill>
              <a:srgbClr val="10C3F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39959C0-F252-4955-8F72-C43648CF63B1}"/>
              </a:ext>
            </a:extLst>
          </p:cNvPr>
          <p:cNvSpPr txBox="1"/>
          <p:nvPr/>
        </p:nvSpPr>
        <p:spPr>
          <a:xfrm>
            <a:off x="6886101" y="1030981"/>
            <a:ext cx="3239279" cy="523220"/>
          </a:xfrm>
          <a:prstGeom prst="rect">
            <a:avLst/>
          </a:prstGeom>
          <a:noFill/>
        </p:spPr>
        <p:txBody>
          <a:bodyPr wrap="square" rtlCol="0">
            <a:spAutoFit/>
          </a:bodyPr>
          <a:lstStyle/>
          <a:p>
            <a:r>
              <a:rPr lang="ko-KR" altLang="en-US" sz="2400" dirty="0" smtClean="0">
                <a:ln>
                  <a:solidFill>
                    <a:schemeClr val="bg2">
                      <a:lumMod val="50000"/>
                      <a:alpha val="20000"/>
                    </a:schemeClr>
                  </a:solidFill>
                </a:ln>
                <a:latin typeface="HY견고딕" panose="02030600000101010101" pitchFamily="18" charset="-127"/>
                <a:ea typeface="HY견고딕" panose="02030600000101010101" pitchFamily="18" charset="-127"/>
              </a:rPr>
              <a:t>노인우울척도</a:t>
            </a:r>
            <a:r>
              <a:rPr lang="ko-KR" altLang="en-US" sz="2800" dirty="0" smtClean="0">
                <a:ln>
                  <a:solidFill>
                    <a:schemeClr val="bg2">
                      <a:lumMod val="50000"/>
                      <a:alpha val="20000"/>
                    </a:schemeClr>
                  </a:solidFill>
                </a:ln>
                <a:latin typeface="HY견고딕" panose="02030600000101010101" pitchFamily="18" charset="-127"/>
                <a:ea typeface="HY견고딕" panose="02030600000101010101" pitchFamily="18" charset="-127"/>
              </a:rPr>
              <a:t> 검사</a:t>
            </a:r>
            <a:endParaRPr lang="en-US" altLang="ko-KR" sz="2800" dirty="0">
              <a:ln>
                <a:solidFill>
                  <a:schemeClr val="bg2">
                    <a:lumMod val="50000"/>
                    <a:alpha val="20000"/>
                  </a:schemeClr>
                </a:solidFill>
              </a:ln>
              <a:latin typeface="HY견고딕" panose="02030600000101010101" pitchFamily="18" charset="-127"/>
              <a:ea typeface="HY견고딕" panose="02030600000101010101" pitchFamily="18" charset="-127"/>
            </a:endParaRPr>
          </a:p>
        </p:txBody>
      </p:sp>
      <p:sp>
        <p:nvSpPr>
          <p:cNvPr id="32" name="TextBox 31">
            <a:extLst>
              <a:ext uri="{FF2B5EF4-FFF2-40B4-BE49-F238E27FC236}">
                <a16:creationId xmlns:a16="http://schemas.microsoft.com/office/drawing/2014/main" id="{BE6424C9-E60D-41D5-B8D9-D248DC66AAB1}"/>
              </a:ext>
            </a:extLst>
          </p:cNvPr>
          <p:cNvSpPr txBox="1"/>
          <p:nvPr/>
        </p:nvSpPr>
        <p:spPr>
          <a:xfrm>
            <a:off x="8559516" y="3825654"/>
            <a:ext cx="3131729" cy="230832"/>
          </a:xfrm>
          <a:prstGeom prst="rect">
            <a:avLst/>
          </a:prstGeom>
          <a:noFill/>
        </p:spPr>
        <p:txBody>
          <a:bodyPr wrap="square" rtlCol="0">
            <a:spAutoFit/>
          </a:bodyPr>
          <a:lstStyle/>
          <a:p>
            <a:endParaRPr lang="en-US" altLang="ko-KR" sz="900" dirty="0">
              <a:ln>
                <a:solidFill>
                  <a:schemeClr val="bg2">
                    <a:lumMod val="50000"/>
                    <a:alpha val="20000"/>
                  </a:schemeClr>
                </a:solidFill>
              </a:ln>
              <a:solidFill>
                <a:schemeClr val="bg2">
                  <a:lumMod val="50000"/>
                </a:schemeClr>
              </a:solidFill>
              <a:latin typeface="KoPub돋움체 Light" panose="02020603020101020101" pitchFamily="18" charset="-127"/>
              <a:ea typeface="KoPub돋움체 Light" panose="02020603020101020101" pitchFamily="18" charset="-127"/>
            </a:endParaRPr>
          </a:p>
        </p:txBody>
      </p:sp>
      <p:graphicFrame>
        <p:nvGraphicFramePr>
          <p:cNvPr id="19" name="차트 18"/>
          <p:cNvGraphicFramePr>
            <a:graphicFrameLocks/>
          </p:cNvGraphicFramePr>
          <p:nvPr>
            <p:extLst>
              <p:ext uri="{D42A27DB-BD31-4B8C-83A1-F6EECF244321}">
                <p14:modId xmlns:p14="http://schemas.microsoft.com/office/powerpoint/2010/main" val="4262610908"/>
              </p:ext>
            </p:extLst>
          </p:nvPr>
        </p:nvGraphicFramePr>
        <p:xfrm>
          <a:off x="6683971" y="2259020"/>
          <a:ext cx="2475892" cy="23350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차트 19"/>
          <p:cNvGraphicFramePr>
            <a:graphicFrameLocks/>
          </p:cNvGraphicFramePr>
          <p:nvPr>
            <p:extLst>
              <p:ext uri="{D42A27DB-BD31-4B8C-83A1-F6EECF244321}">
                <p14:modId xmlns:p14="http://schemas.microsoft.com/office/powerpoint/2010/main" val="3301415031"/>
              </p:ext>
            </p:extLst>
          </p:nvPr>
        </p:nvGraphicFramePr>
        <p:xfrm>
          <a:off x="9740766" y="2265290"/>
          <a:ext cx="2191110" cy="2282509"/>
        </p:xfrm>
        <a:graphic>
          <a:graphicData uri="http://schemas.openxmlformats.org/drawingml/2006/chart">
            <c:chart xmlns:c="http://schemas.openxmlformats.org/drawingml/2006/chart" xmlns:r="http://schemas.openxmlformats.org/officeDocument/2006/relationships" r:id="rId5"/>
          </a:graphicData>
        </a:graphic>
      </p:graphicFrame>
      <p:sp>
        <p:nvSpPr>
          <p:cNvPr id="21" name="TextBox 20">
            <a:extLst>
              <a:ext uri="{FF2B5EF4-FFF2-40B4-BE49-F238E27FC236}">
                <a16:creationId xmlns:a16="http://schemas.microsoft.com/office/drawing/2014/main" id="{BE6424C9-E60D-41D5-B8D9-D248DC66AAB1}"/>
              </a:ext>
            </a:extLst>
          </p:cNvPr>
          <p:cNvSpPr txBox="1"/>
          <p:nvPr/>
        </p:nvSpPr>
        <p:spPr>
          <a:xfrm>
            <a:off x="6842012" y="5141314"/>
            <a:ext cx="5179942" cy="830997"/>
          </a:xfrm>
          <a:prstGeom prst="rect">
            <a:avLst/>
          </a:prstGeom>
          <a:noFill/>
        </p:spPr>
        <p:txBody>
          <a:bodyPr wrap="square" rtlCol="0">
            <a:spAutoFit/>
          </a:bodyPr>
          <a:lstStyle/>
          <a:p>
            <a:r>
              <a:rPr lang="ko-KR" altLang="en-US" sz="1600" dirty="0" smtClean="0">
                <a:ln>
                  <a:solidFill>
                    <a:schemeClr val="bg2">
                      <a:lumMod val="50000"/>
                      <a:alpha val="20000"/>
                    </a:schemeClr>
                  </a:solidFill>
                </a:ln>
                <a:latin typeface="HY견고딕" panose="02030600000101010101" pitchFamily="18" charset="-127"/>
                <a:ea typeface="HY견고딕" panose="02030600000101010101" pitchFamily="18" charset="-127"/>
              </a:rPr>
              <a:t>노인우울척도검사 결과 프로그램 전</a:t>
            </a:r>
            <a:r>
              <a:rPr lang="en-US" altLang="ko-KR" sz="1600" dirty="0" smtClean="0">
                <a:ln>
                  <a:solidFill>
                    <a:schemeClr val="bg2">
                      <a:lumMod val="50000"/>
                      <a:alpha val="20000"/>
                    </a:schemeClr>
                  </a:solidFill>
                </a:ln>
                <a:latin typeface="HY견고딕" panose="02030600000101010101" pitchFamily="18" charset="-127"/>
                <a:ea typeface="HY견고딕" panose="02030600000101010101" pitchFamily="18" charset="-127"/>
              </a:rPr>
              <a:t>.</a:t>
            </a:r>
            <a:r>
              <a:rPr lang="ko-KR" altLang="en-US" sz="1600" dirty="0" smtClean="0">
                <a:ln>
                  <a:solidFill>
                    <a:schemeClr val="bg2">
                      <a:lumMod val="50000"/>
                      <a:alpha val="20000"/>
                    </a:schemeClr>
                  </a:solidFill>
                </a:ln>
                <a:latin typeface="HY견고딕" panose="02030600000101010101" pitchFamily="18" charset="-127"/>
                <a:ea typeface="HY견고딕" panose="02030600000101010101" pitchFamily="18" charset="-127"/>
              </a:rPr>
              <a:t>후를 비교하여 </a:t>
            </a:r>
            <a:endParaRPr lang="en-US" altLang="ko-KR" sz="1600" dirty="0" smtClean="0">
              <a:ln>
                <a:solidFill>
                  <a:schemeClr val="bg2">
                    <a:lumMod val="50000"/>
                    <a:alpha val="20000"/>
                  </a:schemeClr>
                </a:solidFill>
              </a:ln>
              <a:latin typeface="HY견고딕" panose="02030600000101010101" pitchFamily="18" charset="-127"/>
              <a:ea typeface="HY견고딕" panose="02030600000101010101" pitchFamily="18" charset="-127"/>
            </a:endParaRPr>
          </a:p>
          <a:p>
            <a:r>
              <a:rPr lang="ko-KR" altLang="en-US" sz="1600" dirty="0" err="1" smtClean="0">
                <a:ln>
                  <a:solidFill>
                    <a:schemeClr val="bg2">
                      <a:lumMod val="50000"/>
                      <a:alpha val="20000"/>
                    </a:schemeClr>
                  </a:solidFill>
                </a:ln>
                <a:latin typeface="HY견고딕" panose="02030600000101010101" pitchFamily="18" charset="-127"/>
                <a:ea typeface="HY견고딕" panose="02030600000101010101" pitchFamily="18" charset="-127"/>
              </a:rPr>
              <a:t>우울감이</a:t>
            </a:r>
            <a:r>
              <a:rPr lang="ko-KR" altLang="en-US" sz="1600" dirty="0" smtClean="0">
                <a:ln>
                  <a:solidFill>
                    <a:schemeClr val="bg2">
                      <a:lumMod val="50000"/>
                      <a:alpha val="20000"/>
                    </a:schemeClr>
                  </a:solidFill>
                </a:ln>
                <a:latin typeface="HY견고딕" panose="02030600000101010101" pitchFamily="18" charset="-127"/>
                <a:ea typeface="HY견고딕" panose="02030600000101010101" pitchFamily="18" charset="-127"/>
              </a:rPr>
              <a:t> 확연히 감소하였음이 나타났으며</a:t>
            </a:r>
            <a:r>
              <a:rPr lang="en-US" altLang="ko-KR" sz="1600" dirty="0" smtClean="0">
                <a:ln>
                  <a:solidFill>
                    <a:schemeClr val="bg2">
                      <a:lumMod val="50000"/>
                      <a:alpha val="20000"/>
                    </a:schemeClr>
                  </a:solidFill>
                </a:ln>
                <a:latin typeface="HY견고딕" panose="02030600000101010101" pitchFamily="18" charset="-127"/>
                <a:ea typeface="HY견고딕" panose="02030600000101010101" pitchFamily="18" charset="-127"/>
              </a:rPr>
              <a:t>, </a:t>
            </a:r>
            <a:r>
              <a:rPr lang="ko-KR" altLang="en-US" sz="1600" dirty="0" smtClean="0">
                <a:ln>
                  <a:solidFill>
                    <a:schemeClr val="bg2">
                      <a:lumMod val="50000"/>
                      <a:alpha val="20000"/>
                    </a:schemeClr>
                  </a:solidFill>
                </a:ln>
                <a:latin typeface="HY견고딕" panose="02030600000101010101" pitchFamily="18" charset="-127"/>
                <a:ea typeface="HY견고딕" panose="02030600000101010101" pitchFamily="18" charset="-127"/>
              </a:rPr>
              <a:t>검사 시   프로그램 진</a:t>
            </a:r>
            <a:r>
              <a:rPr lang="ko-KR" altLang="en-US" sz="1600" dirty="0">
                <a:ln>
                  <a:solidFill>
                    <a:schemeClr val="bg2">
                      <a:lumMod val="50000"/>
                      <a:alpha val="20000"/>
                    </a:schemeClr>
                  </a:solidFill>
                </a:ln>
                <a:latin typeface="HY견고딕" panose="02030600000101010101" pitchFamily="18" charset="-127"/>
                <a:ea typeface="HY견고딕" panose="02030600000101010101" pitchFamily="18" charset="-127"/>
              </a:rPr>
              <a:t>행</a:t>
            </a:r>
            <a:r>
              <a:rPr lang="ko-KR" altLang="en-US" sz="1600" dirty="0" smtClean="0">
                <a:ln>
                  <a:solidFill>
                    <a:schemeClr val="bg2">
                      <a:lumMod val="50000"/>
                      <a:alpha val="20000"/>
                    </a:schemeClr>
                  </a:solidFill>
                </a:ln>
                <a:latin typeface="HY견고딕" panose="02030600000101010101" pitchFamily="18" charset="-127"/>
                <a:ea typeface="HY견고딕" panose="02030600000101010101" pitchFamily="18" charset="-127"/>
              </a:rPr>
              <a:t> 후 삶의 활기와 즐거움을 느낀다고 답함</a:t>
            </a:r>
            <a:r>
              <a:rPr lang="en-US" altLang="ko-KR" sz="1600" dirty="0" smtClean="0">
                <a:ln>
                  <a:solidFill>
                    <a:schemeClr val="bg2">
                      <a:lumMod val="50000"/>
                      <a:alpha val="20000"/>
                    </a:schemeClr>
                  </a:solidFill>
                </a:ln>
                <a:latin typeface="HY견고딕" panose="02030600000101010101" pitchFamily="18" charset="-127"/>
                <a:ea typeface="HY견고딕" panose="02030600000101010101" pitchFamily="18" charset="-127"/>
              </a:rPr>
              <a:t>.</a:t>
            </a:r>
            <a:endParaRPr lang="en-US" altLang="ko-KR" sz="1600" dirty="0">
              <a:ln>
                <a:solidFill>
                  <a:schemeClr val="bg2">
                    <a:lumMod val="50000"/>
                    <a:alpha val="20000"/>
                  </a:schemeClr>
                </a:solidFill>
              </a:ln>
              <a:latin typeface="HY견고딕" panose="02030600000101010101" pitchFamily="18" charset="-127"/>
              <a:ea typeface="HY견고딕" panose="02030600000101010101" pitchFamily="18" charset="-127"/>
            </a:endParaRPr>
          </a:p>
        </p:txBody>
      </p:sp>
      <p:sp>
        <p:nvSpPr>
          <p:cNvPr id="22" name="TextBox 21">
            <a:extLst>
              <a:ext uri="{FF2B5EF4-FFF2-40B4-BE49-F238E27FC236}">
                <a16:creationId xmlns:a16="http://schemas.microsoft.com/office/drawing/2014/main" id="{D39959C0-F252-4955-8F72-C43648CF63B1}"/>
              </a:ext>
            </a:extLst>
          </p:cNvPr>
          <p:cNvSpPr txBox="1"/>
          <p:nvPr/>
        </p:nvSpPr>
        <p:spPr>
          <a:xfrm>
            <a:off x="2621123" y="3280954"/>
            <a:ext cx="3131729" cy="461665"/>
          </a:xfrm>
          <a:prstGeom prst="rect">
            <a:avLst/>
          </a:prstGeom>
          <a:noFill/>
        </p:spPr>
        <p:txBody>
          <a:bodyPr wrap="square" rtlCol="0">
            <a:spAutoFit/>
          </a:bodyPr>
          <a:lstStyle/>
          <a:p>
            <a:r>
              <a:rPr lang="en-US" altLang="ko-KR" sz="2400" dirty="0" smtClean="0">
                <a:ln>
                  <a:solidFill>
                    <a:schemeClr val="bg2">
                      <a:lumMod val="50000"/>
                      <a:alpha val="20000"/>
                    </a:schemeClr>
                  </a:solidFill>
                </a:ln>
                <a:latin typeface="HY견고딕" panose="02030600000101010101" pitchFamily="18" charset="-127"/>
                <a:ea typeface="HY견고딕" panose="02030600000101010101" pitchFamily="18" charset="-127"/>
              </a:rPr>
              <a:t>- </a:t>
            </a:r>
            <a:r>
              <a:rPr lang="ko-KR" altLang="en-US" sz="2400" dirty="0" err="1" smtClean="0">
                <a:ln>
                  <a:solidFill>
                    <a:schemeClr val="bg2">
                      <a:lumMod val="50000"/>
                      <a:alpha val="20000"/>
                    </a:schemeClr>
                  </a:solidFill>
                </a:ln>
                <a:latin typeface="HY견고딕" panose="02030600000101010101" pitchFamily="18" charset="-127"/>
                <a:ea typeface="HY견고딕" panose="02030600000101010101" pitchFamily="18" charset="-127"/>
              </a:rPr>
              <a:t>효과성</a:t>
            </a:r>
            <a:r>
              <a:rPr lang="ko-KR" altLang="en-US" sz="2400" dirty="0" smtClean="0">
                <a:ln>
                  <a:solidFill>
                    <a:schemeClr val="bg2">
                      <a:lumMod val="50000"/>
                      <a:alpha val="20000"/>
                    </a:schemeClr>
                  </a:solidFill>
                </a:ln>
                <a:latin typeface="HY견고딕" panose="02030600000101010101" pitchFamily="18" charset="-127"/>
                <a:ea typeface="HY견고딕" panose="02030600000101010101" pitchFamily="18" charset="-127"/>
              </a:rPr>
              <a:t> 평가</a:t>
            </a:r>
            <a:endParaRPr lang="en-US" altLang="ko-KR" sz="2400" dirty="0">
              <a:ln>
                <a:solidFill>
                  <a:schemeClr val="bg2">
                    <a:lumMod val="50000"/>
                    <a:alpha val="20000"/>
                  </a:schemeClr>
                </a:solidFill>
              </a:ln>
              <a:latin typeface="HY견고딕" panose="02030600000101010101" pitchFamily="18" charset="-127"/>
              <a:ea typeface="HY견고딕" panose="02030600000101010101" pitchFamily="18" charset="-127"/>
            </a:endParaRPr>
          </a:p>
        </p:txBody>
      </p:sp>
    </p:spTree>
    <p:extLst>
      <p:ext uri="{BB962C8B-B14F-4D97-AF65-F5344CB8AC3E}">
        <p14:creationId xmlns:p14="http://schemas.microsoft.com/office/powerpoint/2010/main" val="28442679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A7ACA9E1-9B06-4296-9C51-236319704BD6}"/>
              </a:ext>
            </a:extLst>
          </p:cNvPr>
          <p:cNvPicPr preferRelativeResize="0">
            <a:picLocks/>
          </p:cNvPicPr>
          <p:nvPr/>
        </p:nvPicPr>
        <p:blipFill>
          <a:blip r:embed="rId2"/>
          <a:stretch>
            <a:fillRect/>
          </a:stretch>
        </p:blipFill>
        <p:spPr>
          <a:xfrm>
            <a:off x="-1" y="1"/>
            <a:ext cx="6583681" cy="6865256"/>
          </a:xfrm>
          <a:prstGeom prst="rect">
            <a:avLst/>
          </a:prstGeom>
          <a:noFill/>
        </p:spPr>
      </p:pic>
      <p:sp>
        <p:nvSpPr>
          <p:cNvPr id="6" name="직사각형 5">
            <a:extLst>
              <a:ext uri="{FF2B5EF4-FFF2-40B4-BE49-F238E27FC236}">
                <a16:creationId xmlns:a16="http://schemas.microsoft.com/office/drawing/2014/main" id="{B4A4C28C-02C1-4158-9FF5-C79FDEED3AF8}"/>
              </a:ext>
            </a:extLst>
          </p:cNvPr>
          <p:cNvSpPr/>
          <p:nvPr/>
        </p:nvSpPr>
        <p:spPr>
          <a:xfrm>
            <a:off x="173255" y="224972"/>
            <a:ext cx="6198669" cy="6415315"/>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Box 6">
            <a:extLst>
              <a:ext uri="{FF2B5EF4-FFF2-40B4-BE49-F238E27FC236}">
                <a16:creationId xmlns:a16="http://schemas.microsoft.com/office/drawing/2014/main" id="{3E31B2D0-DB34-41F7-A3F0-34C0C399B984}"/>
              </a:ext>
            </a:extLst>
          </p:cNvPr>
          <p:cNvSpPr txBox="1"/>
          <p:nvPr/>
        </p:nvSpPr>
        <p:spPr>
          <a:xfrm>
            <a:off x="781706" y="1857117"/>
            <a:ext cx="697627" cy="707886"/>
          </a:xfrm>
          <a:prstGeom prst="rect">
            <a:avLst/>
          </a:prstGeom>
          <a:noFill/>
        </p:spPr>
        <p:txBody>
          <a:bodyPr wrap="none" rtlCol="0">
            <a:spAutoFit/>
          </a:bodyPr>
          <a:lstStyle/>
          <a:p>
            <a:r>
              <a:rPr lang="en-US" altLang="ko-KR" sz="4000" dirty="0" smtClean="0">
                <a:ln>
                  <a:solidFill>
                    <a:schemeClr val="bg2">
                      <a:lumMod val="50000"/>
                      <a:alpha val="20000"/>
                    </a:schemeClr>
                  </a:solidFill>
                </a:ln>
                <a:latin typeface="HY견고딕" panose="02030600000101010101" pitchFamily="18" charset="-127"/>
                <a:ea typeface="HY견고딕" panose="02030600000101010101" pitchFamily="18" charset="-127"/>
              </a:rPr>
              <a:t>1.</a:t>
            </a:r>
            <a:endParaRPr lang="ko-KR" altLang="en-US" sz="4000" dirty="0">
              <a:ln>
                <a:solidFill>
                  <a:schemeClr val="bg2">
                    <a:lumMod val="50000"/>
                    <a:alpha val="20000"/>
                  </a:schemeClr>
                </a:solidFill>
              </a:ln>
              <a:latin typeface="HY견고딕" panose="02030600000101010101" pitchFamily="18" charset="-127"/>
              <a:ea typeface="HY견고딕" panose="02030600000101010101" pitchFamily="18" charset="-127"/>
            </a:endParaRPr>
          </a:p>
        </p:txBody>
      </p:sp>
      <p:cxnSp>
        <p:nvCxnSpPr>
          <p:cNvPr id="17" name="직선 연결선 16">
            <a:extLst>
              <a:ext uri="{FF2B5EF4-FFF2-40B4-BE49-F238E27FC236}">
                <a16:creationId xmlns:a16="http://schemas.microsoft.com/office/drawing/2014/main" id="{98D79CCE-A930-40FB-9884-5EB32FD29E83}"/>
              </a:ext>
            </a:extLst>
          </p:cNvPr>
          <p:cNvCxnSpPr/>
          <p:nvPr/>
        </p:nvCxnSpPr>
        <p:spPr>
          <a:xfrm>
            <a:off x="6879067" y="1594513"/>
            <a:ext cx="4659086" cy="0"/>
          </a:xfrm>
          <a:prstGeom prst="line">
            <a:avLst/>
          </a:prstGeom>
          <a:ln w="158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39959C0-F252-4955-8F72-C43648CF63B1}"/>
              </a:ext>
            </a:extLst>
          </p:cNvPr>
          <p:cNvSpPr txBox="1"/>
          <p:nvPr/>
        </p:nvSpPr>
        <p:spPr>
          <a:xfrm>
            <a:off x="1614520" y="2265291"/>
            <a:ext cx="2870853" cy="523220"/>
          </a:xfrm>
          <a:prstGeom prst="rect">
            <a:avLst/>
          </a:prstGeom>
          <a:noFill/>
        </p:spPr>
        <p:txBody>
          <a:bodyPr wrap="square" rtlCol="0">
            <a:spAutoFit/>
          </a:bodyPr>
          <a:lstStyle/>
          <a:p>
            <a:r>
              <a:rPr lang="ko-KR" altLang="en-US" sz="2800" dirty="0" smtClean="0">
                <a:ln>
                  <a:solidFill>
                    <a:schemeClr val="bg2">
                      <a:lumMod val="50000"/>
                      <a:alpha val="20000"/>
                    </a:schemeClr>
                  </a:solidFill>
                </a:ln>
                <a:latin typeface="HY견고딕" panose="02030600000101010101" pitchFamily="18" charset="-127"/>
                <a:ea typeface="HY견고딕" panose="02030600000101010101" pitchFamily="18" charset="-127"/>
              </a:rPr>
              <a:t>프로그램 평가</a:t>
            </a:r>
            <a:endParaRPr lang="en-US" altLang="ko-KR" sz="2800" dirty="0">
              <a:ln>
                <a:solidFill>
                  <a:schemeClr val="bg2">
                    <a:lumMod val="50000"/>
                    <a:alpha val="20000"/>
                  </a:schemeClr>
                </a:solidFill>
              </a:ln>
              <a:latin typeface="HY견고딕" panose="02030600000101010101" pitchFamily="18" charset="-127"/>
              <a:ea typeface="HY견고딕" panose="02030600000101010101" pitchFamily="18" charset="-127"/>
            </a:endParaRPr>
          </a:p>
        </p:txBody>
      </p:sp>
      <p:cxnSp>
        <p:nvCxnSpPr>
          <p:cNvPr id="25" name="직선 연결선 24">
            <a:extLst>
              <a:ext uri="{FF2B5EF4-FFF2-40B4-BE49-F238E27FC236}">
                <a16:creationId xmlns:a16="http://schemas.microsoft.com/office/drawing/2014/main" id="{C2C86247-B790-4636-9FEB-BAF1565456F7}"/>
              </a:ext>
            </a:extLst>
          </p:cNvPr>
          <p:cNvCxnSpPr>
            <a:cxnSpLocks/>
          </p:cNvCxnSpPr>
          <p:nvPr/>
        </p:nvCxnSpPr>
        <p:spPr>
          <a:xfrm>
            <a:off x="1595673" y="3465620"/>
            <a:ext cx="0" cy="1082180"/>
          </a:xfrm>
          <a:prstGeom prst="line">
            <a:avLst/>
          </a:prstGeom>
          <a:ln w="6350">
            <a:solidFill>
              <a:schemeClr val="bg1">
                <a:lumMod val="85000"/>
                <a:alpha val="60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art, artistic, beautiful">
            <a:extLst>
              <a:ext uri="{FF2B5EF4-FFF2-40B4-BE49-F238E27FC236}">
                <a16:creationId xmlns:a16="http://schemas.microsoft.com/office/drawing/2014/main" id="{C7DDA048-8BE4-4EC1-B5EE-E56D8A6244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231" y="3825654"/>
            <a:ext cx="6077693" cy="2694126"/>
          </a:xfrm>
          <a:prstGeom prst="rect">
            <a:avLst/>
          </a:prstGeom>
          <a:noFill/>
          <a:extLst>
            <a:ext uri="{909E8E84-426E-40DD-AFC4-6F175D3DCCD1}">
              <a14:hiddenFill xmlns:a14="http://schemas.microsoft.com/office/drawing/2010/main">
                <a:solidFill>
                  <a:srgbClr val="FFFFFF"/>
                </a:solidFill>
              </a14:hiddenFill>
            </a:ext>
          </a:extLst>
        </p:spPr>
      </p:pic>
      <p:sp>
        <p:nvSpPr>
          <p:cNvPr id="39" name="직사각형 38">
            <a:extLst>
              <a:ext uri="{FF2B5EF4-FFF2-40B4-BE49-F238E27FC236}">
                <a16:creationId xmlns:a16="http://schemas.microsoft.com/office/drawing/2014/main" id="{03F1A27F-6BBC-4C0D-961F-A5F467F0A24D}"/>
              </a:ext>
            </a:extLst>
          </p:cNvPr>
          <p:cNvSpPr/>
          <p:nvPr/>
        </p:nvSpPr>
        <p:spPr>
          <a:xfrm>
            <a:off x="355342" y="291878"/>
            <a:ext cx="6016581" cy="830997"/>
          </a:xfrm>
          <a:prstGeom prst="rect">
            <a:avLst/>
          </a:prstGeom>
        </p:spPr>
        <p:txBody>
          <a:bodyPr wrap="square">
            <a:spAutoFit/>
          </a:bodyPr>
          <a:lstStyle/>
          <a:p>
            <a:r>
              <a:rPr lang="en-US" altLang="ko-KR" sz="4800" dirty="0">
                <a:ln>
                  <a:solidFill>
                    <a:srgbClr val="4FCAE6">
                      <a:alpha val="20000"/>
                    </a:srgbClr>
                  </a:solidFill>
                </a:ln>
                <a:solidFill>
                  <a:srgbClr val="4FCAE6"/>
                </a:solidFill>
                <a:latin typeface="HY견고딕" panose="02030600000101010101" pitchFamily="18" charset="-127"/>
                <a:ea typeface="HY견고딕" panose="02030600000101010101" pitchFamily="18" charset="-127"/>
              </a:rPr>
              <a:t>5</a:t>
            </a:r>
            <a:r>
              <a:rPr lang="en-US" altLang="ko-KR" sz="4800" dirty="0" smtClean="0">
                <a:ln>
                  <a:solidFill>
                    <a:srgbClr val="4FCAE6">
                      <a:alpha val="20000"/>
                    </a:srgbClr>
                  </a:solidFill>
                </a:ln>
                <a:solidFill>
                  <a:srgbClr val="4FCAE6"/>
                </a:solidFill>
                <a:latin typeface="HY견고딕" panose="02030600000101010101" pitchFamily="18" charset="-127"/>
                <a:ea typeface="HY견고딕" panose="02030600000101010101" pitchFamily="18" charset="-127"/>
              </a:rPr>
              <a:t>. </a:t>
            </a:r>
            <a:r>
              <a:rPr lang="ko-KR" altLang="en-US" sz="4800" dirty="0" smtClean="0">
                <a:ln>
                  <a:solidFill>
                    <a:srgbClr val="4FCAE6">
                      <a:alpha val="20000"/>
                    </a:srgbClr>
                  </a:solidFill>
                </a:ln>
                <a:solidFill>
                  <a:srgbClr val="4FCAE6"/>
                </a:solidFill>
                <a:latin typeface="HY견고딕" panose="02030600000101010101" pitchFamily="18" charset="-127"/>
                <a:ea typeface="HY견고딕" panose="02030600000101010101" pitchFamily="18" charset="-127"/>
              </a:rPr>
              <a:t>효과 및 향후 계획</a:t>
            </a:r>
            <a:endParaRPr lang="en-US" altLang="ko-KR" sz="4800" dirty="0">
              <a:ln>
                <a:solidFill>
                  <a:srgbClr val="4FCAE6">
                    <a:alpha val="20000"/>
                  </a:srgbClr>
                </a:solidFill>
              </a:ln>
              <a:solidFill>
                <a:srgbClr val="4FCAE6"/>
              </a:solidFill>
              <a:latin typeface="HY견고딕" panose="02030600000101010101" pitchFamily="18" charset="-127"/>
              <a:ea typeface="HY견고딕" panose="02030600000101010101" pitchFamily="18" charset="-127"/>
            </a:endParaRPr>
          </a:p>
        </p:txBody>
      </p:sp>
      <p:cxnSp>
        <p:nvCxnSpPr>
          <p:cNvPr id="46" name="직선 연결선 45">
            <a:extLst>
              <a:ext uri="{FF2B5EF4-FFF2-40B4-BE49-F238E27FC236}">
                <a16:creationId xmlns:a16="http://schemas.microsoft.com/office/drawing/2014/main" id="{AE6F58D6-D6F5-407F-A143-49A702B50037}"/>
              </a:ext>
            </a:extLst>
          </p:cNvPr>
          <p:cNvCxnSpPr>
            <a:cxnSpLocks/>
          </p:cNvCxnSpPr>
          <p:nvPr/>
        </p:nvCxnSpPr>
        <p:spPr>
          <a:xfrm>
            <a:off x="2329695" y="3878142"/>
            <a:ext cx="4042229" cy="0"/>
          </a:xfrm>
          <a:prstGeom prst="line">
            <a:avLst/>
          </a:prstGeom>
          <a:ln w="28575">
            <a:solidFill>
              <a:srgbClr val="10C3F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E6424C9-E60D-41D5-B8D9-D248DC66AAB1}"/>
              </a:ext>
            </a:extLst>
          </p:cNvPr>
          <p:cNvSpPr txBox="1"/>
          <p:nvPr/>
        </p:nvSpPr>
        <p:spPr>
          <a:xfrm>
            <a:off x="6879067" y="1122875"/>
            <a:ext cx="3506592" cy="400110"/>
          </a:xfrm>
          <a:prstGeom prst="rect">
            <a:avLst/>
          </a:prstGeom>
          <a:noFill/>
        </p:spPr>
        <p:txBody>
          <a:bodyPr wrap="square" rtlCol="0">
            <a:spAutoFit/>
          </a:bodyPr>
          <a:lstStyle/>
          <a:p>
            <a:r>
              <a:rPr lang="en-US" altLang="ko-KR" sz="2000" dirty="0" smtClean="0">
                <a:ln>
                  <a:solidFill>
                    <a:schemeClr val="bg2">
                      <a:lumMod val="50000"/>
                      <a:alpha val="20000"/>
                    </a:schemeClr>
                  </a:solidFill>
                </a:ln>
                <a:latin typeface="HY견고딕" panose="02030600000101010101" pitchFamily="18" charset="-127"/>
                <a:ea typeface="HY견고딕" panose="02030600000101010101" pitchFamily="18" charset="-127"/>
              </a:rPr>
              <a:t>MMSE – K </a:t>
            </a:r>
            <a:r>
              <a:rPr lang="ko-KR" altLang="en-US" sz="2000" dirty="0" smtClean="0">
                <a:ln>
                  <a:solidFill>
                    <a:schemeClr val="bg2">
                      <a:lumMod val="50000"/>
                      <a:alpha val="20000"/>
                    </a:schemeClr>
                  </a:solidFill>
                </a:ln>
                <a:latin typeface="HY견고딕" panose="02030600000101010101" pitchFamily="18" charset="-127"/>
                <a:ea typeface="HY견고딕" panose="02030600000101010101" pitchFamily="18" charset="-127"/>
              </a:rPr>
              <a:t> 사전 사후 검사</a:t>
            </a:r>
            <a:endParaRPr lang="en-US" altLang="ko-KR" sz="2000" dirty="0">
              <a:ln>
                <a:solidFill>
                  <a:schemeClr val="bg2">
                    <a:lumMod val="50000"/>
                    <a:alpha val="20000"/>
                  </a:schemeClr>
                </a:solidFill>
              </a:ln>
              <a:latin typeface="HY견고딕" panose="02030600000101010101" pitchFamily="18" charset="-127"/>
              <a:ea typeface="HY견고딕" panose="02030600000101010101" pitchFamily="18" charset="-127"/>
            </a:endParaRPr>
          </a:p>
        </p:txBody>
      </p:sp>
      <p:sp>
        <p:nvSpPr>
          <p:cNvPr id="32" name="TextBox 31">
            <a:extLst>
              <a:ext uri="{FF2B5EF4-FFF2-40B4-BE49-F238E27FC236}">
                <a16:creationId xmlns:a16="http://schemas.microsoft.com/office/drawing/2014/main" id="{BE6424C9-E60D-41D5-B8D9-D248DC66AAB1}"/>
              </a:ext>
            </a:extLst>
          </p:cNvPr>
          <p:cNvSpPr txBox="1"/>
          <p:nvPr/>
        </p:nvSpPr>
        <p:spPr>
          <a:xfrm>
            <a:off x="8559516" y="3825654"/>
            <a:ext cx="3131729" cy="230832"/>
          </a:xfrm>
          <a:prstGeom prst="rect">
            <a:avLst/>
          </a:prstGeom>
          <a:noFill/>
        </p:spPr>
        <p:txBody>
          <a:bodyPr wrap="square" rtlCol="0">
            <a:spAutoFit/>
          </a:bodyPr>
          <a:lstStyle/>
          <a:p>
            <a:endParaRPr lang="en-US" altLang="ko-KR" sz="900" dirty="0">
              <a:ln>
                <a:solidFill>
                  <a:schemeClr val="bg2">
                    <a:lumMod val="50000"/>
                    <a:alpha val="20000"/>
                  </a:schemeClr>
                </a:solidFill>
              </a:ln>
              <a:solidFill>
                <a:schemeClr val="bg2">
                  <a:lumMod val="50000"/>
                </a:schemeClr>
              </a:solidFill>
              <a:latin typeface="KoPub돋움체 Light" panose="02020603020101020101" pitchFamily="18" charset="-127"/>
              <a:ea typeface="KoPub돋움체 Light" panose="02020603020101020101" pitchFamily="18" charset="-127"/>
            </a:endParaRPr>
          </a:p>
        </p:txBody>
      </p:sp>
      <p:graphicFrame>
        <p:nvGraphicFramePr>
          <p:cNvPr id="14" name="차트 13" title="MMSE-K 검사"/>
          <p:cNvGraphicFramePr>
            <a:graphicFrameLocks/>
          </p:cNvGraphicFramePr>
          <p:nvPr>
            <p:extLst>
              <p:ext uri="{D42A27DB-BD31-4B8C-83A1-F6EECF244321}">
                <p14:modId xmlns:p14="http://schemas.microsoft.com/office/powerpoint/2010/main" val="3107374133"/>
              </p:ext>
            </p:extLst>
          </p:nvPr>
        </p:nvGraphicFramePr>
        <p:xfrm>
          <a:off x="6773992" y="1793883"/>
          <a:ext cx="5050774" cy="3124626"/>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BE6424C9-E60D-41D5-B8D9-D248DC66AAB1}"/>
              </a:ext>
            </a:extLst>
          </p:cNvPr>
          <p:cNvSpPr txBox="1"/>
          <p:nvPr/>
        </p:nvSpPr>
        <p:spPr>
          <a:xfrm>
            <a:off x="6909942" y="5473361"/>
            <a:ext cx="4919506" cy="830997"/>
          </a:xfrm>
          <a:prstGeom prst="rect">
            <a:avLst/>
          </a:prstGeom>
          <a:noFill/>
        </p:spPr>
        <p:txBody>
          <a:bodyPr wrap="square" rtlCol="0">
            <a:spAutoFit/>
          </a:bodyPr>
          <a:lstStyle/>
          <a:p>
            <a:r>
              <a:rPr lang="en-US" altLang="ko-KR" sz="1600" dirty="0" smtClean="0">
                <a:ln>
                  <a:solidFill>
                    <a:schemeClr val="bg2">
                      <a:lumMod val="50000"/>
                      <a:alpha val="20000"/>
                    </a:schemeClr>
                  </a:solidFill>
                </a:ln>
                <a:latin typeface="HY견고딕" panose="02030600000101010101" pitchFamily="18" charset="-127"/>
                <a:ea typeface="HY견고딕" panose="02030600000101010101" pitchFamily="18" charset="-127"/>
              </a:rPr>
              <a:t>MMSE – K </a:t>
            </a:r>
            <a:r>
              <a:rPr lang="ko-KR" altLang="en-US" sz="1600" dirty="0" smtClean="0">
                <a:ln>
                  <a:solidFill>
                    <a:schemeClr val="bg2">
                      <a:lumMod val="50000"/>
                      <a:alpha val="20000"/>
                    </a:schemeClr>
                  </a:solidFill>
                </a:ln>
                <a:latin typeface="HY견고딕" panose="02030600000101010101" pitchFamily="18" charset="-127"/>
                <a:ea typeface="HY견고딕" panose="02030600000101010101" pitchFamily="18" charset="-127"/>
              </a:rPr>
              <a:t> 사전 사후 검사 상 유의미한 변화는 </a:t>
            </a:r>
            <a:endParaRPr lang="en-US" altLang="ko-KR" sz="1600" dirty="0" smtClean="0">
              <a:ln>
                <a:solidFill>
                  <a:schemeClr val="bg2">
                    <a:lumMod val="50000"/>
                    <a:alpha val="20000"/>
                  </a:schemeClr>
                </a:solidFill>
              </a:ln>
              <a:latin typeface="HY견고딕" panose="02030600000101010101" pitchFamily="18" charset="-127"/>
              <a:ea typeface="HY견고딕" panose="02030600000101010101" pitchFamily="18" charset="-127"/>
            </a:endParaRPr>
          </a:p>
          <a:p>
            <a:r>
              <a:rPr lang="ko-KR" altLang="en-US" sz="1600" dirty="0" smtClean="0">
                <a:ln>
                  <a:solidFill>
                    <a:schemeClr val="bg2">
                      <a:lumMod val="50000"/>
                      <a:alpha val="20000"/>
                    </a:schemeClr>
                  </a:solidFill>
                </a:ln>
                <a:latin typeface="HY견고딕" panose="02030600000101010101" pitchFamily="18" charset="-127"/>
                <a:ea typeface="HY견고딕" panose="02030600000101010101" pitchFamily="18" charset="-127"/>
              </a:rPr>
              <a:t>보이지 않았으나 </a:t>
            </a:r>
            <a:r>
              <a:rPr lang="en-US" altLang="ko-KR" sz="1600" dirty="0" smtClean="0">
                <a:ln>
                  <a:solidFill>
                    <a:schemeClr val="bg2">
                      <a:lumMod val="50000"/>
                      <a:alpha val="20000"/>
                    </a:schemeClr>
                  </a:solidFill>
                </a:ln>
                <a:latin typeface="HY견고딕" panose="02030600000101010101" pitchFamily="18" charset="-127"/>
                <a:ea typeface="HY견고딕" panose="02030600000101010101" pitchFamily="18" charset="-127"/>
              </a:rPr>
              <a:t>25</a:t>
            </a:r>
            <a:r>
              <a:rPr lang="ko-KR" altLang="en-US" sz="1600" dirty="0" smtClean="0">
                <a:ln>
                  <a:solidFill>
                    <a:schemeClr val="bg2">
                      <a:lumMod val="50000"/>
                      <a:alpha val="20000"/>
                    </a:schemeClr>
                  </a:solidFill>
                </a:ln>
                <a:latin typeface="HY견고딕" panose="02030600000101010101" pitchFamily="18" charset="-127"/>
                <a:ea typeface="HY견고딕" panose="02030600000101010101" pitchFamily="18" charset="-127"/>
              </a:rPr>
              <a:t>점 이상 분포가 소폭으</a:t>
            </a:r>
            <a:r>
              <a:rPr lang="ko-KR" altLang="en-US" sz="1600" dirty="0">
                <a:ln>
                  <a:solidFill>
                    <a:schemeClr val="bg2">
                      <a:lumMod val="50000"/>
                      <a:alpha val="20000"/>
                    </a:schemeClr>
                  </a:solidFill>
                </a:ln>
                <a:latin typeface="HY견고딕" panose="02030600000101010101" pitchFamily="18" charset="-127"/>
                <a:ea typeface="HY견고딕" panose="02030600000101010101" pitchFamily="18" charset="-127"/>
              </a:rPr>
              <a:t>로</a:t>
            </a:r>
            <a:r>
              <a:rPr lang="ko-KR" altLang="en-US" sz="1600" dirty="0" smtClean="0">
                <a:ln>
                  <a:solidFill>
                    <a:schemeClr val="bg2">
                      <a:lumMod val="50000"/>
                      <a:alpha val="20000"/>
                    </a:schemeClr>
                  </a:solidFill>
                </a:ln>
                <a:latin typeface="HY견고딕" panose="02030600000101010101" pitchFamily="18" charset="-127"/>
                <a:ea typeface="HY견고딕" panose="02030600000101010101" pitchFamily="18" charset="-127"/>
              </a:rPr>
              <a:t> 증가한 것으로 나타남</a:t>
            </a:r>
            <a:endParaRPr lang="en-US" altLang="ko-KR" sz="1600" dirty="0">
              <a:ln>
                <a:solidFill>
                  <a:schemeClr val="bg2">
                    <a:lumMod val="50000"/>
                    <a:alpha val="20000"/>
                  </a:schemeClr>
                </a:solidFill>
              </a:ln>
              <a:latin typeface="HY견고딕" panose="02030600000101010101" pitchFamily="18" charset="-127"/>
              <a:ea typeface="HY견고딕" panose="02030600000101010101" pitchFamily="18" charset="-127"/>
            </a:endParaRPr>
          </a:p>
        </p:txBody>
      </p:sp>
      <p:sp>
        <p:nvSpPr>
          <p:cNvPr id="16" name="TextBox 15">
            <a:extLst>
              <a:ext uri="{FF2B5EF4-FFF2-40B4-BE49-F238E27FC236}">
                <a16:creationId xmlns:a16="http://schemas.microsoft.com/office/drawing/2014/main" id="{D39959C0-F252-4955-8F72-C43648CF63B1}"/>
              </a:ext>
            </a:extLst>
          </p:cNvPr>
          <p:cNvSpPr txBox="1"/>
          <p:nvPr/>
        </p:nvSpPr>
        <p:spPr>
          <a:xfrm>
            <a:off x="2572997" y="3244373"/>
            <a:ext cx="3131729" cy="461665"/>
          </a:xfrm>
          <a:prstGeom prst="rect">
            <a:avLst/>
          </a:prstGeom>
          <a:noFill/>
        </p:spPr>
        <p:txBody>
          <a:bodyPr wrap="square" rtlCol="0">
            <a:spAutoFit/>
          </a:bodyPr>
          <a:lstStyle/>
          <a:p>
            <a:r>
              <a:rPr lang="en-US" altLang="ko-KR" sz="2400" dirty="0" smtClean="0">
                <a:ln>
                  <a:solidFill>
                    <a:schemeClr val="bg2">
                      <a:lumMod val="50000"/>
                      <a:alpha val="20000"/>
                    </a:schemeClr>
                  </a:solidFill>
                </a:ln>
                <a:latin typeface="HY견고딕" panose="02030600000101010101" pitchFamily="18" charset="-127"/>
                <a:ea typeface="HY견고딕" panose="02030600000101010101" pitchFamily="18" charset="-127"/>
              </a:rPr>
              <a:t>- </a:t>
            </a:r>
            <a:r>
              <a:rPr lang="ko-KR" altLang="en-US" sz="2400" dirty="0" err="1" smtClean="0">
                <a:ln>
                  <a:solidFill>
                    <a:schemeClr val="bg2">
                      <a:lumMod val="50000"/>
                      <a:alpha val="20000"/>
                    </a:schemeClr>
                  </a:solidFill>
                </a:ln>
                <a:latin typeface="HY견고딕" panose="02030600000101010101" pitchFamily="18" charset="-127"/>
                <a:ea typeface="HY견고딕" panose="02030600000101010101" pitchFamily="18" charset="-127"/>
              </a:rPr>
              <a:t>효과성</a:t>
            </a:r>
            <a:r>
              <a:rPr lang="ko-KR" altLang="en-US" sz="2400" dirty="0" smtClean="0">
                <a:ln>
                  <a:solidFill>
                    <a:schemeClr val="bg2">
                      <a:lumMod val="50000"/>
                      <a:alpha val="20000"/>
                    </a:schemeClr>
                  </a:solidFill>
                </a:ln>
                <a:latin typeface="HY견고딕" panose="02030600000101010101" pitchFamily="18" charset="-127"/>
                <a:ea typeface="HY견고딕" panose="02030600000101010101" pitchFamily="18" charset="-127"/>
              </a:rPr>
              <a:t> 평가</a:t>
            </a:r>
            <a:endParaRPr lang="en-US" altLang="ko-KR" sz="2400" dirty="0">
              <a:ln>
                <a:solidFill>
                  <a:schemeClr val="bg2">
                    <a:lumMod val="50000"/>
                    <a:alpha val="20000"/>
                  </a:schemeClr>
                </a:solidFill>
              </a:ln>
              <a:latin typeface="HY견고딕" panose="02030600000101010101" pitchFamily="18" charset="-127"/>
              <a:ea typeface="HY견고딕" panose="02030600000101010101" pitchFamily="18" charset="-127"/>
            </a:endParaRPr>
          </a:p>
        </p:txBody>
      </p:sp>
      <p:sp>
        <p:nvSpPr>
          <p:cNvPr id="18" name="TextBox 1"/>
          <p:cNvSpPr txBox="1"/>
          <p:nvPr/>
        </p:nvSpPr>
        <p:spPr>
          <a:xfrm>
            <a:off x="8868507" y="5057301"/>
            <a:ext cx="1256873"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ko-KR" sz="900" dirty="0">
                <a:ln>
                  <a:solidFill>
                    <a:schemeClr val="bg2">
                      <a:lumMod val="50000"/>
                      <a:alpha val="20000"/>
                    </a:schemeClr>
                  </a:solidFill>
                </a:ln>
                <a:solidFill>
                  <a:schemeClr val="bg2">
                    <a:lumMod val="50000"/>
                  </a:schemeClr>
                </a:solidFill>
                <a:latin typeface="KoPub돋움체 Light" panose="02020603020101020101" pitchFamily="18" charset="-127"/>
                <a:ea typeface="KoPub돋움체 Light" panose="02020603020101020101" pitchFamily="18" charset="-127"/>
              </a:rPr>
              <a:t> </a:t>
            </a:r>
            <a:r>
              <a:rPr lang="en-US" altLang="ko-KR" sz="900" dirty="0" smtClean="0">
                <a:ln>
                  <a:solidFill>
                    <a:schemeClr val="bg2">
                      <a:lumMod val="50000"/>
                      <a:alpha val="20000"/>
                    </a:schemeClr>
                  </a:solidFill>
                </a:ln>
                <a:solidFill>
                  <a:schemeClr val="bg2">
                    <a:lumMod val="50000"/>
                  </a:schemeClr>
                </a:solidFill>
                <a:latin typeface="KoPub돋움체 Light" panose="02020603020101020101" pitchFamily="18" charset="-127"/>
                <a:ea typeface="KoPub돋움체 Light" panose="02020603020101020101" pitchFamily="18" charset="-127"/>
              </a:rPr>
              <a:t>  2018           2019</a:t>
            </a:r>
            <a:endParaRPr lang="ko-KR" altLang="en-US" sz="900" dirty="0">
              <a:ln>
                <a:solidFill>
                  <a:schemeClr val="bg2">
                    <a:lumMod val="50000"/>
                    <a:alpha val="20000"/>
                  </a:schemeClr>
                </a:solidFill>
              </a:ln>
              <a:solidFill>
                <a:schemeClr val="bg2">
                  <a:lumMod val="50000"/>
                </a:schemeClr>
              </a:solidFill>
              <a:latin typeface="KoPub돋움체 Light" panose="02020603020101020101" pitchFamily="18" charset="-127"/>
              <a:ea typeface="KoPub돋움체 Light" panose="02020603020101020101" pitchFamily="18" charset="-127"/>
            </a:endParaRPr>
          </a:p>
        </p:txBody>
      </p:sp>
      <p:sp>
        <p:nvSpPr>
          <p:cNvPr id="19" name="직사각형 18"/>
          <p:cNvSpPr/>
          <p:nvPr/>
        </p:nvSpPr>
        <p:spPr>
          <a:xfrm flipH="1">
            <a:off x="8818740" y="5121079"/>
            <a:ext cx="99533" cy="103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ko-KR"/>
          </a:p>
        </p:txBody>
      </p:sp>
      <p:sp>
        <p:nvSpPr>
          <p:cNvPr id="20" name="직사각형 19"/>
          <p:cNvSpPr/>
          <p:nvPr/>
        </p:nvSpPr>
        <p:spPr>
          <a:xfrm flipH="1">
            <a:off x="9496943" y="5121079"/>
            <a:ext cx="99533" cy="10327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ko-KR"/>
          </a:p>
        </p:txBody>
      </p:sp>
    </p:spTree>
    <p:extLst>
      <p:ext uri="{BB962C8B-B14F-4D97-AF65-F5344CB8AC3E}">
        <p14:creationId xmlns:p14="http://schemas.microsoft.com/office/powerpoint/2010/main" val="20347012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A7ACA9E1-9B06-4296-9C51-236319704BD6}"/>
              </a:ext>
            </a:extLst>
          </p:cNvPr>
          <p:cNvPicPr preferRelativeResize="0">
            <a:picLocks/>
          </p:cNvPicPr>
          <p:nvPr/>
        </p:nvPicPr>
        <p:blipFill>
          <a:blip r:embed="rId2"/>
          <a:stretch>
            <a:fillRect/>
          </a:stretch>
        </p:blipFill>
        <p:spPr>
          <a:xfrm>
            <a:off x="-1" y="1"/>
            <a:ext cx="6583681" cy="6865256"/>
          </a:xfrm>
          <a:prstGeom prst="rect">
            <a:avLst/>
          </a:prstGeom>
          <a:noFill/>
        </p:spPr>
      </p:pic>
      <p:sp>
        <p:nvSpPr>
          <p:cNvPr id="6" name="직사각형 5">
            <a:extLst>
              <a:ext uri="{FF2B5EF4-FFF2-40B4-BE49-F238E27FC236}">
                <a16:creationId xmlns:a16="http://schemas.microsoft.com/office/drawing/2014/main" id="{B4A4C28C-02C1-4158-9FF5-C79FDEED3AF8}"/>
              </a:ext>
            </a:extLst>
          </p:cNvPr>
          <p:cNvSpPr/>
          <p:nvPr/>
        </p:nvSpPr>
        <p:spPr>
          <a:xfrm>
            <a:off x="173255" y="224972"/>
            <a:ext cx="6198669" cy="6415315"/>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Box 6">
            <a:extLst>
              <a:ext uri="{FF2B5EF4-FFF2-40B4-BE49-F238E27FC236}">
                <a16:creationId xmlns:a16="http://schemas.microsoft.com/office/drawing/2014/main" id="{3E31B2D0-DB34-41F7-A3F0-34C0C399B984}"/>
              </a:ext>
            </a:extLst>
          </p:cNvPr>
          <p:cNvSpPr txBox="1"/>
          <p:nvPr/>
        </p:nvSpPr>
        <p:spPr>
          <a:xfrm>
            <a:off x="781706" y="1557405"/>
            <a:ext cx="697627" cy="707886"/>
          </a:xfrm>
          <a:prstGeom prst="rect">
            <a:avLst/>
          </a:prstGeom>
          <a:noFill/>
        </p:spPr>
        <p:txBody>
          <a:bodyPr wrap="none" rtlCol="0">
            <a:spAutoFit/>
          </a:bodyPr>
          <a:lstStyle/>
          <a:p>
            <a:r>
              <a:rPr lang="en-US" altLang="ko-KR" sz="4000" dirty="0" smtClean="0">
                <a:ln>
                  <a:solidFill>
                    <a:schemeClr val="bg2">
                      <a:lumMod val="50000"/>
                      <a:alpha val="20000"/>
                    </a:schemeClr>
                  </a:solidFill>
                </a:ln>
                <a:latin typeface="HY견고딕" panose="02030600000101010101" pitchFamily="18" charset="-127"/>
                <a:ea typeface="HY견고딕" panose="02030600000101010101" pitchFamily="18" charset="-127"/>
              </a:rPr>
              <a:t>1.</a:t>
            </a:r>
            <a:endParaRPr lang="ko-KR" altLang="en-US" sz="4000" dirty="0">
              <a:ln>
                <a:solidFill>
                  <a:schemeClr val="bg2">
                    <a:lumMod val="50000"/>
                    <a:alpha val="20000"/>
                  </a:schemeClr>
                </a:solidFill>
              </a:ln>
              <a:latin typeface="HY견고딕" panose="02030600000101010101" pitchFamily="18" charset="-127"/>
              <a:ea typeface="HY견고딕" panose="02030600000101010101" pitchFamily="18" charset="-127"/>
            </a:endParaRPr>
          </a:p>
        </p:txBody>
      </p:sp>
      <p:cxnSp>
        <p:nvCxnSpPr>
          <p:cNvPr id="17" name="직선 연결선 16">
            <a:extLst>
              <a:ext uri="{FF2B5EF4-FFF2-40B4-BE49-F238E27FC236}">
                <a16:creationId xmlns:a16="http://schemas.microsoft.com/office/drawing/2014/main" id="{98D79CCE-A930-40FB-9884-5EB32FD29E83}"/>
              </a:ext>
            </a:extLst>
          </p:cNvPr>
          <p:cNvCxnSpPr/>
          <p:nvPr/>
        </p:nvCxnSpPr>
        <p:spPr>
          <a:xfrm>
            <a:off x="6941390" y="1487641"/>
            <a:ext cx="4659086" cy="0"/>
          </a:xfrm>
          <a:prstGeom prst="line">
            <a:avLst/>
          </a:prstGeom>
          <a:ln w="158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39959C0-F252-4955-8F72-C43648CF63B1}"/>
              </a:ext>
            </a:extLst>
          </p:cNvPr>
          <p:cNvSpPr txBox="1"/>
          <p:nvPr/>
        </p:nvSpPr>
        <p:spPr>
          <a:xfrm>
            <a:off x="1595673" y="1933953"/>
            <a:ext cx="2832327" cy="523220"/>
          </a:xfrm>
          <a:prstGeom prst="rect">
            <a:avLst/>
          </a:prstGeom>
          <a:noFill/>
        </p:spPr>
        <p:txBody>
          <a:bodyPr wrap="square" rtlCol="0">
            <a:spAutoFit/>
          </a:bodyPr>
          <a:lstStyle/>
          <a:p>
            <a:r>
              <a:rPr lang="ko-KR" altLang="en-US" sz="2800" dirty="0" smtClean="0">
                <a:ln>
                  <a:solidFill>
                    <a:schemeClr val="bg2">
                      <a:lumMod val="50000"/>
                      <a:alpha val="20000"/>
                    </a:schemeClr>
                  </a:solidFill>
                </a:ln>
                <a:latin typeface="HY견고딕" panose="02030600000101010101" pitchFamily="18" charset="-127"/>
                <a:ea typeface="HY견고딕" panose="02030600000101010101" pitchFamily="18" charset="-127"/>
              </a:rPr>
              <a:t>프로그램 평가</a:t>
            </a:r>
            <a:endParaRPr lang="en-US" altLang="ko-KR" sz="2800" dirty="0">
              <a:ln>
                <a:solidFill>
                  <a:schemeClr val="bg2">
                    <a:lumMod val="50000"/>
                    <a:alpha val="20000"/>
                  </a:schemeClr>
                </a:solidFill>
              </a:ln>
              <a:latin typeface="HY견고딕" panose="02030600000101010101" pitchFamily="18" charset="-127"/>
              <a:ea typeface="HY견고딕" panose="02030600000101010101" pitchFamily="18" charset="-127"/>
            </a:endParaRPr>
          </a:p>
        </p:txBody>
      </p:sp>
      <p:cxnSp>
        <p:nvCxnSpPr>
          <p:cNvPr id="25" name="직선 연결선 24">
            <a:extLst>
              <a:ext uri="{FF2B5EF4-FFF2-40B4-BE49-F238E27FC236}">
                <a16:creationId xmlns:a16="http://schemas.microsoft.com/office/drawing/2014/main" id="{C2C86247-B790-4636-9FEB-BAF1565456F7}"/>
              </a:ext>
            </a:extLst>
          </p:cNvPr>
          <p:cNvCxnSpPr>
            <a:cxnSpLocks/>
          </p:cNvCxnSpPr>
          <p:nvPr/>
        </p:nvCxnSpPr>
        <p:spPr>
          <a:xfrm>
            <a:off x="1595673" y="3465620"/>
            <a:ext cx="0" cy="1082180"/>
          </a:xfrm>
          <a:prstGeom prst="line">
            <a:avLst/>
          </a:prstGeom>
          <a:ln w="6350">
            <a:solidFill>
              <a:schemeClr val="bg1">
                <a:lumMod val="85000"/>
                <a:alpha val="60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art, artistic, beautiful">
            <a:extLst>
              <a:ext uri="{FF2B5EF4-FFF2-40B4-BE49-F238E27FC236}">
                <a16:creationId xmlns:a16="http://schemas.microsoft.com/office/drawing/2014/main" id="{C7DDA048-8BE4-4EC1-B5EE-E56D8A6244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231" y="3825654"/>
            <a:ext cx="6077693" cy="2694126"/>
          </a:xfrm>
          <a:prstGeom prst="rect">
            <a:avLst/>
          </a:prstGeom>
          <a:noFill/>
          <a:extLst>
            <a:ext uri="{909E8E84-426E-40DD-AFC4-6F175D3DCCD1}">
              <a14:hiddenFill xmlns:a14="http://schemas.microsoft.com/office/drawing/2010/main">
                <a:solidFill>
                  <a:srgbClr val="FFFFFF"/>
                </a:solidFill>
              </a14:hiddenFill>
            </a:ext>
          </a:extLst>
        </p:spPr>
      </p:pic>
      <p:sp>
        <p:nvSpPr>
          <p:cNvPr id="39" name="직사각형 38">
            <a:extLst>
              <a:ext uri="{FF2B5EF4-FFF2-40B4-BE49-F238E27FC236}">
                <a16:creationId xmlns:a16="http://schemas.microsoft.com/office/drawing/2014/main" id="{03F1A27F-6BBC-4C0D-961F-A5F467F0A24D}"/>
              </a:ext>
            </a:extLst>
          </p:cNvPr>
          <p:cNvSpPr/>
          <p:nvPr/>
        </p:nvSpPr>
        <p:spPr>
          <a:xfrm>
            <a:off x="355342" y="291878"/>
            <a:ext cx="6016581" cy="830997"/>
          </a:xfrm>
          <a:prstGeom prst="rect">
            <a:avLst/>
          </a:prstGeom>
        </p:spPr>
        <p:txBody>
          <a:bodyPr wrap="square">
            <a:spAutoFit/>
          </a:bodyPr>
          <a:lstStyle/>
          <a:p>
            <a:r>
              <a:rPr lang="en-US" altLang="ko-KR" sz="4800" dirty="0">
                <a:ln>
                  <a:solidFill>
                    <a:srgbClr val="4FCAE6">
                      <a:alpha val="20000"/>
                    </a:srgbClr>
                  </a:solidFill>
                </a:ln>
                <a:solidFill>
                  <a:srgbClr val="4FCAE6"/>
                </a:solidFill>
                <a:latin typeface="HY견고딕" panose="02030600000101010101" pitchFamily="18" charset="-127"/>
                <a:ea typeface="HY견고딕" panose="02030600000101010101" pitchFamily="18" charset="-127"/>
              </a:rPr>
              <a:t>5</a:t>
            </a:r>
            <a:r>
              <a:rPr lang="en-US" altLang="ko-KR" sz="4800" dirty="0" smtClean="0">
                <a:ln>
                  <a:solidFill>
                    <a:srgbClr val="4FCAE6">
                      <a:alpha val="20000"/>
                    </a:srgbClr>
                  </a:solidFill>
                </a:ln>
                <a:solidFill>
                  <a:srgbClr val="4FCAE6"/>
                </a:solidFill>
                <a:latin typeface="HY견고딕" panose="02030600000101010101" pitchFamily="18" charset="-127"/>
                <a:ea typeface="HY견고딕" panose="02030600000101010101" pitchFamily="18" charset="-127"/>
              </a:rPr>
              <a:t>. </a:t>
            </a:r>
            <a:r>
              <a:rPr lang="ko-KR" altLang="en-US" sz="4800" dirty="0" smtClean="0">
                <a:ln>
                  <a:solidFill>
                    <a:srgbClr val="4FCAE6">
                      <a:alpha val="20000"/>
                    </a:srgbClr>
                  </a:solidFill>
                </a:ln>
                <a:solidFill>
                  <a:srgbClr val="4FCAE6"/>
                </a:solidFill>
                <a:latin typeface="HY견고딕" panose="02030600000101010101" pitchFamily="18" charset="-127"/>
                <a:ea typeface="HY견고딕" panose="02030600000101010101" pitchFamily="18" charset="-127"/>
              </a:rPr>
              <a:t>효과 및 향후 계획</a:t>
            </a:r>
            <a:endParaRPr lang="en-US" altLang="ko-KR" sz="4800" dirty="0">
              <a:ln>
                <a:solidFill>
                  <a:srgbClr val="4FCAE6">
                    <a:alpha val="20000"/>
                  </a:srgbClr>
                </a:solidFill>
              </a:ln>
              <a:solidFill>
                <a:srgbClr val="4FCAE6"/>
              </a:solidFill>
              <a:latin typeface="HY견고딕" panose="02030600000101010101" pitchFamily="18" charset="-127"/>
              <a:ea typeface="HY견고딕" panose="02030600000101010101" pitchFamily="18" charset="-127"/>
            </a:endParaRPr>
          </a:p>
        </p:txBody>
      </p:sp>
      <p:cxnSp>
        <p:nvCxnSpPr>
          <p:cNvPr id="46" name="직선 연결선 45">
            <a:extLst>
              <a:ext uri="{FF2B5EF4-FFF2-40B4-BE49-F238E27FC236}">
                <a16:creationId xmlns:a16="http://schemas.microsoft.com/office/drawing/2014/main" id="{AE6F58D6-D6F5-407F-A143-49A702B50037}"/>
              </a:ext>
            </a:extLst>
          </p:cNvPr>
          <p:cNvCxnSpPr>
            <a:cxnSpLocks/>
          </p:cNvCxnSpPr>
          <p:nvPr/>
        </p:nvCxnSpPr>
        <p:spPr>
          <a:xfrm>
            <a:off x="2406886" y="2559481"/>
            <a:ext cx="4042229" cy="0"/>
          </a:xfrm>
          <a:prstGeom prst="line">
            <a:avLst/>
          </a:prstGeom>
          <a:ln w="28575">
            <a:solidFill>
              <a:srgbClr val="10C3F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E6424C9-E60D-41D5-B8D9-D248DC66AAB1}"/>
              </a:ext>
            </a:extLst>
          </p:cNvPr>
          <p:cNvSpPr txBox="1"/>
          <p:nvPr/>
        </p:nvSpPr>
        <p:spPr>
          <a:xfrm>
            <a:off x="6993651" y="953598"/>
            <a:ext cx="3517136" cy="461665"/>
          </a:xfrm>
          <a:prstGeom prst="rect">
            <a:avLst/>
          </a:prstGeom>
          <a:noFill/>
        </p:spPr>
        <p:txBody>
          <a:bodyPr wrap="square" rtlCol="0">
            <a:spAutoFit/>
          </a:bodyPr>
          <a:lstStyle/>
          <a:p>
            <a:r>
              <a:rPr lang="en-US" altLang="ko-KR" sz="2400" dirty="0" smtClean="0">
                <a:ln>
                  <a:solidFill>
                    <a:schemeClr val="bg2">
                      <a:lumMod val="50000"/>
                      <a:alpha val="20000"/>
                    </a:schemeClr>
                  </a:solidFill>
                </a:ln>
                <a:latin typeface="HY견고딕" panose="02030600000101010101" pitchFamily="18" charset="-127"/>
                <a:ea typeface="HY견고딕" panose="02030600000101010101" pitchFamily="18" charset="-127"/>
              </a:rPr>
              <a:t>IADL</a:t>
            </a:r>
            <a:r>
              <a:rPr lang="ko-KR" altLang="en-US" sz="2400" dirty="0" smtClean="0">
                <a:ln>
                  <a:solidFill>
                    <a:schemeClr val="bg2">
                      <a:lumMod val="50000"/>
                      <a:alpha val="20000"/>
                    </a:schemeClr>
                  </a:solidFill>
                </a:ln>
                <a:latin typeface="HY견고딕" panose="02030600000101010101" pitchFamily="18" charset="-127"/>
                <a:ea typeface="HY견고딕" panose="02030600000101010101" pitchFamily="18" charset="-127"/>
              </a:rPr>
              <a:t>평가</a:t>
            </a:r>
            <a:endParaRPr lang="en-US" altLang="ko-KR" sz="2400" dirty="0">
              <a:ln>
                <a:solidFill>
                  <a:schemeClr val="bg2">
                    <a:lumMod val="50000"/>
                    <a:alpha val="20000"/>
                  </a:schemeClr>
                </a:solidFill>
              </a:ln>
              <a:latin typeface="HY견고딕" panose="02030600000101010101" pitchFamily="18" charset="-127"/>
              <a:ea typeface="HY견고딕" panose="02030600000101010101" pitchFamily="18" charset="-127"/>
            </a:endParaRPr>
          </a:p>
        </p:txBody>
      </p:sp>
      <p:graphicFrame>
        <p:nvGraphicFramePr>
          <p:cNvPr id="20" name="차트 19"/>
          <p:cNvGraphicFramePr>
            <a:graphicFrameLocks/>
          </p:cNvGraphicFramePr>
          <p:nvPr>
            <p:extLst>
              <p:ext uri="{D42A27DB-BD31-4B8C-83A1-F6EECF244321}">
                <p14:modId xmlns:p14="http://schemas.microsoft.com/office/powerpoint/2010/main" val="1924281278"/>
              </p:ext>
            </p:extLst>
          </p:nvPr>
        </p:nvGraphicFramePr>
        <p:xfrm>
          <a:off x="6878353" y="1780674"/>
          <a:ext cx="2392580" cy="2492943"/>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0">
            <a:extLst>
              <a:ext uri="{FF2B5EF4-FFF2-40B4-BE49-F238E27FC236}">
                <a16:creationId xmlns:a16="http://schemas.microsoft.com/office/drawing/2014/main" id="{D39959C0-F252-4955-8F72-C43648CF63B1}"/>
              </a:ext>
            </a:extLst>
          </p:cNvPr>
          <p:cNvSpPr txBox="1"/>
          <p:nvPr/>
        </p:nvSpPr>
        <p:spPr>
          <a:xfrm>
            <a:off x="6993652" y="4562332"/>
            <a:ext cx="2015594" cy="307777"/>
          </a:xfrm>
          <a:prstGeom prst="rect">
            <a:avLst/>
          </a:prstGeom>
          <a:noFill/>
        </p:spPr>
        <p:txBody>
          <a:bodyPr wrap="square" rtlCol="0">
            <a:spAutoFit/>
          </a:bodyPr>
          <a:lstStyle/>
          <a:p>
            <a:pPr algn="ctr"/>
            <a:r>
              <a:rPr lang="ko-KR" altLang="en-US" sz="1400" dirty="0" smtClean="0">
                <a:ln>
                  <a:solidFill>
                    <a:schemeClr val="bg2">
                      <a:lumMod val="50000"/>
                      <a:alpha val="20000"/>
                    </a:schemeClr>
                  </a:solidFill>
                </a:ln>
                <a:latin typeface="HY견고딕" panose="02030600000101010101" pitchFamily="18" charset="-127"/>
                <a:ea typeface="HY견고딕" panose="02030600000101010101" pitchFamily="18" charset="-127"/>
              </a:rPr>
              <a:t>전화사</a:t>
            </a:r>
            <a:r>
              <a:rPr lang="ko-KR" altLang="en-US" sz="1400" dirty="0">
                <a:ln>
                  <a:solidFill>
                    <a:schemeClr val="bg2">
                      <a:lumMod val="50000"/>
                      <a:alpha val="20000"/>
                    </a:schemeClr>
                  </a:solidFill>
                </a:ln>
                <a:latin typeface="HY견고딕" panose="02030600000101010101" pitchFamily="18" charset="-127"/>
                <a:ea typeface="HY견고딕" panose="02030600000101010101" pitchFamily="18" charset="-127"/>
              </a:rPr>
              <a:t>용</a:t>
            </a:r>
            <a:endParaRPr lang="en-US" altLang="ko-KR" sz="1600" dirty="0">
              <a:ln>
                <a:solidFill>
                  <a:schemeClr val="bg2">
                    <a:lumMod val="50000"/>
                    <a:alpha val="20000"/>
                  </a:schemeClr>
                </a:solidFill>
              </a:ln>
              <a:latin typeface="HY견고딕" panose="02030600000101010101" pitchFamily="18" charset="-127"/>
              <a:ea typeface="HY견고딕" panose="02030600000101010101" pitchFamily="18" charset="-127"/>
            </a:endParaRPr>
          </a:p>
        </p:txBody>
      </p:sp>
      <p:graphicFrame>
        <p:nvGraphicFramePr>
          <p:cNvPr id="22" name="차트 21"/>
          <p:cNvGraphicFramePr>
            <a:graphicFrameLocks/>
          </p:cNvGraphicFramePr>
          <p:nvPr>
            <p:extLst>
              <p:ext uri="{D42A27DB-BD31-4B8C-83A1-F6EECF244321}">
                <p14:modId xmlns:p14="http://schemas.microsoft.com/office/powerpoint/2010/main" val="2415413629"/>
              </p:ext>
            </p:extLst>
          </p:nvPr>
        </p:nvGraphicFramePr>
        <p:xfrm>
          <a:off x="9615637" y="1786049"/>
          <a:ext cx="2252312" cy="2487568"/>
        </p:xfrm>
        <a:graphic>
          <a:graphicData uri="http://schemas.openxmlformats.org/drawingml/2006/chart">
            <c:chart xmlns:c="http://schemas.openxmlformats.org/drawingml/2006/chart" xmlns:r="http://schemas.openxmlformats.org/officeDocument/2006/relationships" r:id="rId5"/>
          </a:graphicData>
        </a:graphic>
      </p:graphicFrame>
      <p:sp>
        <p:nvSpPr>
          <p:cNvPr id="23" name="TextBox 22">
            <a:extLst>
              <a:ext uri="{FF2B5EF4-FFF2-40B4-BE49-F238E27FC236}">
                <a16:creationId xmlns:a16="http://schemas.microsoft.com/office/drawing/2014/main" id="{D39959C0-F252-4955-8F72-C43648CF63B1}"/>
              </a:ext>
            </a:extLst>
          </p:cNvPr>
          <p:cNvSpPr txBox="1"/>
          <p:nvPr/>
        </p:nvSpPr>
        <p:spPr>
          <a:xfrm>
            <a:off x="9908537" y="4547800"/>
            <a:ext cx="1782707" cy="307777"/>
          </a:xfrm>
          <a:prstGeom prst="rect">
            <a:avLst/>
          </a:prstGeom>
          <a:noFill/>
        </p:spPr>
        <p:txBody>
          <a:bodyPr wrap="square" rtlCol="0">
            <a:spAutoFit/>
          </a:bodyPr>
          <a:lstStyle/>
          <a:p>
            <a:pPr algn="ctr"/>
            <a:r>
              <a:rPr lang="ko-KR" altLang="en-US" sz="1400" dirty="0" smtClean="0">
                <a:ln>
                  <a:solidFill>
                    <a:schemeClr val="bg2">
                      <a:lumMod val="50000"/>
                      <a:alpha val="20000"/>
                    </a:schemeClr>
                  </a:solidFill>
                </a:ln>
                <a:latin typeface="HY견고딕" panose="02030600000101010101" pitchFamily="18" charset="-127"/>
                <a:ea typeface="HY견고딕" panose="02030600000101010101" pitchFamily="18" charset="-127"/>
              </a:rPr>
              <a:t>물건사</a:t>
            </a:r>
            <a:r>
              <a:rPr lang="ko-KR" altLang="en-US" sz="1400" dirty="0">
                <a:ln>
                  <a:solidFill>
                    <a:schemeClr val="bg2">
                      <a:lumMod val="50000"/>
                      <a:alpha val="20000"/>
                    </a:schemeClr>
                  </a:solidFill>
                </a:ln>
                <a:latin typeface="HY견고딕" panose="02030600000101010101" pitchFamily="18" charset="-127"/>
                <a:ea typeface="HY견고딕" panose="02030600000101010101" pitchFamily="18" charset="-127"/>
              </a:rPr>
              <a:t>기</a:t>
            </a:r>
            <a:endParaRPr lang="en-US" altLang="ko-KR" sz="1600" dirty="0">
              <a:ln>
                <a:solidFill>
                  <a:schemeClr val="bg2">
                    <a:lumMod val="50000"/>
                    <a:alpha val="20000"/>
                  </a:schemeClr>
                </a:solidFill>
              </a:ln>
              <a:latin typeface="HY견고딕" panose="02030600000101010101" pitchFamily="18" charset="-127"/>
              <a:ea typeface="HY견고딕" panose="02030600000101010101" pitchFamily="18" charset="-127"/>
            </a:endParaRPr>
          </a:p>
        </p:txBody>
      </p:sp>
      <p:sp>
        <p:nvSpPr>
          <p:cNvPr id="26" name="TextBox 25">
            <a:extLst>
              <a:ext uri="{FF2B5EF4-FFF2-40B4-BE49-F238E27FC236}">
                <a16:creationId xmlns:a16="http://schemas.microsoft.com/office/drawing/2014/main" id="{BE6424C9-E60D-41D5-B8D9-D248DC66AAB1}"/>
              </a:ext>
            </a:extLst>
          </p:cNvPr>
          <p:cNvSpPr txBox="1"/>
          <p:nvPr/>
        </p:nvSpPr>
        <p:spPr>
          <a:xfrm>
            <a:off x="6941390" y="5190492"/>
            <a:ext cx="4948644" cy="830997"/>
          </a:xfrm>
          <a:prstGeom prst="rect">
            <a:avLst/>
          </a:prstGeom>
          <a:noFill/>
        </p:spPr>
        <p:txBody>
          <a:bodyPr wrap="square" rtlCol="0">
            <a:spAutoFit/>
          </a:bodyPr>
          <a:lstStyle/>
          <a:p>
            <a:r>
              <a:rPr lang="ko-KR" altLang="en-US" sz="1600" dirty="0" smtClean="0">
                <a:ln>
                  <a:solidFill>
                    <a:schemeClr val="bg2">
                      <a:lumMod val="50000"/>
                      <a:alpha val="20000"/>
                    </a:schemeClr>
                  </a:solidFill>
                </a:ln>
                <a:latin typeface="HY견고딕" panose="02030600000101010101" pitchFamily="18" charset="-127"/>
                <a:ea typeface="HY견고딕" panose="02030600000101010101" pitchFamily="18" charset="-127"/>
              </a:rPr>
              <a:t>척도 검사 상 프로그램 전</a:t>
            </a:r>
            <a:r>
              <a:rPr lang="en-US" altLang="ko-KR" sz="1600" dirty="0" smtClean="0">
                <a:ln>
                  <a:solidFill>
                    <a:schemeClr val="bg2">
                      <a:lumMod val="50000"/>
                      <a:alpha val="20000"/>
                    </a:schemeClr>
                  </a:solidFill>
                </a:ln>
                <a:latin typeface="HY견고딕" panose="02030600000101010101" pitchFamily="18" charset="-127"/>
                <a:ea typeface="HY견고딕" panose="02030600000101010101" pitchFamily="18" charset="-127"/>
              </a:rPr>
              <a:t>.</a:t>
            </a:r>
            <a:r>
              <a:rPr lang="ko-KR" altLang="en-US" sz="1600" dirty="0" smtClean="0">
                <a:ln>
                  <a:solidFill>
                    <a:schemeClr val="bg2">
                      <a:lumMod val="50000"/>
                      <a:alpha val="20000"/>
                    </a:schemeClr>
                  </a:solidFill>
                </a:ln>
                <a:latin typeface="HY견고딕" panose="02030600000101010101" pitchFamily="18" charset="-127"/>
                <a:ea typeface="HY견고딕" panose="02030600000101010101" pitchFamily="18" charset="-127"/>
              </a:rPr>
              <a:t>후 전화사용 및 물건사기 능력이 다소 향상된 것으로 나타나 일상도구사용능력 향상에 도움이 됨을 알 수 있음</a:t>
            </a:r>
            <a:endParaRPr lang="en-US" altLang="ko-KR" sz="1600" dirty="0">
              <a:ln>
                <a:solidFill>
                  <a:schemeClr val="bg2">
                    <a:lumMod val="50000"/>
                    <a:alpha val="20000"/>
                  </a:schemeClr>
                </a:solidFill>
              </a:ln>
              <a:latin typeface="HY견고딕" panose="02030600000101010101" pitchFamily="18" charset="-127"/>
              <a:ea typeface="HY견고딕" panose="02030600000101010101" pitchFamily="18" charset="-127"/>
            </a:endParaRPr>
          </a:p>
        </p:txBody>
      </p:sp>
      <p:sp>
        <p:nvSpPr>
          <p:cNvPr id="27" name="TextBox 26">
            <a:extLst>
              <a:ext uri="{FF2B5EF4-FFF2-40B4-BE49-F238E27FC236}">
                <a16:creationId xmlns:a16="http://schemas.microsoft.com/office/drawing/2014/main" id="{D39959C0-F252-4955-8F72-C43648CF63B1}"/>
              </a:ext>
            </a:extLst>
          </p:cNvPr>
          <p:cNvSpPr txBox="1"/>
          <p:nvPr/>
        </p:nvSpPr>
        <p:spPr>
          <a:xfrm>
            <a:off x="564508" y="2651061"/>
            <a:ext cx="2197083" cy="369332"/>
          </a:xfrm>
          <a:prstGeom prst="rect">
            <a:avLst/>
          </a:prstGeom>
          <a:noFill/>
        </p:spPr>
        <p:txBody>
          <a:bodyPr wrap="square" rtlCol="0">
            <a:spAutoFit/>
          </a:bodyPr>
          <a:lstStyle/>
          <a:p>
            <a:r>
              <a:rPr lang="en-US" altLang="ko-KR" dirty="0" smtClean="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rPr>
              <a:t>IADL</a:t>
            </a:r>
            <a:r>
              <a:rPr lang="ko-KR" altLang="en-US" dirty="0" smtClean="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rPr>
              <a:t>평가지표</a:t>
            </a:r>
            <a:endParaRPr lang="en-US" altLang="ko-KR" dirty="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endParaRPr>
          </a:p>
        </p:txBody>
      </p:sp>
      <p:graphicFrame>
        <p:nvGraphicFramePr>
          <p:cNvPr id="3" name="표 2"/>
          <p:cNvGraphicFramePr>
            <a:graphicFrameLocks noGrp="1"/>
          </p:cNvGraphicFramePr>
          <p:nvPr>
            <p:extLst>
              <p:ext uri="{D42A27DB-BD31-4B8C-83A1-F6EECF244321}">
                <p14:modId xmlns:p14="http://schemas.microsoft.com/office/powerpoint/2010/main" val="507893835"/>
              </p:ext>
            </p:extLst>
          </p:nvPr>
        </p:nvGraphicFramePr>
        <p:xfrm>
          <a:off x="481582" y="3005276"/>
          <a:ext cx="5702990" cy="2726340"/>
        </p:xfrm>
        <a:graphic>
          <a:graphicData uri="http://schemas.openxmlformats.org/drawingml/2006/table">
            <a:tbl>
              <a:tblPr/>
              <a:tblGrid>
                <a:gridCol w="280675">
                  <a:extLst>
                    <a:ext uri="{9D8B030D-6E8A-4147-A177-3AD203B41FA5}">
                      <a16:colId xmlns:a16="http://schemas.microsoft.com/office/drawing/2014/main" val="20000"/>
                    </a:ext>
                  </a:extLst>
                </a:gridCol>
                <a:gridCol w="593440">
                  <a:extLst>
                    <a:ext uri="{9D8B030D-6E8A-4147-A177-3AD203B41FA5}">
                      <a16:colId xmlns:a16="http://schemas.microsoft.com/office/drawing/2014/main" val="20001"/>
                    </a:ext>
                  </a:extLst>
                </a:gridCol>
                <a:gridCol w="336720">
                  <a:extLst>
                    <a:ext uri="{9D8B030D-6E8A-4147-A177-3AD203B41FA5}">
                      <a16:colId xmlns:a16="http://schemas.microsoft.com/office/drawing/2014/main" val="20002"/>
                    </a:ext>
                  </a:extLst>
                </a:gridCol>
                <a:gridCol w="3930805">
                  <a:extLst>
                    <a:ext uri="{9D8B030D-6E8A-4147-A177-3AD203B41FA5}">
                      <a16:colId xmlns:a16="http://schemas.microsoft.com/office/drawing/2014/main" val="20003"/>
                    </a:ext>
                  </a:extLst>
                </a:gridCol>
                <a:gridCol w="280675">
                  <a:extLst>
                    <a:ext uri="{9D8B030D-6E8A-4147-A177-3AD203B41FA5}">
                      <a16:colId xmlns:a16="http://schemas.microsoft.com/office/drawing/2014/main" val="20004"/>
                    </a:ext>
                  </a:extLst>
                </a:gridCol>
                <a:gridCol w="280675">
                  <a:extLst>
                    <a:ext uri="{9D8B030D-6E8A-4147-A177-3AD203B41FA5}">
                      <a16:colId xmlns:a16="http://schemas.microsoft.com/office/drawing/2014/main" val="20005"/>
                    </a:ext>
                  </a:extLst>
                </a:gridCol>
              </a:tblGrid>
              <a:tr h="267905">
                <a:tc rowSpan="2">
                  <a:txBody>
                    <a:bodyPr/>
                    <a:lstStyle/>
                    <a:p>
                      <a:pPr marL="0" marR="0" indent="0" algn="ctr" fontAlgn="base" latinLnBrk="0">
                        <a:lnSpc>
                          <a:spcPct val="160000"/>
                        </a:lnSpc>
                        <a:spcBef>
                          <a:spcPts val="0"/>
                        </a:spcBef>
                        <a:spcAft>
                          <a:spcPts val="0"/>
                        </a:spcAft>
                      </a:pPr>
                      <a:r>
                        <a:rPr lang="ko-KR" altLang="en-US" sz="1000" kern="0" spc="0" dirty="0">
                          <a:solidFill>
                            <a:srgbClr val="000000"/>
                          </a:solidFill>
                          <a:effectLst/>
                          <a:latin typeface="한양신명조"/>
                          <a:ea typeface="한양신명조"/>
                        </a:rPr>
                        <a:t>문항</a:t>
                      </a:r>
                      <a:endParaRPr lang="ko-KR" altLang="en-US" sz="1000" kern="0" spc="0" dirty="0">
                        <a:solidFill>
                          <a:srgbClr val="000000"/>
                        </a:solidFill>
                        <a:effectLst/>
                        <a:latin typeface="한양신명조"/>
                      </a:endParaRPr>
                    </a:p>
                  </a:txBody>
                  <a:tcPr marL="17907" marR="17907" marT="17907" marB="17907" anchor="ctr">
                    <a:lnL w="21590"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21590"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rowSpan="2">
                  <a:txBody>
                    <a:bodyPr/>
                    <a:lstStyle/>
                    <a:p>
                      <a:pPr marL="0" marR="0" indent="0" algn="ctr" fontAlgn="base" latinLnBrk="0">
                        <a:lnSpc>
                          <a:spcPct val="160000"/>
                        </a:lnSpc>
                        <a:spcBef>
                          <a:spcPts val="0"/>
                        </a:spcBef>
                        <a:spcAft>
                          <a:spcPts val="0"/>
                        </a:spcAft>
                      </a:pPr>
                      <a:r>
                        <a:rPr lang="ko-KR" altLang="en-US" sz="1000" kern="0" spc="0">
                          <a:solidFill>
                            <a:srgbClr val="000000"/>
                          </a:solidFill>
                          <a:effectLst/>
                          <a:latin typeface="한양신명조"/>
                          <a:ea typeface="한양신명조"/>
                        </a:rPr>
                        <a:t>구 분</a:t>
                      </a:r>
                      <a:endParaRPr lang="ko-KR" altLang="en-US" sz="1000" kern="0" spc="0">
                        <a:solidFill>
                          <a:srgbClr val="000000"/>
                        </a:solidFill>
                        <a:effectLst/>
                        <a:latin typeface="한양신명조"/>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21590"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rowSpan="2">
                  <a:txBody>
                    <a:bodyPr/>
                    <a:lstStyle/>
                    <a:p>
                      <a:pPr marL="0" marR="0" indent="0" algn="ctr" fontAlgn="base" latinLnBrk="0">
                        <a:lnSpc>
                          <a:spcPct val="160000"/>
                        </a:lnSpc>
                        <a:spcBef>
                          <a:spcPts val="0"/>
                        </a:spcBef>
                        <a:spcAft>
                          <a:spcPts val="0"/>
                        </a:spcAft>
                      </a:pPr>
                      <a:r>
                        <a:rPr lang="ko-KR" altLang="en-US" sz="1000" kern="0" spc="0">
                          <a:solidFill>
                            <a:srgbClr val="000000"/>
                          </a:solidFill>
                          <a:effectLst/>
                          <a:latin typeface="한양신명조"/>
                          <a:ea typeface="한양신명조"/>
                        </a:rPr>
                        <a:t>점수</a:t>
                      </a:r>
                      <a:endParaRPr lang="ko-KR" altLang="en-US" sz="1000" kern="0" spc="0">
                        <a:solidFill>
                          <a:srgbClr val="000000"/>
                        </a:solidFill>
                        <a:effectLst/>
                        <a:latin typeface="한양신명조"/>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21590"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rowSpan="2">
                  <a:txBody>
                    <a:bodyPr/>
                    <a:lstStyle/>
                    <a:p>
                      <a:pPr marL="0" marR="0" indent="0" algn="ctr" fontAlgn="base" latinLnBrk="0">
                        <a:lnSpc>
                          <a:spcPct val="160000"/>
                        </a:lnSpc>
                        <a:spcBef>
                          <a:spcPts val="0"/>
                        </a:spcBef>
                        <a:spcAft>
                          <a:spcPts val="0"/>
                        </a:spcAft>
                      </a:pPr>
                      <a:r>
                        <a:rPr lang="ko-KR" altLang="en-US" sz="1000" kern="0" spc="0">
                          <a:solidFill>
                            <a:srgbClr val="000000"/>
                          </a:solidFill>
                          <a:effectLst/>
                          <a:latin typeface="한양신명조"/>
                          <a:ea typeface="한양신명조"/>
                        </a:rPr>
                        <a:t>내 용</a:t>
                      </a:r>
                      <a:endParaRPr lang="ko-KR" altLang="en-US" sz="1000" kern="0" spc="0">
                        <a:solidFill>
                          <a:srgbClr val="000000"/>
                        </a:solidFill>
                        <a:effectLst/>
                        <a:latin typeface="한양신명조"/>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21590"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gridSpan="2">
                  <a:txBody>
                    <a:bodyPr/>
                    <a:lstStyle/>
                    <a:p>
                      <a:pPr marL="0" marR="0" indent="0" algn="ctr" fontAlgn="base" latinLnBrk="0">
                        <a:lnSpc>
                          <a:spcPct val="160000"/>
                        </a:lnSpc>
                        <a:spcBef>
                          <a:spcPts val="0"/>
                        </a:spcBef>
                        <a:spcAft>
                          <a:spcPts val="0"/>
                        </a:spcAft>
                      </a:pPr>
                      <a:r>
                        <a:rPr lang="ko-KR" altLang="en-US" sz="1000" kern="0" spc="0">
                          <a:solidFill>
                            <a:srgbClr val="000000"/>
                          </a:solidFill>
                          <a:effectLst/>
                          <a:latin typeface="한양신명조"/>
                          <a:ea typeface="한양신명조"/>
                        </a:rPr>
                        <a:t>점 수</a:t>
                      </a:r>
                      <a:endParaRPr lang="ko-KR" altLang="en-US" sz="1000" kern="0" spc="0">
                        <a:solidFill>
                          <a:srgbClr val="000000"/>
                        </a:solidFill>
                        <a:effectLst/>
                        <a:latin typeface="한양신명조"/>
                      </a:endParaRPr>
                    </a:p>
                  </a:txBody>
                  <a:tcPr marL="17907" marR="17907" marT="17907" marB="17907" anchor="ctr">
                    <a:lnL w="3556" cap="flat" cmpd="sng" algn="ctr">
                      <a:solidFill>
                        <a:srgbClr val="000000"/>
                      </a:solidFill>
                      <a:prstDash val="solid"/>
                      <a:round/>
                      <a:headEnd type="none" w="med" len="med"/>
                      <a:tailEnd type="none" w="med" len="med"/>
                    </a:lnL>
                    <a:lnR w="21590" cap="flat" cmpd="sng" algn="ctr">
                      <a:solidFill>
                        <a:srgbClr val="000000"/>
                      </a:solidFill>
                      <a:prstDash val="solid"/>
                      <a:round/>
                      <a:headEnd type="none" w="med" len="med"/>
                      <a:tailEnd type="none" w="med" len="med"/>
                    </a:lnR>
                    <a:lnT w="21590"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extLst>
                  <a:ext uri="{0D108BD9-81ED-4DB2-BD59-A6C34878D82A}">
                    <a16:rowId xmlns:a16="http://schemas.microsoft.com/office/drawing/2014/main" val="10000"/>
                  </a:ext>
                </a:extLst>
              </a:tr>
              <a:tr h="273499">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c>
                  <a:txBody>
                    <a:bodyPr/>
                    <a:lstStyle/>
                    <a:p>
                      <a:pPr marL="0" marR="0" indent="0" algn="ctr" fontAlgn="base" latinLnBrk="1">
                        <a:lnSpc>
                          <a:spcPct val="160000"/>
                        </a:lnSpc>
                        <a:spcBef>
                          <a:spcPts val="0"/>
                        </a:spcBef>
                        <a:spcAft>
                          <a:spcPts val="0"/>
                        </a:spcAft>
                      </a:pPr>
                      <a:r>
                        <a:rPr lang="ko-KR" altLang="en-US" sz="1000" kern="0" spc="0" dirty="0" smtClean="0">
                          <a:solidFill>
                            <a:srgbClr val="000000"/>
                          </a:solidFill>
                          <a:effectLst/>
                          <a:latin typeface="한양신명조"/>
                        </a:rPr>
                        <a:t>전</a:t>
                      </a:r>
                      <a:endParaRPr lang="ko-KR" altLang="en-US" sz="1000" kern="0" spc="0" dirty="0">
                        <a:solidFill>
                          <a:srgbClr val="000000"/>
                        </a:solidFill>
                        <a:effectLst/>
                        <a:latin typeface="한양신명조"/>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1">
                        <a:lnSpc>
                          <a:spcPct val="160000"/>
                        </a:lnSpc>
                        <a:spcBef>
                          <a:spcPts val="0"/>
                        </a:spcBef>
                        <a:spcAft>
                          <a:spcPts val="0"/>
                        </a:spcAft>
                      </a:pPr>
                      <a:r>
                        <a:rPr lang="ko-KR" altLang="en-US" sz="1000" kern="0" spc="0" dirty="0" smtClean="0">
                          <a:solidFill>
                            <a:srgbClr val="000000"/>
                          </a:solidFill>
                          <a:effectLst/>
                          <a:latin typeface="한양신명조"/>
                        </a:rPr>
                        <a:t>후</a:t>
                      </a:r>
                      <a:endParaRPr lang="ko-KR" altLang="en-US" sz="1000" kern="0" spc="0" dirty="0">
                        <a:solidFill>
                          <a:srgbClr val="000000"/>
                        </a:solidFill>
                        <a:effectLst/>
                        <a:latin typeface="한양신명조"/>
                      </a:endParaRPr>
                    </a:p>
                  </a:txBody>
                  <a:tcPr marL="17907" marR="17907" marT="17907" marB="17907" anchor="ctr">
                    <a:lnL w="3556" cap="flat" cmpd="sng" algn="ctr">
                      <a:solidFill>
                        <a:srgbClr val="000000"/>
                      </a:solidFill>
                      <a:prstDash val="solid"/>
                      <a:round/>
                      <a:headEnd type="none" w="med" len="med"/>
                      <a:tailEnd type="none" w="med" len="med"/>
                    </a:lnL>
                    <a:lnR w="21590"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83516">
                <a:tc>
                  <a:txBody>
                    <a:bodyPr/>
                    <a:lstStyle/>
                    <a:p>
                      <a:pPr marL="0" marR="0" indent="0" algn="ctr" fontAlgn="base" latinLnBrk="0">
                        <a:lnSpc>
                          <a:spcPct val="160000"/>
                        </a:lnSpc>
                        <a:spcBef>
                          <a:spcPts val="0"/>
                        </a:spcBef>
                        <a:spcAft>
                          <a:spcPts val="0"/>
                        </a:spcAft>
                      </a:pPr>
                      <a:r>
                        <a:rPr lang="en-US" sz="1000" kern="0" spc="0">
                          <a:solidFill>
                            <a:srgbClr val="000000"/>
                          </a:solidFill>
                          <a:effectLst/>
                          <a:latin typeface="한양신명조"/>
                          <a:ea typeface="한양신명조"/>
                        </a:rPr>
                        <a:t>1</a:t>
                      </a:r>
                      <a:endParaRPr lang="en-US" sz="1000" kern="0" spc="0">
                        <a:solidFill>
                          <a:srgbClr val="000000"/>
                        </a:solidFill>
                        <a:effectLst/>
                        <a:latin typeface="한양신명조"/>
                      </a:endParaRPr>
                    </a:p>
                  </a:txBody>
                  <a:tcPr marL="17907" marR="17907" marT="17907" marB="17907" anchor="ctr">
                    <a:lnL w="21590"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ko-KR" altLang="en-US" sz="1000" kern="0" spc="0">
                          <a:solidFill>
                            <a:srgbClr val="000000"/>
                          </a:solidFill>
                          <a:effectLst/>
                          <a:latin typeface="한양신명조"/>
                          <a:ea typeface="한양신명조"/>
                        </a:rPr>
                        <a:t>전화사용</a:t>
                      </a:r>
                      <a:endParaRPr lang="ko-KR" altLang="en-US" sz="1000" kern="0" spc="0">
                        <a:solidFill>
                          <a:srgbClr val="000000"/>
                        </a:solidFill>
                        <a:effectLst/>
                        <a:latin typeface="한양신명조"/>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ko-KR" altLang="en-US" sz="1000" kern="0" spc="0">
                          <a:solidFill>
                            <a:srgbClr val="000000"/>
                          </a:solidFill>
                          <a:effectLst/>
                          <a:latin typeface="한양신명조"/>
                          <a:ea typeface="한양신명조"/>
                        </a:rPr>
                        <a:t>①</a:t>
                      </a:r>
                      <a:endParaRPr lang="ko-KR" altLang="en-US" sz="1000" kern="0" spc="0">
                        <a:solidFill>
                          <a:srgbClr val="000000"/>
                        </a:solidFill>
                        <a:effectLst/>
                        <a:latin typeface="한양신명조"/>
                      </a:endParaRPr>
                    </a:p>
                    <a:p>
                      <a:pPr marL="0" marR="0" indent="0" algn="ctr" fontAlgn="base" latinLnBrk="0">
                        <a:lnSpc>
                          <a:spcPct val="160000"/>
                        </a:lnSpc>
                        <a:spcBef>
                          <a:spcPts val="0"/>
                        </a:spcBef>
                        <a:spcAft>
                          <a:spcPts val="0"/>
                        </a:spcAft>
                      </a:pPr>
                      <a:r>
                        <a:rPr lang="ko-KR" altLang="en-US" sz="1000" kern="0" spc="0">
                          <a:solidFill>
                            <a:srgbClr val="000000"/>
                          </a:solidFill>
                          <a:effectLst/>
                          <a:latin typeface="한양신명조"/>
                          <a:ea typeface="한양신명조"/>
                        </a:rPr>
                        <a:t>②</a:t>
                      </a:r>
                      <a:endParaRPr lang="ko-KR" altLang="en-US" sz="1000" kern="0" spc="0">
                        <a:solidFill>
                          <a:srgbClr val="000000"/>
                        </a:solidFill>
                        <a:effectLst/>
                        <a:latin typeface="한양신명조"/>
                      </a:endParaRPr>
                    </a:p>
                    <a:p>
                      <a:pPr marL="0" marR="0" indent="0" algn="ctr" fontAlgn="base" latinLnBrk="0">
                        <a:lnSpc>
                          <a:spcPct val="160000"/>
                        </a:lnSpc>
                        <a:spcBef>
                          <a:spcPts val="0"/>
                        </a:spcBef>
                        <a:spcAft>
                          <a:spcPts val="0"/>
                        </a:spcAft>
                      </a:pPr>
                      <a:r>
                        <a:rPr lang="ko-KR" altLang="en-US" sz="1000" kern="0" spc="0">
                          <a:solidFill>
                            <a:srgbClr val="000000"/>
                          </a:solidFill>
                          <a:effectLst/>
                          <a:latin typeface="한양신명조"/>
                          <a:ea typeface="한양신명조"/>
                        </a:rPr>
                        <a:t>③</a:t>
                      </a:r>
                      <a:endParaRPr lang="ko-KR" altLang="en-US" sz="1000" kern="0" spc="0">
                        <a:solidFill>
                          <a:srgbClr val="000000"/>
                        </a:solidFill>
                        <a:effectLst/>
                        <a:latin typeface="한양신명조"/>
                      </a:endParaRPr>
                    </a:p>
                    <a:p>
                      <a:pPr marL="0" marR="0" indent="0" algn="ctr" fontAlgn="base" latinLnBrk="0">
                        <a:lnSpc>
                          <a:spcPct val="160000"/>
                        </a:lnSpc>
                        <a:spcBef>
                          <a:spcPts val="0"/>
                        </a:spcBef>
                        <a:spcAft>
                          <a:spcPts val="0"/>
                        </a:spcAft>
                      </a:pPr>
                      <a:r>
                        <a:rPr lang="ko-KR" altLang="en-US" sz="1000" kern="0" spc="0">
                          <a:solidFill>
                            <a:srgbClr val="000000"/>
                          </a:solidFill>
                          <a:effectLst/>
                          <a:latin typeface="한양신명조"/>
                          <a:ea typeface="한양신명조"/>
                        </a:rPr>
                        <a:t>④</a:t>
                      </a:r>
                      <a:endParaRPr lang="ko-KR" altLang="en-US" sz="1000" kern="0" spc="0">
                        <a:solidFill>
                          <a:srgbClr val="000000"/>
                        </a:solidFill>
                        <a:effectLst/>
                        <a:latin typeface="한양신명조"/>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60000"/>
                        </a:lnSpc>
                        <a:spcBef>
                          <a:spcPts val="0"/>
                        </a:spcBef>
                        <a:spcAft>
                          <a:spcPts val="0"/>
                        </a:spcAft>
                      </a:pPr>
                      <a:r>
                        <a:rPr lang="en-US" altLang="ko-KR" sz="1000" kern="0" spc="0" dirty="0">
                          <a:solidFill>
                            <a:srgbClr val="000000"/>
                          </a:solidFill>
                          <a:effectLst/>
                          <a:latin typeface="한양신명조"/>
                          <a:ea typeface="한양신명조"/>
                        </a:rPr>
                        <a:t>-</a:t>
                      </a:r>
                      <a:r>
                        <a:rPr lang="ko-KR" altLang="en-US" sz="1000" kern="0" spc="0" dirty="0">
                          <a:solidFill>
                            <a:srgbClr val="000000"/>
                          </a:solidFill>
                          <a:effectLst/>
                          <a:latin typeface="한양신명조"/>
                          <a:ea typeface="한양신명조"/>
                        </a:rPr>
                        <a:t>자신이 스스로 전화번호를 눌러 전화를 거는 등 전화기를 사용한다</a:t>
                      </a:r>
                      <a:r>
                        <a:rPr lang="en-US" altLang="ko-KR" sz="1000" kern="0" spc="0" dirty="0">
                          <a:solidFill>
                            <a:srgbClr val="000000"/>
                          </a:solidFill>
                          <a:effectLst/>
                          <a:latin typeface="한양신명조"/>
                          <a:ea typeface="한양신명조"/>
                        </a:rPr>
                        <a:t>.</a:t>
                      </a:r>
                    </a:p>
                    <a:p>
                      <a:pPr marL="0" marR="0" indent="0" algn="just" fontAlgn="base" latinLnBrk="1">
                        <a:lnSpc>
                          <a:spcPct val="160000"/>
                        </a:lnSpc>
                        <a:spcBef>
                          <a:spcPts val="0"/>
                        </a:spcBef>
                        <a:spcAft>
                          <a:spcPts val="0"/>
                        </a:spcAft>
                      </a:pPr>
                      <a:r>
                        <a:rPr lang="en-US" altLang="ko-KR" sz="1000" kern="0" spc="0" dirty="0">
                          <a:solidFill>
                            <a:srgbClr val="000000"/>
                          </a:solidFill>
                          <a:effectLst/>
                          <a:latin typeface="한양신명조"/>
                          <a:ea typeface="한양신명조"/>
                        </a:rPr>
                        <a:t>-</a:t>
                      </a:r>
                      <a:r>
                        <a:rPr lang="ko-KR" altLang="en-US" sz="1000" kern="0" spc="0" dirty="0">
                          <a:solidFill>
                            <a:srgbClr val="000000"/>
                          </a:solidFill>
                          <a:effectLst/>
                          <a:latin typeface="한양신명조"/>
                          <a:ea typeface="한양신명조"/>
                        </a:rPr>
                        <a:t>몇몇의 잘 아는 전화번호에만 전화를 건다</a:t>
                      </a:r>
                      <a:r>
                        <a:rPr lang="en-US" altLang="ko-KR" sz="1000" kern="0" spc="0" dirty="0">
                          <a:solidFill>
                            <a:srgbClr val="000000"/>
                          </a:solidFill>
                          <a:effectLst/>
                          <a:latin typeface="한양신명조"/>
                          <a:ea typeface="한양신명조"/>
                        </a:rPr>
                        <a:t>.</a:t>
                      </a:r>
                      <a:endParaRPr lang="ko-KR" altLang="en-US" sz="1000" kern="0" spc="0" dirty="0">
                        <a:solidFill>
                          <a:srgbClr val="000000"/>
                        </a:solidFill>
                        <a:effectLst/>
                        <a:latin typeface="한양신명조"/>
                      </a:endParaRPr>
                    </a:p>
                    <a:p>
                      <a:pPr marL="0" marR="0" indent="0" algn="just" fontAlgn="base" latinLnBrk="1">
                        <a:lnSpc>
                          <a:spcPct val="160000"/>
                        </a:lnSpc>
                        <a:spcBef>
                          <a:spcPts val="0"/>
                        </a:spcBef>
                        <a:spcAft>
                          <a:spcPts val="0"/>
                        </a:spcAft>
                      </a:pPr>
                      <a:r>
                        <a:rPr lang="en-US" altLang="ko-KR" sz="1000" kern="0" spc="0" dirty="0">
                          <a:solidFill>
                            <a:srgbClr val="000000"/>
                          </a:solidFill>
                          <a:effectLst/>
                          <a:latin typeface="한양신명조"/>
                          <a:ea typeface="한양신명조"/>
                        </a:rPr>
                        <a:t>-</a:t>
                      </a:r>
                      <a:r>
                        <a:rPr lang="ko-KR" altLang="en-US" sz="1000" kern="0" spc="0" dirty="0">
                          <a:solidFill>
                            <a:srgbClr val="000000"/>
                          </a:solidFill>
                          <a:effectLst/>
                          <a:latin typeface="한양신명조"/>
                          <a:ea typeface="한양신명조"/>
                        </a:rPr>
                        <a:t>전화를 받을 수 있으나 전화를 걸지는 못한다</a:t>
                      </a:r>
                      <a:r>
                        <a:rPr lang="en-US" altLang="ko-KR" sz="1000" kern="0" spc="0" dirty="0">
                          <a:solidFill>
                            <a:srgbClr val="000000"/>
                          </a:solidFill>
                          <a:effectLst/>
                          <a:latin typeface="한양신명조"/>
                          <a:ea typeface="한양신명조"/>
                        </a:rPr>
                        <a:t>.</a:t>
                      </a:r>
                      <a:endParaRPr lang="ko-KR" altLang="en-US" sz="1000" kern="0" spc="0" dirty="0">
                        <a:solidFill>
                          <a:srgbClr val="000000"/>
                        </a:solidFill>
                        <a:effectLst/>
                        <a:latin typeface="한양신명조"/>
                      </a:endParaRPr>
                    </a:p>
                    <a:p>
                      <a:pPr marL="0" marR="0" indent="0" algn="just" fontAlgn="base" latinLnBrk="1">
                        <a:lnSpc>
                          <a:spcPct val="160000"/>
                        </a:lnSpc>
                        <a:spcBef>
                          <a:spcPts val="0"/>
                        </a:spcBef>
                        <a:spcAft>
                          <a:spcPts val="0"/>
                        </a:spcAft>
                      </a:pPr>
                      <a:r>
                        <a:rPr lang="en-US" altLang="ko-KR" sz="1000" kern="0" spc="0" dirty="0">
                          <a:solidFill>
                            <a:srgbClr val="000000"/>
                          </a:solidFill>
                          <a:effectLst/>
                          <a:latin typeface="한양신명조"/>
                          <a:ea typeface="한양신명조"/>
                        </a:rPr>
                        <a:t>-</a:t>
                      </a:r>
                      <a:r>
                        <a:rPr lang="ko-KR" altLang="en-US" sz="1000" kern="0" spc="0" dirty="0">
                          <a:solidFill>
                            <a:srgbClr val="000000"/>
                          </a:solidFill>
                          <a:effectLst/>
                          <a:latin typeface="한양신명조"/>
                          <a:ea typeface="한양신명조"/>
                        </a:rPr>
                        <a:t>자신이 스스로는 전화를 사용하지 못한다</a:t>
                      </a:r>
                      <a:r>
                        <a:rPr lang="en-US" altLang="ko-KR" sz="1000" kern="0" spc="0" dirty="0">
                          <a:solidFill>
                            <a:srgbClr val="000000"/>
                          </a:solidFill>
                          <a:effectLst/>
                          <a:latin typeface="한양신명조"/>
                          <a:ea typeface="한양신명조"/>
                        </a:rPr>
                        <a:t>.</a:t>
                      </a:r>
                      <a:endParaRPr lang="ko-KR" altLang="en-US" sz="1000" kern="0" spc="0" dirty="0">
                        <a:solidFill>
                          <a:srgbClr val="000000"/>
                        </a:solidFill>
                        <a:effectLst/>
                        <a:latin typeface="한양신명조"/>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60000"/>
                        </a:lnSpc>
                        <a:spcBef>
                          <a:spcPts val="0"/>
                        </a:spcBef>
                        <a:spcAft>
                          <a:spcPts val="0"/>
                        </a:spcAft>
                      </a:pPr>
                      <a:endParaRPr lang="ko-KR" altLang="en-US" sz="1000" kern="0" spc="0">
                        <a:solidFill>
                          <a:srgbClr val="000000"/>
                        </a:solidFill>
                        <a:effectLst/>
                        <a:latin typeface="한양신명조"/>
                        <a:ea typeface="한양신명조"/>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60000"/>
                        </a:lnSpc>
                        <a:spcBef>
                          <a:spcPts val="0"/>
                        </a:spcBef>
                        <a:spcAft>
                          <a:spcPts val="0"/>
                        </a:spcAft>
                      </a:pPr>
                      <a:endParaRPr lang="ko-KR" altLang="en-US" sz="1000" kern="0" spc="0">
                        <a:solidFill>
                          <a:srgbClr val="000000"/>
                        </a:solidFill>
                        <a:effectLst/>
                        <a:latin typeface="한양신명조"/>
                        <a:ea typeface="한양신명조"/>
                      </a:endParaRPr>
                    </a:p>
                  </a:txBody>
                  <a:tcPr marL="17907" marR="17907" marT="17907" marB="17907" anchor="ctr">
                    <a:lnL w="3556" cap="flat" cmpd="sng" algn="ctr">
                      <a:solidFill>
                        <a:srgbClr val="000000"/>
                      </a:solidFill>
                      <a:prstDash val="solid"/>
                      <a:round/>
                      <a:headEnd type="none" w="med" len="med"/>
                      <a:tailEnd type="none" w="med" len="med"/>
                    </a:lnL>
                    <a:lnR w="21590"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83516">
                <a:tc>
                  <a:txBody>
                    <a:bodyPr/>
                    <a:lstStyle/>
                    <a:p>
                      <a:pPr marL="0" marR="0" indent="0" algn="ctr" fontAlgn="base" latinLnBrk="0">
                        <a:lnSpc>
                          <a:spcPct val="160000"/>
                        </a:lnSpc>
                        <a:spcBef>
                          <a:spcPts val="0"/>
                        </a:spcBef>
                        <a:spcAft>
                          <a:spcPts val="0"/>
                        </a:spcAft>
                      </a:pPr>
                      <a:r>
                        <a:rPr lang="en-US" sz="1000" kern="0" spc="0">
                          <a:solidFill>
                            <a:srgbClr val="000000"/>
                          </a:solidFill>
                          <a:effectLst/>
                          <a:latin typeface="한양신명조"/>
                          <a:ea typeface="한양신명조"/>
                        </a:rPr>
                        <a:t>2</a:t>
                      </a:r>
                      <a:endParaRPr lang="en-US" sz="1000" kern="0" spc="0">
                        <a:solidFill>
                          <a:srgbClr val="000000"/>
                        </a:solidFill>
                        <a:effectLst/>
                        <a:latin typeface="한양신명조"/>
                      </a:endParaRPr>
                    </a:p>
                  </a:txBody>
                  <a:tcPr marL="17907" marR="17907" marT="17907" marB="17907" anchor="ctr">
                    <a:lnL w="21590"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ko-KR" altLang="en-US" sz="1000" kern="0" spc="0">
                          <a:solidFill>
                            <a:srgbClr val="000000"/>
                          </a:solidFill>
                          <a:effectLst/>
                          <a:latin typeface="한양신명조"/>
                          <a:ea typeface="한양신명조"/>
                        </a:rPr>
                        <a:t>물건사기</a:t>
                      </a:r>
                      <a:endParaRPr lang="ko-KR" altLang="en-US" sz="1000" kern="0" spc="0">
                        <a:solidFill>
                          <a:srgbClr val="000000"/>
                        </a:solidFill>
                        <a:effectLst/>
                        <a:latin typeface="한양신명조"/>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ko-KR" altLang="en-US" sz="1000" kern="0" spc="0">
                          <a:solidFill>
                            <a:srgbClr val="000000"/>
                          </a:solidFill>
                          <a:effectLst/>
                          <a:latin typeface="한양신명조"/>
                          <a:ea typeface="한양신명조"/>
                        </a:rPr>
                        <a:t>①</a:t>
                      </a:r>
                      <a:endParaRPr lang="ko-KR" altLang="en-US" sz="1000" kern="0" spc="0">
                        <a:solidFill>
                          <a:srgbClr val="000000"/>
                        </a:solidFill>
                        <a:effectLst/>
                        <a:latin typeface="한양신명조"/>
                      </a:endParaRPr>
                    </a:p>
                    <a:p>
                      <a:pPr marL="0" marR="0" indent="0" algn="ctr" fontAlgn="base" latinLnBrk="0">
                        <a:lnSpc>
                          <a:spcPct val="160000"/>
                        </a:lnSpc>
                        <a:spcBef>
                          <a:spcPts val="0"/>
                        </a:spcBef>
                        <a:spcAft>
                          <a:spcPts val="0"/>
                        </a:spcAft>
                      </a:pPr>
                      <a:r>
                        <a:rPr lang="ko-KR" altLang="en-US" sz="1000" kern="0" spc="0">
                          <a:solidFill>
                            <a:srgbClr val="000000"/>
                          </a:solidFill>
                          <a:effectLst/>
                          <a:latin typeface="한양신명조"/>
                          <a:ea typeface="한양신명조"/>
                        </a:rPr>
                        <a:t>②</a:t>
                      </a:r>
                      <a:endParaRPr lang="ko-KR" altLang="en-US" sz="1000" kern="0" spc="0">
                        <a:solidFill>
                          <a:srgbClr val="000000"/>
                        </a:solidFill>
                        <a:effectLst/>
                        <a:latin typeface="한양신명조"/>
                      </a:endParaRPr>
                    </a:p>
                    <a:p>
                      <a:pPr marL="0" marR="0" indent="0" algn="ctr" fontAlgn="base" latinLnBrk="0">
                        <a:lnSpc>
                          <a:spcPct val="160000"/>
                        </a:lnSpc>
                        <a:spcBef>
                          <a:spcPts val="0"/>
                        </a:spcBef>
                        <a:spcAft>
                          <a:spcPts val="0"/>
                        </a:spcAft>
                      </a:pPr>
                      <a:r>
                        <a:rPr lang="ko-KR" altLang="en-US" sz="1000" kern="0" spc="0">
                          <a:solidFill>
                            <a:srgbClr val="000000"/>
                          </a:solidFill>
                          <a:effectLst/>
                          <a:latin typeface="한양신명조"/>
                          <a:ea typeface="한양신명조"/>
                        </a:rPr>
                        <a:t>③</a:t>
                      </a:r>
                      <a:endParaRPr lang="ko-KR" altLang="en-US" sz="1000" kern="0" spc="0">
                        <a:solidFill>
                          <a:srgbClr val="000000"/>
                        </a:solidFill>
                        <a:effectLst/>
                        <a:latin typeface="한양신명조"/>
                      </a:endParaRPr>
                    </a:p>
                    <a:p>
                      <a:pPr marL="0" marR="0" indent="0" algn="ctr" fontAlgn="base" latinLnBrk="0">
                        <a:lnSpc>
                          <a:spcPct val="160000"/>
                        </a:lnSpc>
                        <a:spcBef>
                          <a:spcPts val="0"/>
                        </a:spcBef>
                        <a:spcAft>
                          <a:spcPts val="0"/>
                        </a:spcAft>
                      </a:pPr>
                      <a:r>
                        <a:rPr lang="ko-KR" altLang="en-US" sz="1000" kern="0" spc="0">
                          <a:solidFill>
                            <a:srgbClr val="000000"/>
                          </a:solidFill>
                          <a:effectLst/>
                          <a:latin typeface="한양신명조"/>
                          <a:ea typeface="한양신명조"/>
                        </a:rPr>
                        <a:t>④</a:t>
                      </a:r>
                      <a:endParaRPr lang="ko-KR" altLang="en-US" sz="1000" kern="0" spc="0">
                        <a:solidFill>
                          <a:srgbClr val="000000"/>
                        </a:solidFill>
                        <a:effectLst/>
                        <a:latin typeface="한양신명조"/>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60000"/>
                        </a:lnSpc>
                        <a:spcBef>
                          <a:spcPts val="0"/>
                        </a:spcBef>
                        <a:spcAft>
                          <a:spcPts val="0"/>
                        </a:spcAft>
                      </a:pPr>
                      <a:r>
                        <a:rPr lang="en-US" altLang="ko-KR" sz="1000" kern="0" spc="0" dirty="0">
                          <a:solidFill>
                            <a:srgbClr val="000000"/>
                          </a:solidFill>
                          <a:effectLst/>
                          <a:latin typeface="한양신명조"/>
                          <a:ea typeface="한양신명조"/>
                        </a:rPr>
                        <a:t>-</a:t>
                      </a:r>
                      <a:r>
                        <a:rPr lang="ko-KR" altLang="en-US" sz="1000" kern="0" spc="0" dirty="0">
                          <a:solidFill>
                            <a:srgbClr val="000000"/>
                          </a:solidFill>
                          <a:effectLst/>
                          <a:latin typeface="한양신명조"/>
                          <a:ea typeface="한양신명조"/>
                        </a:rPr>
                        <a:t>모든 물건을 독자적으로 구입할 수 있다</a:t>
                      </a:r>
                      <a:r>
                        <a:rPr lang="en-US" altLang="ko-KR" sz="1000" kern="0" spc="0" dirty="0">
                          <a:solidFill>
                            <a:srgbClr val="000000"/>
                          </a:solidFill>
                          <a:effectLst/>
                          <a:latin typeface="한양신명조"/>
                          <a:ea typeface="한양신명조"/>
                        </a:rPr>
                        <a:t>.</a:t>
                      </a:r>
                    </a:p>
                    <a:p>
                      <a:pPr marL="0" marR="0" indent="0" algn="just" fontAlgn="base" latinLnBrk="1">
                        <a:lnSpc>
                          <a:spcPct val="160000"/>
                        </a:lnSpc>
                        <a:spcBef>
                          <a:spcPts val="0"/>
                        </a:spcBef>
                        <a:spcAft>
                          <a:spcPts val="0"/>
                        </a:spcAft>
                      </a:pPr>
                      <a:r>
                        <a:rPr lang="en-US" altLang="ko-KR" sz="1000" kern="0" spc="0" dirty="0">
                          <a:solidFill>
                            <a:srgbClr val="000000"/>
                          </a:solidFill>
                          <a:effectLst/>
                          <a:latin typeface="한양신명조"/>
                          <a:ea typeface="한양신명조"/>
                        </a:rPr>
                        <a:t>-</a:t>
                      </a:r>
                      <a:r>
                        <a:rPr lang="ko-KR" altLang="en-US" sz="1000" kern="0" spc="0" dirty="0">
                          <a:solidFill>
                            <a:srgbClr val="000000"/>
                          </a:solidFill>
                          <a:effectLst/>
                          <a:latin typeface="한양신명조"/>
                          <a:ea typeface="한양신명조"/>
                        </a:rPr>
                        <a:t>제한된 수의 물건만 독자적으로 구입할 수 있다</a:t>
                      </a:r>
                      <a:r>
                        <a:rPr lang="en-US" altLang="ko-KR" sz="1000" kern="0" spc="0" dirty="0">
                          <a:solidFill>
                            <a:srgbClr val="000000"/>
                          </a:solidFill>
                          <a:effectLst/>
                          <a:latin typeface="한양신명조"/>
                          <a:ea typeface="한양신명조"/>
                        </a:rPr>
                        <a:t>.</a:t>
                      </a:r>
                      <a:endParaRPr lang="ko-KR" altLang="en-US" sz="1000" kern="0" spc="0" dirty="0">
                        <a:solidFill>
                          <a:srgbClr val="000000"/>
                        </a:solidFill>
                        <a:effectLst/>
                        <a:latin typeface="한양신명조"/>
                      </a:endParaRPr>
                    </a:p>
                    <a:p>
                      <a:pPr marL="0" marR="0" indent="0" algn="just" fontAlgn="base" latinLnBrk="1">
                        <a:lnSpc>
                          <a:spcPct val="160000"/>
                        </a:lnSpc>
                        <a:spcBef>
                          <a:spcPts val="0"/>
                        </a:spcBef>
                        <a:spcAft>
                          <a:spcPts val="0"/>
                        </a:spcAft>
                      </a:pPr>
                      <a:r>
                        <a:rPr lang="en-US" altLang="ko-KR" sz="1000" kern="0" spc="0" dirty="0">
                          <a:solidFill>
                            <a:srgbClr val="000000"/>
                          </a:solidFill>
                          <a:effectLst/>
                          <a:latin typeface="한양신명조"/>
                          <a:ea typeface="한양신명조"/>
                        </a:rPr>
                        <a:t>-</a:t>
                      </a:r>
                      <a:r>
                        <a:rPr lang="ko-KR" altLang="en-US" sz="1000" kern="0" spc="0" dirty="0">
                          <a:solidFill>
                            <a:srgbClr val="000000"/>
                          </a:solidFill>
                          <a:effectLst/>
                          <a:latin typeface="한양신명조"/>
                          <a:ea typeface="한양신명조"/>
                        </a:rPr>
                        <a:t>어떤 물건 구입도 도와주어야만 할 수 있다</a:t>
                      </a:r>
                      <a:r>
                        <a:rPr lang="en-US" altLang="ko-KR" sz="1000" kern="0" spc="0" dirty="0">
                          <a:solidFill>
                            <a:srgbClr val="000000"/>
                          </a:solidFill>
                          <a:effectLst/>
                          <a:latin typeface="한양신명조"/>
                          <a:ea typeface="한양신명조"/>
                        </a:rPr>
                        <a:t>.</a:t>
                      </a:r>
                      <a:endParaRPr lang="ko-KR" altLang="en-US" sz="1000" kern="0" spc="0" dirty="0">
                        <a:solidFill>
                          <a:srgbClr val="000000"/>
                        </a:solidFill>
                        <a:effectLst/>
                        <a:latin typeface="한양신명조"/>
                      </a:endParaRPr>
                    </a:p>
                    <a:p>
                      <a:pPr marL="0" marR="0" indent="0" algn="just" fontAlgn="base" latinLnBrk="1">
                        <a:lnSpc>
                          <a:spcPct val="160000"/>
                        </a:lnSpc>
                        <a:spcBef>
                          <a:spcPts val="0"/>
                        </a:spcBef>
                        <a:spcAft>
                          <a:spcPts val="0"/>
                        </a:spcAft>
                      </a:pPr>
                      <a:r>
                        <a:rPr lang="en-US" altLang="ko-KR" sz="1000" kern="0" spc="0" dirty="0">
                          <a:solidFill>
                            <a:srgbClr val="000000"/>
                          </a:solidFill>
                          <a:effectLst/>
                          <a:latin typeface="한양신명조"/>
                          <a:ea typeface="한양신명조"/>
                        </a:rPr>
                        <a:t>-</a:t>
                      </a:r>
                      <a:r>
                        <a:rPr lang="ko-KR" altLang="en-US" sz="1000" kern="0" spc="0" dirty="0">
                          <a:solidFill>
                            <a:srgbClr val="000000"/>
                          </a:solidFill>
                          <a:effectLst/>
                          <a:latin typeface="한양신명조"/>
                          <a:ea typeface="한양신명조"/>
                        </a:rPr>
                        <a:t>물건 구입을 전혀 할 수 없다</a:t>
                      </a:r>
                      <a:r>
                        <a:rPr lang="en-US" altLang="ko-KR" sz="1000" kern="0" spc="0" dirty="0">
                          <a:solidFill>
                            <a:srgbClr val="000000"/>
                          </a:solidFill>
                          <a:effectLst/>
                          <a:latin typeface="한양신명조"/>
                          <a:ea typeface="한양신명조"/>
                        </a:rPr>
                        <a:t>.</a:t>
                      </a:r>
                      <a:endParaRPr lang="ko-KR" altLang="en-US" sz="1000" kern="0" spc="0" dirty="0">
                        <a:solidFill>
                          <a:srgbClr val="000000"/>
                        </a:solidFill>
                        <a:effectLst/>
                        <a:latin typeface="한양신명조"/>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60000"/>
                        </a:lnSpc>
                        <a:spcBef>
                          <a:spcPts val="0"/>
                        </a:spcBef>
                        <a:spcAft>
                          <a:spcPts val="0"/>
                        </a:spcAft>
                      </a:pPr>
                      <a:endParaRPr lang="ko-KR" altLang="en-US" sz="1000" kern="0" spc="0">
                        <a:solidFill>
                          <a:srgbClr val="000000"/>
                        </a:solidFill>
                        <a:effectLst/>
                        <a:latin typeface="한양신명조"/>
                        <a:ea typeface="한양신명조"/>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60000"/>
                        </a:lnSpc>
                        <a:spcBef>
                          <a:spcPts val="0"/>
                        </a:spcBef>
                        <a:spcAft>
                          <a:spcPts val="0"/>
                        </a:spcAft>
                      </a:pPr>
                      <a:endParaRPr lang="ko-KR" altLang="en-US" sz="1000" kern="0" spc="0" dirty="0">
                        <a:solidFill>
                          <a:srgbClr val="000000"/>
                        </a:solidFill>
                        <a:effectLst/>
                        <a:latin typeface="한양신명조"/>
                        <a:ea typeface="한양신명조"/>
                      </a:endParaRPr>
                    </a:p>
                  </a:txBody>
                  <a:tcPr marL="17907" marR="17907" marT="17907" marB="17907" anchor="ctr">
                    <a:lnL w="3556" cap="flat" cmpd="sng" algn="ctr">
                      <a:solidFill>
                        <a:srgbClr val="000000"/>
                      </a:solidFill>
                      <a:prstDash val="solid"/>
                      <a:round/>
                      <a:headEnd type="none" w="med" len="med"/>
                      <a:tailEnd type="none" w="med" len="med"/>
                    </a:lnL>
                    <a:lnR w="21590"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400136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A7ACA9E1-9B06-4296-9C51-236319704BD6}"/>
              </a:ext>
            </a:extLst>
          </p:cNvPr>
          <p:cNvPicPr preferRelativeResize="0">
            <a:picLocks/>
          </p:cNvPicPr>
          <p:nvPr/>
        </p:nvPicPr>
        <p:blipFill>
          <a:blip r:embed="rId2"/>
          <a:stretch>
            <a:fillRect/>
          </a:stretch>
        </p:blipFill>
        <p:spPr>
          <a:xfrm>
            <a:off x="-1" y="1"/>
            <a:ext cx="6583681" cy="6865256"/>
          </a:xfrm>
          <a:prstGeom prst="rect">
            <a:avLst/>
          </a:prstGeom>
          <a:noFill/>
        </p:spPr>
      </p:pic>
      <p:sp>
        <p:nvSpPr>
          <p:cNvPr id="6" name="직사각형 5">
            <a:extLst>
              <a:ext uri="{FF2B5EF4-FFF2-40B4-BE49-F238E27FC236}">
                <a16:creationId xmlns:a16="http://schemas.microsoft.com/office/drawing/2014/main" id="{B4A4C28C-02C1-4158-9FF5-C79FDEED3AF8}"/>
              </a:ext>
            </a:extLst>
          </p:cNvPr>
          <p:cNvSpPr/>
          <p:nvPr/>
        </p:nvSpPr>
        <p:spPr>
          <a:xfrm>
            <a:off x="173255" y="224972"/>
            <a:ext cx="6198669" cy="6415315"/>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Box 6">
            <a:extLst>
              <a:ext uri="{FF2B5EF4-FFF2-40B4-BE49-F238E27FC236}">
                <a16:creationId xmlns:a16="http://schemas.microsoft.com/office/drawing/2014/main" id="{3E31B2D0-DB34-41F7-A3F0-34C0C399B984}"/>
              </a:ext>
            </a:extLst>
          </p:cNvPr>
          <p:cNvSpPr txBox="1"/>
          <p:nvPr/>
        </p:nvSpPr>
        <p:spPr>
          <a:xfrm>
            <a:off x="781706" y="1557405"/>
            <a:ext cx="697627" cy="707886"/>
          </a:xfrm>
          <a:prstGeom prst="rect">
            <a:avLst/>
          </a:prstGeom>
          <a:noFill/>
        </p:spPr>
        <p:txBody>
          <a:bodyPr wrap="none" rtlCol="0">
            <a:spAutoFit/>
          </a:bodyPr>
          <a:lstStyle/>
          <a:p>
            <a:r>
              <a:rPr lang="en-US" altLang="ko-KR" sz="4000" dirty="0" smtClean="0">
                <a:ln>
                  <a:solidFill>
                    <a:schemeClr val="bg2">
                      <a:lumMod val="50000"/>
                      <a:alpha val="20000"/>
                    </a:schemeClr>
                  </a:solidFill>
                </a:ln>
                <a:latin typeface="HY견고딕" panose="02030600000101010101" pitchFamily="18" charset="-127"/>
                <a:ea typeface="HY견고딕" panose="02030600000101010101" pitchFamily="18" charset="-127"/>
              </a:rPr>
              <a:t>1.</a:t>
            </a:r>
            <a:endParaRPr lang="ko-KR" altLang="en-US" sz="4000" dirty="0">
              <a:ln>
                <a:solidFill>
                  <a:schemeClr val="bg2">
                    <a:lumMod val="50000"/>
                    <a:alpha val="20000"/>
                  </a:schemeClr>
                </a:solidFill>
              </a:ln>
              <a:latin typeface="HY견고딕" panose="02030600000101010101" pitchFamily="18" charset="-127"/>
              <a:ea typeface="HY견고딕" panose="02030600000101010101" pitchFamily="18" charset="-127"/>
            </a:endParaRPr>
          </a:p>
        </p:txBody>
      </p:sp>
      <p:cxnSp>
        <p:nvCxnSpPr>
          <p:cNvPr id="17" name="직선 연결선 16">
            <a:extLst>
              <a:ext uri="{FF2B5EF4-FFF2-40B4-BE49-F238E27FC236}">
                <a16:creationId xmlns:a16="http://schemas.microsoft.com/office/drawing/2014/main" id="{98D79CCE-A930-40FB-9884-5EB32FD29E83}"/>
              </a:ext>
            </a:extLst>
          </p:cNvPr>
          <p:cNvCxnSpPr/>
          <p:nvPr/>
        </p:nvCxnSpPr>
        <p:spPr>
          <a:xfrm>
            <a:off x="6941390" y="1487641"/>
            <a:ext cx="4659086" cy="0"/>
          </a:xfrm>
          <a:prstGeom prst="line">
            <a:avLst/>
          </a:prstGeom>
          <a:ln w="158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39959C0-F252-4955-8F72-C43648CF63B1}"/>
              </a:ext>
            </a:extLst>
          </p:cNvPr>
          <p:cNvSpPr txBox="1"/>
          <p:nvPr/>
        </p:nvSpPr>
        <p:spPr>
          <a:xfrm>
            <a:off x="1614520" y="1911348"/>
            <a:ext cx="2871043" cy="523220"/>
          </a:xfrm>
          <a:prstGeom prst="rect">
            <a:avLst/>
          </a:prstGeom>
          <a:noFill/>
        </p:spPr>
        <p:txBody>
          <a:bodyPr wrap="square" rtlCol="0">
            <a:spAutoFit/>
          </a:bodyPr>
          <a:lstStyle/>
          <a:p>
            <a:r>
              <a:rPr lang="ko-KR" altLang="en-US" sz="2800" dirty="0" smtClean="0">
                <a:ln>
                  <a:solidFill>
                    <a:schemeClr val="bg2">
                      <a:lumMod val="50000"/>
                      <a:alpha val="20000"/>
                    </a:schemeClr>
                  </a:solidFill>
                </a:ln>
                <a:latin typeface="HY견고딕" panose="02030600000101010101" pitchFamily="18" charset="-127"/>
                <a:ea typeface="HY견고딕" panose="02030600000101010101" pitchFamily="18" charset="-127"/>
              </a:rPr>
              <a:t>프로그램 평가</a:t>
            </a:r>
            <a:endParaRPr lang="en-US" altLang="ko-KR" sz="2800" dirty="0">
              <a:ln>
                <a:solidFill>
                  <a:schemeClr val="bg2">
                    <a:lumMod val="50000"/>
                    <a:alpha val="20000"/>
                  </a:schemeClr>
                </a:solidFill>
              </a:ln>
              <a:latin typeface="HY견고딕" panose="02030600000101010101" pitchFamily="18" charset="-127"/>
              <a:ea typeface="HY견고딕" panose="02030600000101010101" pitchFamily="18" charset="-127"/>
            </a:endParaRPr>
          </a:p>
        </p:txBody>
      </p:sp>
      <p:cxnSp>
        <p:nvCxnSpPr>
          <p:cNvPr id="25" name="직선 연결선 24">
            <a:extLst>
              <a:ext uri="{FF2B5EF4-FFF2-40B4-BE49-F238E27FC236}">
                <a16:creationId xmlns:a16="http://schemas.microsoft.com/office/drawing/2014/main" id="{C2C86247-B790-4636-9FEB-BAF1565456F7}"/>
              </a:ext>
            </a:extLst>
          </p:cNvPr>
          <p:cNvCxnSpPr>
            <a:cxnSpLocks/>
          </p:cNvCxnSpPr>
          <p:nvPr/>
        </p:nvCxnSpPr>
        <p:spPr>
          <a:xfrm>
            <a:off x="1595673" y="3465620"/>
            <a:ext cx="0" cy="1082180"/>
          </a:xfrm>
          <a:prstGeom prst="line">
            <a:avLst/>
          </a:prstGeom>
          <a:ln w="6350">
            <a:solidFill>
              <a:schemeClr val="bg1">
                <a:lumMod val="85000"/>
                <a:alpha val="60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art, artistic, beautiful">
            <a:extLst>
              <a:ext uri="{FF2B5EF4-FFF2-40B4-BE49-F238E27FC236}">
                <a16:creationId xmlns:a16="http://schemas.microsoft.com/office/drawing/2014/main" id="{C7DDA048-8BE4-4EC1-B5EE-E56D8A6244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231" y="3825654"/>
            <a:ext cx="6077693" cy="2694126"/>
          </a:xfrm>
          <a:prstGeom prst="rect">
            <a:avLst/>
          </a:prstGeom>
          <a:noFill/>
          <a:extLst>
            <a:ext uri="{909E8E84-426E-40DD-AFC4-6F175D3DCCD1}">
              <a14:hiddenFill xmlns:a14="http://schemas.microsoft.com/office/drawing/2010/main">
                <a:solidFill>
                  <a:srgbClr val="FFFFFF"/>
                </a:solidFill>
              </a14:hiddenFill>
            </a:ext>
          </a:extLst>
        </p:spPr>
      </p:pic>
      <p:sp>
        <p:nvSpPr>
          <p:cNvPr id="39" name="직사각형 38">
            <a:extLst>
              <a:ext uri="{FF2B5EF4-FFF2-40B4-BE49-F238E27FC236}">
                <a16:creationId xmlns:a16="http://schemas.microsoft.com/office/drawing/2014/main" id="{03F1A27F-6BBC-4C0D-961F-A5F467F0A24D}"/>
              </a:ext>
            </a:extLst>
          </p:cNvPr>
          <p:cNvSpPr/>
          <p:nvPr/>
        </p:nvSpPr>
        <p:spPr>
          <a:xfrm>
            <a:off x="355342" y="291878"/>
            <a:ext cx="5939579" cy="830997"/>
          </a:xfrm>
          <a:prstGeom prst="rect">
            <a:avLst/>
          </a:prstGeom>
        </p:spPr>
        <p:txBody>
          <a:bodyPr wrap="square">
            <a:spAutoFit/>
          </a:bodyPr>
          <a:lstStyle/>
          <a:p>
            <a:r>
              <a:rPr lang="en-US" altLang="ko-KR" sz="4800" dirty="0">
                <a:ln>
                  <a:solidFill>
                    <a:srgbClr val="4FCAE6">
                      <a:alpha val="20000"/>
                    </a:srgbClr>
                  </a:solidFill>
                </a:ln>
                <a:solidFill>
                  <a:srgbClr val="4FCAE6"/>
                </a:solidFill>
                <a:latin typeface="HY견고딕" panose="02030600000101010101" pitchFamily="18" charset="-127"/>
                <a:ea typeface="HY견고딕" panose="02030600000101010101" pitchFamily="18" charset="-127"/>
              </a:rPr>
              <a:t>5</a:t>
            </a:r>
            <a:r>
              <a:rPr lang="en-US" altLang="ko-KR" sz="4800" dirty="0" smtClean="0">
                <a:ln>
                  <a:solidFill>
                    <a:srgbClr val="4FCAE6">
                      <a:alpha val="20000"/>
                    </a:srgbClr>
                  </a:solidFill>
                </a:ln>
                <a:solidFill>
                  <a:srgbClr val="4FCAE6"/>
                </a:solidFill>
                <a:latin typeface="HY견고딕" panose="02030600000101010101" pitchFamily="18" charset="-127"/>
                <a:ea typeface="HY견고딕" panose="02030600000101010101" pitchFamily="18" charset="-127"/>
              </a:rPr>
              <a:t>. </a:t>
            </a:r>
            <a:r>
              <a:rPr lang="ko-KR" altLang="en-US" sz="4800" dirty="0" smtClean="0">
                <a:ln>
                  <a:solidFill>
                    <a:srgbClr val="4FCAE6">
                      <a:alpha val="20000"/>
                    </a:srgbClr>
                  </a:solidFill>
                </a:ln>
                <a:solidFill>
                  <a:srgbClr val="4FCAE6"/>
                </a:solidFill>
                <a:latin typeface="HY견고딕" panose="02030600000101010101" pitchFamily="18" charset="-127"/>
                <a:ea typeface="HY견고딕" panose="02030600000101010101" pitchFamily="18" charset="-127"/>
              </a:rPr>
              <a:t>효과 및 향후 계획</a:t>
            </a:r>
            <a:endParaRPr lang="en-US" altLang="ko-KR" sz="4800" dirty="0">
              <a:ln>
                <a:solidFill>
                  <a:srgbClr val="4FCAE6">
                    <a:alpha val="20000"/>
                  </a:srgbClr>
                </a:solidFill>
              </a:ln>
              <a:solidFill>
                <a:srgbClr val="4FCAE6"/>
              </a:solidFill>
              <a:latin typeface="HY견고딕" panose="02030600000101010101" pitchFamily="18" charset="-127"/>
              <a:ea typeface="HY견고딕" panose="02030600000101010101" pitchFamily="18" charset="-127"/>
            </a:endParaRPr>
          </a:p>
        </p:txBody>
      </p:sp>
      <p:cxnSp>
        <p:nvCxnSpPr>
          <p:cNvPr id="46" name="직선 연결선 45">
            <a:extLst>
              <a:ext uri="{FF2B5EF4-FFF2-40B4-BE49-F238E27FC236}">
                <a16:creationId xmlns:a16="http://schemas.microsoft.com/office/drawing/2014/main" id="{AE6F58D6-D6F5-407F-A143-49A702B50037}"/>
              </a:ext>
            </a:extLst>
          </p:cNvPr>
          <p:cNvCxnSpPr>
            <a:cxnSpLocks/>
          </p:cNvCxnSpPr>
          <p:nvPr/>
        </p:nvCxnSpPr>
        <p:spPr>
          <a:xfrm>
            <a:off x="2464449" y="2492104"/>
            <a:ext cx="4042229" cy="0"/>
          </a:xfrm>
          <a:prstGeom prst="line">
            <a:avLst/>
          </a:prstGeom>
          <a:ln w="28575">
            <a:solidFill>
              <a:srgbClr val="10C3F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E6424C9-E60D-41D5-B8D9-D248DC66AAB1}"/>
              </a:ext>
            </a:extLst>
          </p:cNvPr>
          <p:cNvSpPr txBox="1"/>
          <p:nvPr/>
        </p:nvSpPr>
        <p:spPr>
          <a:xfrm>
            <a:off x="8559516" y="3825654"/>
            <a:ext cx="3131729" cy="230832"/>
          </a:xfrm>
          <a:prstGeom prst="rect">
            <a:avLst/>
          </a:prstGeom>
          <a:noFill/>
        </p:spPr>
        <p:txBody>
          <a:bodyPr wrap="square" rtlCol="0">
            <a:spAutoFit/>
          </a:bodyPr>
          <a:lstStyle/>
          <a:p>
            <a:endParaRPr lang="en-US" altLang="ko-KR" sz="900" dirty="0">
              <a:ln>
                <a:solidFill>
                  <a:schemeClr val="bg2">
                    <a:lumMod val="50000"/>
                    <a:alpha val="20000"/>
                  </a:schemeClr>
                </a:solidFill>
              </a:ln>
              <a:solidFill>
                <a:schemeClr val="bg2">
                  <a:lumMod val="50000"/>
                </a:schemeClr>
              </a:solidFill>
              <a:latin typeface="KoPub돋움체 Light" panose="02020603020101020101" pitchFamily="18" charset="-127"/>
              <a:ea typeface="KoPub돋움체 Light" panose="02020603020101020101" pitchFamily="18" charset="-127"/>
            </a:endParaRPr>
          </a:p>
        </p:txBody>
      </p:sp>
      <p:sp>
        <p:nvSpPr>
          <p:cNvPr id="16" name="TextBox 15">
            <a:extLst>
              <a:ext uri="{FF2B5EF4-FFF2-40B4-BE49-F238E27FC236}">
                <a16:creationId xmlns:a16="http://schemas.microsoft.com/office/drawing/2014/main" id="{BE6424C9-E60D-41D5-B8D9-D248DC66AAB1}"/>
              </a:ext>
            </a:extLst>
          </p:cNvPr>
          <p:cNvSpPr txBox="1"/>
          <p:nvPr/>
        </p:nvSpPr>
        <p:spPr>
          <a:xfrm>
            <a:off x="6993651" y="953598"/>
            <a:ext cx="3131729" cy="461665"/>
          </a:xfrm>
          <a:prstGeom prst="rect">
            <a:avLst/>
          </a:prstGeom>
          <a:noFill/>
        </p:spPr>
        <p:txBody>
          <a:bodyPr wrap="square" rtlCol="0">
            <a:spAutoFit/>
          </a:bodyPr>
          <a:lstStyle/>
          <a:p>
            <a:r>
              <a:rPr lang="en-US" altLang="ko-KR" sz="2400" dirty="0" smtClean="0">
                <a:ln>
                  <a:solidFill>
                    <a:schemeClr val="bg2">
                      <a:lumMod val="50000"/>
                      <a:alpha val="20000"/>
                    </a:schemeClr>
                  </a:solidFill>
                </a:ln>
                <a:latin typeface="HY견고딕" panose="02030600000101010101" pitchFamily="18" charset="-127"/>
                <a:ea typeface="HY견고딕" panose="02030600000101010101" pitchFamily="18" charset="-127"/>
              </a:rPr>
              <a:t>IADL</a:t>
            </a:r>
            <a:r>
              <a:rPr lang="ko-KR" altLang="en-US" sz="2400" dirty="0" smtClean="0">
                <a:ln>
                  <a:solidFill>
                    <a:schemeClr val="bg2">
                      <a:lumMod val="50000"/>
                      <a:alpha val="20000"/>
                    </a:schemeClr>
                  </a:solidFill>
                </a:ln>
                <a:latin typeface="HY견고딕" panose="02030600000101010101" pitchFamily="18" charset="-127"/>
                <a:ea typeface="HY견고딕" panose="02030600000101010101" pitchFamily="18" charset="-127"/>
              </a:rPr>
              <a:t>평가</a:t>
            </a:r>
            <a:endParaRPr lang="en-US" altLang="ko-KR" sz="2400" dirty="0">
              <a:ln>
                <a:solidFill>
                  <a:schemeClr val="bg2">
                    <a:lumMod val="50000"/>
                    <a:alpha val="20000"/>
                  </a:schemeClr>
                </a:solidFill>
              </a:ln>
              <a:latin typeface="HY견고딕" panose="02030600000101010101" pitchFamily="18" charset="-127"/>
              <a:ea typeface="HY견고딕" panose="02030600000101010101" pitchFamily="18" charset="-127"/>
            </a:endParaRPr>
          </a:p>
        </p:txBody>
      </p:sp>
      <p:sp>
        <p:nvSpPr>
          <p:cNvPr id="21" name="TextBox 20">
            <a:extLst>
              <a:ext uri="{FF2B5EF4-FFF2-40B4-BE49-F238E27FC236}">
                <a16:creationId xmlns:a16="http://schemas.microsoft.com/office/drawing/2014/main" id="{D39959C0-F252-4955-8F72-C43648CF63B1}"/>
              </a:ext>
            </a:extLst>
          </p:cNvPr>
          <p:cNvSpPr txBox="1"/>
          <p:nvPr/>
        </p:nvSpPr>
        <p:spPr>
          <a:xfrm>
            <a:off x="7514535" y="4240023"/>
            <a:ext cx="1256873" cy="307777"/>
          </a:xfrm>
          <a:prstGeom prst="rect">
            <a:avLst/>
          </a:prstGeom>
          <a:noFill/>
        </p:spPr>
        <p:txBody>
          <a:bodyPr wrap="square" rtlCol="0">
            <a:spAutoFit/>
          </a:bodyPr>
          <a:lstStyle/>
          <a:p>
            <a:pPr algn="ctr"/>
            <a:r>
              <a:rPr lang="ko-KR" altLang="en-US" sz="1400" dirty="0" smtClean="0">
                <a:ln>
                  <a:solidFill>
                    <a:schemeClr val="bg2">
                      <a:lumMod val="50000"/>
                      <a:alpha val="20000"/>
                    </a:schemeClr>
                  </a:solidFill>
                </a:ln>
                <a:latin typeface="HY견고딕" panose="02030600000101010101" pitchFamily="18" charset="-127"/>
                <a:ea typeface="HY견고딕" panose="02030600000101010101" pitchFamily="18" charset="-127"/>
              </a:rPr>
              <a:t>식사준</a:t>
            </a:r>
            <a:r>
              <a:rPr lang="ko-KR" altLang="en-US" sz="1400" dirty="0">
                <a:ln>
                  <a:solidFill>
                    <a:schemeClr val="bg2">
                      <a:lumMod val="50000"/>
                      <a:alpha val="20000"/>
                    </a:schemeClr>
                  </a:solidFill>
                </a:ln>
                <a:latin typeface="HY견고딕" panose="02030600000101010101" pitchFamily="18" charset="-127"/>
                <a:ea typeface="HY견고딕" panose="02030600000101010101" pitchFamily="18" charset="-127"/>
              </a:rPr>
              <a:t>비</a:t>
            </a:r>
            <a:endParaRPr lang="en-US" altLang="ko-KR" sz="1600" dirty="0">
              <a:ln>
                <a:solidFill>
                  <a:schemeClr val="bg2">
                    <a:lumMod val="50000"/>
                    <a:alpha val="20000"/>
                  </a:schemeClr>
                </a:solidFill>
              </a:ln>
              <a:latin typeface="HY견고딕" panose="02030600000101010101" pitchFamily="18" charset="-127"/>
              <a:ea typeface="HY견고딕" panose="02030600000101010101" pitchFamily="18" charset="-127"/>
            </a:endParaRPr>
          </a:p>
        </p:txBody>
      </p:sp>
      <p:sp>
        <p:nvSpPr>
          <p:cNvPr id="23" name="TextBox 22">
            <a:extLst>
              <a:ext uri="{FF2B5EF4-FFF2-40B4-BE49-F238E27FC236}">
                <a16:creationId xmlns:a16="http://schemas.microsoft.com/office/drawing/2014/main" id="{D39959C0-F252-4955-8F72-C43648CF63B1}"/>
              </a:ext>
            </a:extLst>
          </p:cNvPr>
          <p:cNvSpPr txBox="1"/>
          <p:nvPr/>
        </p:nvSpPr>
        <p:spPr>
          <a:xfrm>
            <a:off x="10125380" y="4218076"/>
            <a:ext cx="1256873" cy="307777"/>
          </a:xfrm>
          <a:prstGeom prst="rect">
            <a:avLst/>
          </a:prstGeom>
          <a:noFill/>
        </p:spPr>
        <p:txBody>
          <a:bodyPr wrap="square" rtlCol="0">
            <a:spAutoFit/>
          </a:bodyPr>
          <a:lstStyle/>
          <a:p>
            <a:pPr algn="ctr"/>
            <a:r>
              <a:rPr lang="ko-KR" altLang="en-US" sz="1400" dirty="0" smtClean="0">
                <a:ln>
                  <a:solidFill>
                    <a:schemeClr val="bg2">
                      <a:lumMod val="50000"/>
                      <a:alpha val="20000"/>
                    </a:schemeClr>
                  </a:solidFill>
                </a:ln>
                <a:latin typeface="HY견고딕" panose="02030600000101010101" pitchFamily="18" charset="-127"/>
                <a:ea typeface="HY견고딕" panose="02030600000101010101" pitchFamily="18" charset="-127"/>
              </a:rPr>
              <a:t>교통수단이</a:t>
            </a:r>
            <a:r>
              <a:rPr lang="ko-KR" altLang="en-US" sz="1400" dirty="0">
                <a:ln>
                  <a:solidFill>
                    <a:schemeClr val="bg2">
                      <a:lumMod val="50000"/>
                      <a:alpha val="20000"/>
                    </a:schemeClr>
                  </a:solidFill>
                </a:ln>
                <a:latin typeface="HY견고딕" panose="02030600000101010101" pitchFamily="18" charset="-127"/>
                <a:ea typeface="HY견고딕" panose="02030600000101010101" pitchFamily="18" charset="-127"/>
              </a:rPr>
              <a:t>용</a:t>
            </a:r>
            <a:endParaRPr lang="en-US" altLang="ko-KR" sz="1600" dirty="0">
              <a:ln>
                <a:solidFill>
                  <a:schemeClr val="bg2">
                    <a:lumMod val="50000"/>
                    <a:alpha val="20000"/>
                  </a:schemeClr>
                </a:solidFill>
              </a:ln>
              <a:latin typeface="HY견고딕" panose="02030600000101010101" pitchFamily="18" charset="-127"/>
              <a:ea typeface="HY견고딕" panose="02030600000101010101" pitchFamily="18" charset="-127"/>
            </a:endParaRPr>
          </a:p>
        </p:txBody>
      </p:sp>
      <p:graphicFrame>
        <p:nvGraphicFramePr>
          <p:cNvPr id="29" name="차트 28"/>
          <p:cNvGraphicFramePr>
            <a:graphicFrameLocks/>
          </p:cNvGraphicFramePr>
          <p:nvPr>
            <p:extLst>
              <p:ext uri="{D42A27DB-BD31-4B8C-83A1-F6EECF244321}">
                <p14:modId xmlns:p14="http://schemas.microsoft.com/office/powerpoint/2010/main" val="895387478"/>
              </p:ext>
            </p:extLst>
          </p:nvPr>
        </p:nvGraphicFramePr>
        <p:xfrm>
          <a:off x="9477725" y="1722922"/>
          <a:ext cx="2351723" cy="22837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0" name="차트 29"/>
          <p:cNvGraphicFramePr>
            <a:graphicFrameLocks/>
          </p:cNvGraphicFramePr>
          <p:nvPr>
            <p:extLst>
              <p:ext uri="{D42A27DB-BD31-4B8C-83A1-F6EECF244321}">
                <p14:modId xmlns:p14="http://schemas.microsoft.com/office/powerpoint/2010/main" val="2137439603"/>
              </p:ext>
            </p:extLst>
          </p:nvPr>
        </p:nvGraphicFramePr>
        <p:xfrm>
          <a:off x="6672163" y="1720730"/>
          <a:ext cx="2598770" cy="22859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표 2"/>
          <p:cNvGraphicFramePr>
            <a:graphicFrameLocks noGrp="1"/>
          </p:cNvGraphicFramePr>
          <p:nvPr>
            <p:extLst>
              <p:ext uri="{D42A27DB-BD31-4B8C-83A1-F6EECF244321}">
                <p14:modId xmlns:p14="http://schemas.microsoft.com/office/powerpoint/2010/main" val="1412941813"/>
              </p:ext>
            </p:extLst>
          </p:nvPr>
        </p:nvGraphicFramePr>
        <p:xfrm>
          <a:off x="355342" y="3113105"/>
          <a:ext cx="5824075" cy="2825496"/>
        </p:xfrm>
        <a:graphic>
          <a:graphicData uri="http://schemas.openxmlformats.org/drawingml/2006/table">
            <a:tbl>
              <a:tblPr/>
              <a:tblGrid>
                <a:gridCol w="286634">
                  <a:extLst>
                    <a:ext uri="{9D8B030D-6E8A-4147-A177-3AD203B41FA5}">
                      <a16:colId xmlns:a16="http://schemas.microsoft.com/office/drawing/2014/main" val="20000"/>
                    </a:ext>
                  </a:extLst>
                </a:gridCol>
                <a:gridCol w="606040">
                  <a:extLst>
                    <a:ext uri="{9D8B030D-6E8A-4147-A177-3AD203B41FA5}">
                      <a16:colId xmlns:a16="http://schemas.microsoft.com/office/drawing/2014/main" val="20001"/>
                    </a:ext>
                  </a:extLst>
                </a:gridCol>
                <a:gridCol w="343869">
                  <a:extLst>
                    <a:ext uri="{9D8B030D-6E8A-4147-A177-3AD203B41FA5}">
                      <a16:colId xmlns:a16="http://schemas.microsoft.com/office/drawing/2014/main" val="20002"/>
                    </a:ext>
                  </a:extLst>
                </a:gridCol>
                <a:gridCol w="4014264">
                  <a:extLst>
                    <a:ext uri="{9D8B030D-6E8A-4147-A177-3AD203B41FA5}">
                      <a16:colId xmlns:a16="http://schemas.microsoft.com/office/drawing/2014/main" val="20003"/>
                    </a:ext>
                  </a:extLst>
                </a:gridCol>
                <a:gridCol w="286634">
                  <a:extLst>
                    <a:ext uri="{9D8B030D-6E8A-4147-A177-3AD203B41FA5}">
                      <a16:colId xmlns:a16="http://schemas.microsoft.com/office/drawing/2014/main" val="20004"/>
                    </a:ext>
                  </a:extLst>
                </a:gridCol>
                <a:gridCol w="286634">
                  <a:extLst>
                    <a:ext uri="{9D8B030D-6E8A-4147-A177-3AD203B41FA5}">
                      <a16:colId xmlns:a16="http://schemas.microsoft.com/office/drawing/2014/main" val="20005"/>
                    </a:ext>
                  </a:extLst>
                </a:gridCol>
              </a:tblGrid>
              <a:tr h="161294">
                <a:tc rowSpan="2">
                  <a:txBody>
                    <a:bodyPr/>
                    <a:lstStyle/>
                    <a:p>
                      <a:pPr marL="0" marR="0" indent="0" algn="ctr" fontAlgn="base" latinLnBrk="0">
                        <a:lnSpc>
                          <a:spcPct val="160000"/>
                        </a:lnSpc>
                        <a:spcBef>
                          <a:spcPts val="0"/>
                        </a:spcBef>
                        <a:spcAft>
                          <a:spcPts val="0"/>
                        </a:spcAft>
                      </a:pPr>
                      <a:r>
                        <a:rPr lang="ko-KR" altLang="en-US" sz="1000" kern="0" spc="0" dirty="0">
                          <a:solidFill>
                            <a:srgbClr val="000000"/>
                          </a:solidFill>
                          <a:effectLst/>
                          <a:latin typeface="한양신명조"/>
                          <a:ea typeface="한양신명조"/>
                        </a:rPr>
                        <a:t>문항</a:t>
                      </a:r>
                      <a:endParaRPr lang="ko-KR" altLang="en-US" sz="1000" kern="0" spc="0" dirty="0">
                        <a:solidFill>
                          <a:srgbClr val="000000"/>
                        </a:solidFill>
                        <a:effectLst/>
                        <a:latin typeface="한양신명조"/>
                      </a:endParaRPr>
                    </a:p>
                  </a:txBody>
                  <a:tcPr marL="17907" marR="17907" marT="17907" marB="17907" anchor="ctr">
                    <a:lnL w="21590"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21590"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rowSpan="2">
                  <a:txBody>
                    <a:bodyPr/>
                    <a:lstStyle/>
                    <a:p>
                      <a:pPr marL="0" marR="0" indent="0" algn="ctr" fontAlgn="base" latinLnBrk="0">
                        <a:lnSpc>
                          <a:spcPct val="160000"/>
                        </a:lnSpc>
                        <a:spcBef>
                          <a:spcPts val="0"/>
                        </a:spcBef>
                        <a:spcAft>
                          <a:spcPts val="0"/>
                        </a:spcAft>
                      </a:pPr>
                      <a:r>
                        <a:rPr lang="ko-KR" altLang="en-US" sz="1000" kern="0" spc="0">
                          <a:solidFill>
                            <a:srgbClr val="000000"/>
                          </a:solidFill>
                          <a:effectLst/>
                          <a:latin typeface="한양신명조"/>
                          <a:ea typeface="한양신명조"/>
                        </a:rPr>
                        <a:t>구 분</a:t>
                      </a:r>
                      <a:endParaRPr lang="ko-KR" altLang="en-US" sz="1000" kern="0" spc="0">
                        <a:solidFill>
                          <a:srgbClr val="000000"/>
                        </a:solidFill>
                        <a:effectLst/>
                        <a:latin typeface="한양신명조"/>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21590"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rowSpan="2">
                  <a:txBody>
                    <a:bodyPr/>
                    <a:lstStyle/>
                    <a:p>
                      <a:pPr marL="0" marR="0" indent="0" algn="ctr" fontAlgn="base" latinLnBrk="0">
                        <a:lnSpc>
                          <a:spcPct val="160000"/>
                        </a:lnSpc>
                        <a:spcBef>
                          <a:spcPts val="0"/>
                        </a:spcBef>
                        <a:spcAft>
                          <a:spcPts val="0"/>
                        </a:spcAft>
                      </a:pPr>
                      <a:r>
                        <a:rPr lang="ko-KR" altLang="en-US" sz="1000" kern="0" spc="0">
                          <a:solidFill>
                            <a:srgbClr val="000000"/>
                          </a:solidFill>
                          <a:effectLst/>
                          <a:latin typeface="한양신명조"/>
                          <a:ea typeface="한양신명조"/>
                        </a:rPr>
                        <a:t>점수</a:t>
                      </a:r>
                      <a:endParaRPr lang="ko-KR" altLang="en-US" sz="1000" kern="0" spc="0">
                        <a:solidFill>
                          <a:srgbClr val="000000"/>
                        </a:solidFill>
                        <a:effectLst/>
                        <a:latin typeface="한양신명조"/>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21590"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rowSpan="2">
                  <a:txBody>
                    <a:bodyPr/>
                    <a:lstStyle/>
                    <a:p>
                      <a:pPr marL="0" marR="0" indent="0" algn="ctr" fontAlgn="base" latinLnBrk="0">
                        <a:lnSpc>
                          <a:spcPct val="160000"/>
                        </a:lnSpc>
                        <a:spcBef>
                          <a:spcPts val="0"/>
                        </a:spcBef>
                        <a:spcAft>
                          <a:spcPts val="0"/>
                        </a:spcAft>
                      </a:pPr>
                      <a:r>
                        <a:rPr lang="ko-KR" altLang="en-US" sz="1000" kern="0" spc="0">
                          <a:solidFill>
                            <a:srgbClr val="000000"/>
                          </a:solidFill>
                          <a:effectLst/>
                          <a:latin typeface="한양신명조"/>
                          <a:ea typeface="한양신명조"/>
                        </a:rPr>
                        <a:t>내 용</a:t>
                      </a:r>
                      <a:endParaRPr lang="ko-KR" altLang="en-US" sz="1000" kern="0" spc="0">
                        <a:solidFill>
                          <a:srgbClr val="000000"/>
                        </a:solidFill>
                        <a:effectLst/>
                        <a:latin typeface="한양신명조"/>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21590"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gridSpan="2">
                  <a:txBody>
                    <a:bodyPr/>
                    <a:lstStyle/>
                    <a:p>
                      <a:pPr marL="0" marR="0" indent="0" algn="ctr" fontAlgn="base" latinLnBrk="0">
                        <a:lnSpc>
                          <a:spcPct val="160000"/>
                        </a:lnSpc>
                        <a:spcBef>
                          <a:spcPts val="0"/>
                        </a:spcBef>
                        <a:spcAft>
                          <a:spcPts val="0"/>
                        </a:spcAft>
                      </a:pPr>
                      <a:r>
                        <a:rPr lang="ko-KR" altLang="en-US" sz="1000" kern="0" spc="0">
                          <a:solidFill>
                            <a:srgbClr val="000000"/>
                          </a:solidFill>
                          <a:effectLst/>
                          <a:latin typeface="한양신명조"/>
                          <a:ea typeface="한양신명조"/>
                        </a:rPr>
                        <a:t>점 수</a:t>
                      </a:r>
                      <a:endParaRPr lang="ko-KR" altLang="en-US" sz="1000" kern="0" spc="0">
                        <a:solidFill>
                          <a:srgbClr val="000000"/>
                        </a:solidFill>
                        <a:effectLst/>
                        <a:latin typeface="한양신명조"/>
                      </a:endParaRPr>
                    </a:p>
                  </a:txBody>
                  <a:tcPr marL="17907" marR="17907" marT="17907" marB="17907" anchor="ctr">
                    <a:lnL w="3556" cap="flat" cmpd="sng" algn="ctr">
                      <a:solidFill>
                        <a:srgbClr val="000000"/>
                      </a:solidFill>
                      <a:prstDash val="solid"/>
                      <a:round/>
                      <a:headEnd type="none" w="med" len="med"/>
                      <a:tailEnd type="none" w="med" len="med"/>
                    </a:lnL>
                    <a:lnR w="21590" cap="flat" cmpd="sng" algn="ctr">
                      <a:solidFill>
                        <a:srgbClr val="000000"/>
                      </a:solidFill>
                      <a:prstDash val="solid"/>
                      <a:round/>
                      <a:headEnd type="none" w="med" len="med"/>
                      <a:tailEnd type="none" w="med" len="med"/>
                    </a:lnR>
                    <a:lnT w="21590"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extLst>
                  <a:ext uri="{0D108BD9-81ED-4DB2-BD59-A6C34878D82A}">
                    <a16:rowId xmlns:a16="http://schemas.microsoft.com/office/drawing/2014/main" val="10000"/>
                  </a:ext>
                </a:extLst>
              </a:tr>
              <a:tr h="103021">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c>
                  <a:txBody>
                    <a:bodyPr/>
                    <a:lstStyle/>
                    <a:p>
                      <a:pPr marL="0" marR="0" indent="0" algn="ctr" fontAlgn="base" latinLnBrk="1">
                        <a:lnSpc>
                          <a:spcPct val="160000"/>
                        </a:lnSpc>
                        <a:spcBef>
                          <a:spcPts val="0"/>
                        </a:spcBef>
                        <a:spcAft>
                          <a:spcPts val="0"/>
                        </a:spcAft>
                      </a:pPr>
                      <a:r>
                        <a:rPr lang="ko-KR" altLang="en-US" sz="1000" kern="0" spc="0" dirty="0" smtClean="0">
                          <a:solidFill>
                            <a:srgbClr val="000000"/>
                          </a:solidFill>
                          <a:effectLst/>
                          <a:latin typeface="한양신명조"/>
                        </a:rPr>
                        <a:t>전</a:t>
                      </a:r>
                      <a:endParaRPr lang="ko-KR" altLang="en-US" sz="1000" kern="0" spc="0" dirty="0">
                        <a:solidFill>
                          <a:srgbClr val="000000"/>
                        </a:solidFill>
                        <a:effectLst/>
                        <a:latin typeface="한양신명조"/>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1">
                        <a:lnSpc>
                          <a:spcPct val="160000"/>
                        </a:lnSpc>
                        <a:spcBef>
                          <a:spcPts val="0"/>
                        </a:spcBef>
                        <a:spcAft>
                          <a:spcPts val="0"/>
                        </a:spcAft>
                      </a:pPr>
                      <a:r>
                        <a:rPr lang="ko-KR" altLang="en-US" sz="1000" kern="0" spc="0" dirty="0" smtClean="0">
                          <a:solidFill>
                            <a:srgbClr val="000000"/>
                          </a:solidFill>
                          <a:effectLst/>
                          <a:latin typeface="한양신명조"/>
                        </a:rPr>
                        <a:t>후</a:t>
                      </a:r>
                      <a:endParaRPr lang="ko-KR" altLang="en-US" sz="1000" kern="0" spc="0" dirty="0">
                        <a:solidFill>
                          <a:srgbClr val="000000"/>
                        </a:solidFill>
                        <a:effectLst/>
                        <a:latin typeface="한양신명조"/>
                      </a:endParaRPr>
                    </a:p>
                  </a:txBody>
                  <a:tcPr marL="17907" marR="17907" marT="17907" marB="17907" anchor="ctr">
                    <a:lnL w="3556" cap="flat" cmpd="sng" algn="ctr">
                      <a:solidFill>
                        <a:srgbClr val="000000"/>
                      </a:solidFill>
                      <a:prstDash val="solid"/>
                      <a:round/>
                      <a:headEnd type="none" w="med" len="med"/>
                      <a:tailEnd type="none" w="med" len="med"/>
                    </a:lnL>
                    <a:lnR w="21590"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90600">
                <a:tc>
                  <a:txBody>
                    <a:bodyPr/>
                    <a:lstStyle/>
                    <a:p>
                      <a:pPr marL="0" marR="0" indent="0" algn="ctr" fontAlgn="base" latinLnBrk="0">
                        <a:lnSpc>
                          <a:spcPct val="160000"/>
                        </a:lnSpc>
                        <a:spcBef>
                          <a:spcPts val="0"/>
                        </a:spcBef>
                        <a:spcAft>
                          <a:spcPts val="0"/>
                        </a:spcAft>
                      </a:pPr>
                      <a:r>
                        <a:rPr lang="en-US" sz="1000" kern="0" spc="0">
                          <a:solidFill>
                            <a:srgbClr val="000000"/>
                          </a:solidFill>
                          <a:effectLst/>
                          <a:latin typeface="한양신명조"/>
                          <a:ea typeface="한양신명조"/>
                        </a:rPr>
                        <a:t>3</a:t>
                      </a:r>
                      <a:endParaRPr lang="en-US" sz="1000" kern="0" spc="0">
                        <a:solidFill>
                          <a:srgbClr val="000000"/>
                        </a:solidFill>
                        <a:effectLst/>
                        <a:latin typeface="한양신명조"/>
                      </a:endParaRPr>
                    </a:p>
                  </a:txBody>
                  <a:tcPr marL="17907" marR="17907" marT="17907" marB="17907" anchor="ctr">
                    <a:lnL w="21590"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ko-KR" altLang="en-US" sz="1000" kern="0" spc="0">
                          <a:solidFill>
                            <a:srgbClr val="000000"/>
                          </a:solidFill>
                          <a:effectLst/>
                          <a:latin typeface="한양신명조"/>
                          <a:ea typeface="한양신명조"/>
                        </a:rPr>
                        <a:t>식사준비</a:t>
                      </a:r>
                      <a:endParaRPr lang="ko-KR" altLang="en-US" sz="1000" kern="0" spc="0">
                        <a:solidFill>
                          <a:srgbClr val="000000"/>
                        </a:solidFill>
                        <a:effectLst/>
                        <a:latin typeface="한양신명조"/>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ko-KR" altLang="en-US" sz="1000" kern="0" spc="0">
                          <a:solidFill>
                            <a:srgbClr val="000000"/>
                          </a:solidFill>
                          <a:effectLst/>
                          <a:latin typeface="한양신명조"/>
                          <a:ea typeface="한양신명조"/>
                        </a:rPr>
                        <a:t>①</a:t>
                      </a:r>
                      <a:endParaRPr lang="ko-KR" altLang="en-US" sz="1000" kern="0" spc="0">
                        <a:solidFill>
                          <a:srgbClr val="000000"/>
                        </a:solidFill>
                        <a:effectLst/>
                        <a:latin typeface="한양신명조"/>
                      </a:endParaRPr>
                    </a:p>
                    <a:p>
                      <a:pPr marL="0" marR="0" indent="0" algn="ctr" fontAlgn="base" latinLnBrk="0">
                        <a:lnSpc>
                          <a:spcPct val="160000"/>
                        </a:lnSpc>
                        <a:spcBef>
                          <a:spcPts val="0"/>
                        </a:spcBef>
                        <a:spcAft>
                          <a:spcPts val="0"/>
                        </a:spcAft>
                      </a:pPr>
                      <a:r>
                        <a:rPr lang="ko-KR" altLang="en-US" sz="1000" kern="0" spc="0">
                          <a:solidFill>
                            <a:srgbClr val="000000"/>
                          </a:solidFill>
                          <a:effectLst/>
                          <a:latin typeface="한양신명조"/>
                          <a:ea typeface="한양신명조"/>
                        </a:rPr>
                        <a:t>②</a:t>
                      </a:r>
                      <a:endParaRPr lang="ko-KR" altLang="en-US" sz="1000" kern="0" spc="0">
                        <a:solidFill>
                          <a:srgbClr val="000000"/>
                        </a:solidFill>
                        <a:effectLst/>
                        <a:latin typeface="한양신명조"/>
                      </a:endParaRPr>
                    </a:p>
                    <a:p>
                      <a:pPr marL="0" marR="0" indent="0" algn="ctr" fontAlgn="base" latinLnBrk="0">
                        <a:lnSpc>
                          <a:spcPct val="160000"/>
                        </a:lnSpc>
                        <a:spcBef>
                          <a:spcPts val="0"/>
                        </a:spcBef>
                        <a:spcAft>
                          <a:spcPts val="0"/>
                        </a:spcAft>
                      </a:pPr>
                      <a:r>
                        <a:rPr lang="ko-KR" altLang="en-US" sz="1000" kern="0" spc="0">
                          <a:solidFill>
                            <a:srgbClr val="000000"/>
                          </a:solidFill>
                          <a:effectLst/>
                          <a:latin typeface="한양신명조"/>
                          <a:ea typeface="한양신명조"/>
                        </a:rPr>
                        <a:t>③</a:t>
                      </a:r>
                      <a:endParaRPr lang="ko-KR" altLang="en-US" sz="1000" kern="0" spc="0">
                        <a:solidFill>
                          <a:srgbClr val="000000"/>
                        </a:solidFill>
                        <a:effectLst/>
                        <a:latin typeface="한양신명조"/>
                      </a:endParaRPr>
                    </a:p>
                    <a:p>
                      <a:pPr marL="0" marR="0" indent="0" algn="ctr" fontAlgn="base" latinLnBrk="0">
                        <a:lnSpc>
                          <a:spcPct val="160000"/>
                        </a:lnSpc>
                        <a:spcBef>
                          <a:spcPts val="0"/>
                        </a:spcBef>
                        <a:spcAft>
                          <a:spcPts val="0"/>
                        </a:spcAft>
                      </a:pPr>
                      <a:r>
                        <a:rPr lang="ko-KR" altLang="en-US" sz="1000" kern="0" spc="0">
                          <a:solidFill>
                            <a:srgbClr val="000000"/>
                          </a:solidFill>
                          <a:effectLst/>
                          <a:latin typeface="한양신명조"/>
                          <a:ea typeface="한양신명조"/>
                        </a:rPr>
                        <a:t>④</a:t>
                      </a:r>
                      <a:endParaRPr lang="ko-KR" altLang="en-US" sz="1000" kern="0" spc="0">
                        <a:solidFill>
                          <a:srgbClr val="000000"/>
                        </a:solidFill>
                        <a:effectLst/>
                        <a:latin typeface="한양신명조"/>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60000"/>
                        </a:lnSpc>
                        <a:spcBef>
                          <a:spcPts val="0"/>
                        </a:spcBef>
                        <a:spcAft>
                          <a:spcPts val="0"/>
                        </a:spcAft>
                      </a:pPr>
                      <a:r>
                        <a:rPr lang="en-US" altLang="ko-KR" sz="1000" kern="0" spc="0">
                          <a:solidFill>
                            <a:srgbClr val="000000"/>
                          </a:solidFill>
                          <a:effectLst/>
                          <a:latin typeface="한양신명조"/>
                          <a:ea typeface="한양신명조"/>
                        </a:rPr>
                        <a:t>-</a:t>
                      </a:r>
                      <a:r>
                        <a:rPr lang="ko-KR" altLang="en-US" sz="1000" kern="0" spc="0">
                          <a:solidFill>
                            <a:srgbClr val="000000"/>
                          </a:solidFill>
                          <a:effectLst/>
                          <a:latin typeface="한양신명조"/>
                          <a:ea typeface="한양신명조"/>
                        </a:rPr>
                        <a:t>독자적으로 실시를 계획하고 준비하고 적절하게 상을 차릴수 있다</a:t>
                      </a:r>
                      <a:r>
                        <a:rPr lang="en-US" altLang="ko-KR" sz="1000" kern="0" spc="0">
                          <a:solidFill>
                            <a:srgbClr val="000000"/>
                          </a:solidFill>
                          <a:effectLst/>
                          <a:latin typeface="한양신명조"/>
                          <a:ea typeface="한양신명조"/>
                        </a:rPr>
                        <a:t>.</a:t>
                      </a:r>
                    </a:p>
                    <a:p>
                      <a:pPr marL="0" marR="0" indent="0" algn="just" fontAlgn="base" latinLnBrk="1">
                        <a:lnSpc>
                          <a:spcPct val="160000"/>
                        </a:lnSpc>
                        <a:spcBef>
                          <a:spcPts val="0"/>
                        </a:spcBef>
                        <a:spcAft>
                          <a:spcPts val="0"/>
                        </a:spcAft>
                      </a:pPr>
                      <a:r>
                        <a:rPr lang="en-US" altLang="ko-KR" sz="1000" kern="0" spc="0">
                          <a:solidFill>
                            <a:srgbClr val="000000"/>
                          </a:solidFill>
                          <a:effectLst/>
                          <a:latin typeface="한양신명조"/>
                          <a:ea typeface="한양신명조"/>
                        </a:rPr>
                        <a:t>-</a:t>
                      </a:r>
                      <a:r>
                        <a:rPr lang="ko-KR" altLang="en-US" sz="1000" kern="0" spc="0">
                          <a:solidFill>
                            <a:srgbClr val="000000"/>
                          </a:solidFill>
                          <a:effectLst/>
                          <a:latin typeface="한양신명조"/>
                          <a:ea typeface="한양신명조"/>
                        </a:rPr>
                        <a:t>음식재료를 주면 적절하게 음식을 준비할 수 있다</a:t>
                      </a:r>
                      <a:r>
                        <a:rPr lang="en-US" altLang="ko-KR" sz="1000" kern="0" spc="0">
                          <a:solidFill>
                            <a:srgbClr val="000000"/>
                          </a:solidFill>
                          <a:effectLst/>
                          <a:latin typeface="한양신명조"/>
                          <a:ea typeface="한양신명조"/>
                        </a:rPr>
                        <a:t>.</a:t>
                      </a:r>
                      <a:endParaRPr lang="ko-KR" altLang="en-US" sz="1000" kern="0" spc="0">
                        <a:solidFill>
                          <a:srgbClr val="000000"/>
                        </a:solidFill>
                        <a:effectLst/>
                        <a:latin typeface="한양신명조"/>
                      </a:endParaRPr>
                    </a:p>
                    <a:p>
                      <a:pPr marL="0" marR="0" indent="0" algn="just" fontAlgn="base" latinLnBrk="1">
                        <a:lnSpc>
                          <a:spcPct val="160000"/>
                        </a:lnSpc>
                        <a:spcBef>
                          <a:spcPts val="0"/>
                        </a:spcBef>
                        <a:spcAft>
                          <a:spcPts val="0"/>
                        </a:spcAft>
                      </a:pPr>
                      <a:r>
                        <a:rPr lang="en-US" altLang="ko-KR" sz="1000" kern="0" spc="0">
                          <a:solidFill>
                            <a:srgbClr val="000000"/>
                          </a:solidFill>
                          <a:effectLst/>
                          <a:latin typeface="한양신명조"/>
                          <a:ea typeface="한양신명조"/>
                        </a:rPr>
                        <a:t>-</a:t>
                      </a:r>
                      <a:r>
                        <a:rPr lang="ko-KR" altLang="en-US" sz="1000" kern="0" spc="0">
                          <a:solidFill>
                            <a:srgbClr val="000000"/>
                          </a:solidFill>
                          <a:effectLst/>
                          <a:latin typeface="한양신명조"/>
                          <a:ea typeface="한양신명조"/>
                        </a:rPr>
                        <a:t>다른 사람이 식사를 준비해 주고 상을 차려 주어야 한다</a:t>
                      </a:r>
                      <a:r>
                        <a:rPr lang="en-US" altLang="ko-KR" sz="1000" kern="0" spc="0">
                          <a:solidFill>
                            <a:srgbClr val="000000"/>
                          </a:solidFill>
                          <a:effectLst/>
                          <a:latin typeface="한양신명조"/>
                          <a:ea typeface="한양신명조"/>
                        </a:rPr>
                        <a:t>.</a:t>
                      </a:r>
                      <a:endParaRPr lang="ko-KR" altLang="en-US" sz="1000" kern="0" spc="0">
                        <a:solidFill>
                          <a:srgbClr val="000000"/>
                        </a:solidFill>
                        <a:effectLst/>
                        <a:latin typeface="한양신명조"/>
                      </a:endParaRPr>
                    </a:p>
                    <a:p>
                      <a:pPr marL="0" marR="0" indent="0" algn="just" fontAlgn="base" latinLnBrk="1">
                        <a:lnSpc>
                          <a:spcPct val="160000"/>
                        </a:lnSpc>
                        <a:spcBef>
                          <a:spcPts val="0"/>
                        </a:spcBef>
                        <a:spcAft>
                          <a:spcPts val="0"/>
                        </a:spcAft>
                      </a:pPr>
                      <a:r>
                        <a:rPr lang="en-US" altLang="ko-KR" sz="1000" kern="0" spc="0">
                          <a:solidFill>
                            <a:srgbClr val="000000"/>
                          </a:solidFill>
                          <a:effectLst/>
                          <a:latin typeface="한양신명조"/>
                          <a:ea typeface="한양신명조"/>
                        </a:rPr>
                        <a:t>-</a:t>
                      </a:r>
                      <a:r>
                        <a:rPr lang="ko-KR" altLang="en-US" sz="1000" kern="0" spc="0">
                          <a:solidFill>
                            <a:srgbClr val="000000"/>
                          </a:solidFill>
                          <a:effectLst/>
                          <a:latin typeface="한양신명조"/>
                          <a:ea typeface="한양신명조"/>
                        </a:rPr>
                        <a:t>적용대상이 아님</a:t>
                      </a:r>
                      <a:r>
                        <a:rPr lang="en-US" altLang="ko-KR" sz="1000" kern="0" spc="0">
                          <a:solidFill>
                            <a:srgbClr val="000000"/>
                          </a:solidFill>
                          <a:effectLst/>
                          <a:latin typeface="한양신명조"/>
                          <a:ea typeface="한양신명조"/>
                        </a:rPr>
                        <a:t>, </a:t>
                      </a:r>
                      <a:r>
                        <a:rPr lang="ko-KR" altLang="en-US" sz="1000" kern="0" spc="0">
                          <a:solidFill>
                            <a:srgbClr val="000000"/>
                          </a:solidFill>
                          <a:effectLst/>
                          <a:latin typeface="한양신명조"/>
                          <a:ea typeface="한양신명조"/>
                        </a:rPr>
                        <a:t>음식 준비를 해본 적이 없음</a:t>
                      </a:r>
                      <a:endParaRPr lang="ko-KR" altLang="en-US" sz="1000" kern="0" spc="0">
                        <a:solidFill>
                          <a:srgbClr val="000000"/>
                        </a:solidFill>
                        <a:effectLst/>
                        <a:latin typeface="한양신명조"/>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60000"/>
                        </a:lnSpc>
                        <a:spcBef>
                          <a:spcPts val="0"/>
                        </a:spcBef>
                        <a:spcAft>
                          <a:spcPts val="0"/>
                        </a:spcAft>
                      </a:pPr>
                      <a:endParaRPr lang="ko-KR" altLang="en-US" sz="1000" kern="0" spc="0">
                        <a:solidFill>
                          <a:srgbClr val="000000"/>
                        </a:solidFill>
                        <a:effectLst/>
                        <a:latin typeface="한양신명조"/>
                        <a:ea typeface="한양신명조"/>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60000"/>
                        </a:lnSpc>
                        <a:spcBef>
                          <a:spcPts val="0"/>
                        </a:spcBef>
                        <a:spcAft>
                          <a:spcPts val="0"/>
                        </a:spcAft>
                      </a:pPr>
                      <a:endParaRPr lang="ko-KR" altLang="en-US" sz="1000" kern="0" spc="0">
                        <a:solidFill>
                          <a:srgbClr val="000000"/>
                        </a:solidFill>
                        <a:effectLst/>
                        <a:latin typeface="한양신명조"/>
                        <a:ea typeface="한양신명조"/>
                      </a:endParaRPr>
                    </a:p>
                  </a:txBody>
                  <a:tcPr marL="17907" marR="17907" marT="17907" marB="17907" anchor="ctr">
                    <a:lnL w="3556" cap="flat" cmpd="sng" algn="ctr">
                      <a:solidFill>
                        <a:srgbClr val="000000"/>
                      </a:solidFill>
                      <a:prstDash val="solid"/>
                      <a:round/>
                      <a:headEnd type="none" w="med" len="med"/>
                      <a:tailEnd type="none" w="med" len="med"/>
                    </a:lnL>
                    <a:lnR w="21590"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90600">
                <a:tc>
                  <a:txBody>
                    <a:bodyPr/>
                    <a:lstStyle/>
                    <a:p>
                      <a:pPr marL="0" marR="0" indent="0" algn="ctr" fontAlgn="base" latinLnBrk="0">
                        <a:lnSpc>
                          <a:spcPct val="160000"/>
                        </a:lnSpc>
                        <a:spcBef>
                          <a:spcPts val="0"/>
                        </a:spcBef>
                        <a:spcAft>
                          <a:spcPts val="0"/>
                        </a:spcAft>
                      </a:pPr>
                      <a:r>
                        <a:rPr lang="en-US" sz="1000" kern="0" spc="0">
                          <a:solidFill>
                            <a:srgbClr val="000000"/>
                          </a:solidFill>
                          <a:effectLst/>
                          <a:latin typeface="한양신명조"/>
                          <a:ea typeface="한양신명조"/>
                        </a:rPr>
                        <a:t>6</a:t>
                      </a:r>
                      <a:endParaRPr lang="en-US" sz="1000" kern="0" spc="0">
                        <a:solidFill>
                          <a:srgbClr val="000000"/>
                        </a:solidFill>
                        <a:effectLst/>
                        <a:latin typeface="한양신명조"/>
                      </a:endParaRPr>
                    </a:p>
                  </a:txBody>
                  <a:tcPr marL="17907" marR="17907" marT="17907" marB="17907" anchor="ctr">
                    <a:lnL w="21590"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ko-KR" altLang="en-US" sz="1000" kern="0" spc="0">
                          <a:solidFill>
                            <a:srgbClr val="000000"/>
                          </a:solidFill>
                          <a:effectLst/>
                          <a:latin typeface="한양신명조"/>
                          <a:ea typeface="한양신명조"/>
                        </a:rPr>
                        <a:t>교통수단</a:t>
                      </a:r>
                      <a:endParaRPr lang="ko-KR" altLang="en-US" sz="1000" kern="0" spc="0">
                        <a:solidFill>
                          <a:srgbClr val="000000"/>
                        </a:solidFill>
                        <a:effectLst/>
                        <a:latin typeface="한양신명조"/>
                      </a:endParaRPr>
                    </a:p>
                    <a:p>
                      <a:pPr marL="0" marR="0" indent="0" algn="ctr" fontAlgn="base" latinLnBrk="0">
                        <a:lnSpc>
                          <a:spcPct val="160000"/>
                        </a:lnSpc>
                        <a:spcBef>
                          <a:spcPts val="0"/>
                        </a:spcBef>
                        <a:spcAft>
                          <a:spcPts val="0"/>
                        </a:spcAft>
                      </a:pPr>
                      <a:r>
                        <a:rPr lang="ko-KR" altLang="en-US" sz="1000" kern="0" spc="0">
                          <a:solidFill>
                            <a:srgbClr val="000000"/>
                          </a:solidFill>
                          <a:effectLst/>
                          <a:latin typeface="한양신명조"/>
                          <a:ea typeface="한양신명조"/>
                        </a:rPr>
                        <a:t>이 용</a:t>
                      </a:r>
                      <a:endParaRPr lang="ko-KR" altLang="en-US" sz="1000" kern="0" spc="0">
                        <a:solidFill>
                          <a:srgbClr val="000000"/>
                        </a:solidFill>
                        <a:effectLst/>
                        <a:latin typeface="한양신명조"/>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ko-KR" altLang="en-US" sz="1000" kern="0" spc="0">
                          <a:solidFill>
                            <a:srgbClr val="000000"/>
                          </a:solidFill>
                          <a:effectLst/>
                          <a:latin typeface="한양신명조"/>
                          <a:ea typeface="한양신명조"/>
                        </a:rPr>
                        <a:t>①</a:t>
                      </a:r>
                      <a:endParaRPr lang="ko-KR" altLang="en-US" sz="1000" kern="0" spc="0">
                        <a:solidFill>
                          <a:srgbClr val="000000"/>
                        </a:solidFill>
                        <a:effectLst/>
                        <a:latin typeface="한양신명조"/>
                      </a:endParaRPr>
                    </a:p>
                    <a:p>
                      <a:pPr marL="0" marR="0" indent="0" algn="ctr" fontAlgn="base" latinLnBrk="0">
                        <a:lnSpc>
                          <a:spcPct val="160000"/>
                        </a:lnSpc>
                        <a:spcBef>
                          <a:spcPts val="0"/>
                        </a:spcBef>
                        <a:spcAft>
                          <a:spcPts val="0"/>
                        </a:spcAft>
                      </a:pPr>
                      <a:r>
                        <a:rPr lang="ko-KR" altLang="en-US" sz="1000" kern="0" spc="0">
                          <a:solidFill>
                            <a:srgbClr val="000000"/>
                          </a:solidFill>
                          <a:effectLst/>
                          <a:latin typeface="한양신명조"/>
                          <a:ea typeface="한양신명조"/>
                        </a:rPr>
                        <a:t>②</a:t>
                      </a:r>
                      <a:endParaRPr lang="ko-KR" altLang="en-US" sz="1000" kern="0" spc="0">
                        <a:solidFill>
                          <a:srgbClr val="000000"/>
                        </a:solidFill>
                        <a:effectLst/>
                        <a:latin typeface="한양신명조"/>
                      </a:endParaRPr>
                    </a:p>
                    <a:p>
                      <a:pPr marL="0" marR="0" indent="0" algn="ctr" fontAlgn="base" latinLnBrk="0">
                        <a:lnSpc>
                          <a:spcPct val="160000"/>
                        </a:lnSpc>
                        <a:spcBef>
                          <a:spcPts val="0"/>
                        </a:spcBef>
                        <a:spcAft>
                          <a:spcPts val="0"/>
                        </a:spcAft>
                      </a:pPr>
                      <a:r>
                        <a:rPr lang="ko-KR" altLang="en-US" sz="1000" kern="0" spc="0">
                          <a:solidFill>
                            <a:srgbClr val="000000"/>
                          </a:solidFill>
                          <a:effectLst/>
                          <a:latin typeface="한양신명조"/>
                          <a:ea typeface="한양신명조"/>
                        </a:rPr>
                        <a:t>③</a:t>
                      </a:r>
                      <a:endParaRPr lang="ko-KR" altLang="en-US" sz="1000" kern="0" spc="0">
                        <a:solidFill>
                          <a:srgbClr val="000000"/>
                        </a:solidFill>
                        <a:effectLst/>
                        <a:latin typeface="한양신명조"/>
                      </a:endParaRPr>
                    </a:p>
                    <a:p>
                      <a:pPr marL="0" marR="0" indent="0" algn="ctr" fontAlgn="base" latinLnBrk="0">
                        <a:lnSpc>
                          <a:spcPct val="160000"/>
                        </a:lnSpc>
                        <a:spcBef>
                          <a:spcPts val="0"/>
                        </a:spcBef>
                        <a:spcAft>
                          <a:spcPts val="0"/>
                        </a:spcAft>
                      </a:pPr>
                      <a:r>
                        <a:rPr lang="ko-KR" altLang="en-US" sz="1000" kern="0" spc="0">
                          <a:solidFill>
                            <a:srgbClr val="000000"/>
                          </a:solidFill>
                          <a:effectLst/>
                          <a:latin typeface="한양신명조"/>
                          <a:ea typeface="한양신명조"/>
                        </a:rPr>
                        <a:t>④</a:t>
                      </a:r>
                      <a:endParaRPr lang="ko-KR" altLang="en-US" sz="1000" kern="0" spc="0">
                        <a:solidFill>
                          <a:srgbClr val="000000"/>
                        </a:solidFill>
                        <a:effectLst/>
                        <a:latin typeface="한양신명조"/>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60000"/>
                        </a:lnSpc>
                        <a:spcBef>
                          <a:spcPts val="0"/>
                        </a:spcBef>
                        <a:spcAft>
                          <a:spcPts val="0"/>
                        </a:spcAft>
                      </a:pPr>
                      <a:r>
                        <a:rPr lang="en-US" altLang="ko-KR" sz="1000" kern="0" spc="0" dirty="0">
                          <a:solidFill>
                            <a:srgbClr val="000000"/>
                          </a:solidFill>
                          <a:effectLst/>
                          <a:latin typeface="한양신명조"/>
                          <a:ea typeface="한양신명조"/>
                        </a:rPr>
                        <a:t>-</a:t>
                      </a:r>
                      <a:r>
                        <a:rPr lang="ko-KR" altLang="en-US" sz="1000" kern="0" spc="0" dirty="0">
                          <a:solidFill>
                            <a:srgbClr val="000000"/>
                          </a:solidFill>
                          <a:effectLst/>
                          <a:latin typeface="한양신명조"/>
                          <a:ea typeface="한양신명조"/>
                        </a:rPr>
                        <a:t>혼자서 대중교통수단을 이용하거나 직접 운전할 수 있다</a:t>
                      </a:r>
                      <a:r>
                        <a:rPr lang="en-US" altLang="ko-KR" sz="1000" kern="0" spc="0" dirty="0">
                          <a:solidFill>
                            <a:srgbClr val="000000"/>
                          </a:solidFill>
                          <a:effectLst/>
                          <a:latin typeface="한양신명조"/>
                          <a:ea typeface="한양신명조"/>
                        </a:rPr>
                        <a:t>.</a:t>
                      </a:r>
                    </a:p>
                    <a:p>
                      <a:pPr marL="0" marR="0" indent="0" algn="just" fontAlgn="base" latinLnBrk="1">
                        <a:lnSpc>
                          <a:spcPct val="160000"/>
                        </a:lnSpc>
                        <a:spcBef>
                          <a:spcPts val="0"/>
                        </a:spcBef>
                        <a:spcAft>
                          <a:spcPts val="0"/>
                        </a:spcAft>
                      </a:pPr>
                      <a:r>
                        <a:rPr lang="en-US" altLang="ko-KR" sz="1000" kern="0" spc="0" dirty="0">
                          <a:solidFill>
                            <a:srgbClr val="000000"/>
                          </a:solidFill>
                          <a:effectLst/>
                          <a:latin typeface="한양신명조"/>
                          <a:ea typeface="한양신명조"/>
                        </a:rPr>
                        <a:t>-</a:t>
                      </a:r>
                      <a:r>
                        <a:rPr lang="ko-KR" altLang="en-US" sz="1000" kern="0" spc="0" dirty="0">
                          <a:solidFill>
                            <a:srgbClr val="000000"/>
                          </a:solidFill>
                          <a:effectLst/>
                          <a:latin typeface="한양신명조"/>
                          <a:ea typeface="한양신명조"/>
                        </a:rPr>
                        <a:t>스스로 택시를 </a:t>
                      </a:r>
                      <a:r>
                        <a:rPr lang="ko-KR" altLang="en-US" sz="1000" kern="0" spc="0" dirty="0" smtClean="0">
                          <a:solidFill>
                            <a:srgbClr val="000000"/>
                          </a:solidFill>
                          <a:effectLst/>
                          <a:latin typeface="한양신명조"/>
                          <a:ea typeface="한양신명조"/>
                        </a:rPr>
                        <a:t>이용할 수 </a:t>
                      </a:r>
                      <a:r>
                        <a:rPr lang="ko-KR" altLang="en-US" sz="1000" kern="0" spc="0" dirty="0">
                          <a:solidFill>
                            <a:srgbClr val="000000"/>
                          </a:solidFill>
                          <a:effectLst/>
                          <a:latin typeface="한양신명조"/>
                          <a:ea typeface="한양신명조"/>
                        </a:rPr>
                        <a:t>있으나 다른 교통수단을 이용하지는 못한다</a:t>
                      </a:r>
                      <a:r>
                        <a:rPr lang="en-US" altLang="ko-KR" sz="1000" kern="0" spc="0" dirty="0">
                          <a:solidFill>
                            <a:srgbClr val="000000"/>
                          </a:solidFill>
                          <a:effectLst/>
                          <a:latin typeface="한양신명조"/>
                          <a:ea typeface="한양신명조"/>
                        </a:rPr>
                        <a:t>.</a:t>
                      </a:r>
                      <a:endParaRPr lang="ko-KR" altLang="en-US" sz="1000" kern="0" spc="0" dirty="0">
                        <a:solidFill>
                          <a:srgbClr val="000000"/>
                        </a:solidFill>
                        <a:effectLst/>
                        <a:latin typeface="한양신명조"/>
                      </a:endParaRPr>
                    </a:p>
                    <a:p>
                      <a:pPr marL="0" marR="0" indent="0" algn="just" fontAlgn="base" latinLnBrk="1">
                        <a:lnSpc>
                          <a:spcPct val="160000"/>
                        </a:lnSpc>
                        <a:spcBef>
                          <a:spcPts val="0"/>
                        </a:spcBef>
                        <a:spcAft>
                          <a:spcPts val="0"/>
                        </a:spcAft>
                      </a:pPr>
                      <a:r>
                        <a:rPr lang="en-US" altLang="ko-KR" sz="1000" kern="0" spc="0" dirty="0">
                          <a:solidFill>
                            <a:srgbClr val="000000"/>
                          </a:solidFill>
                          <a:effectLst/>
                          <a:latin typeface="한양신명조"/>
                          <a:ea typeface="한양신명조"/>
                        </a:rPr>
                        <a:t>-</a:t>
                      </a:r>
                      <a:r>
                        <a:rPr lang="ko-KR" altLang="en-US" sz="1000" kern="0" spc="0" dirty="0">
                          <a:solidFill>
                            <a:srgbClr val="000000"/>
                          </a:solidFill>
                          <a:effectLst/>
                          <a:latin typeface="한양신명조"/>
                          <a:ea typeface="한양신명조"/>
                        </a:rPr>
                        <a:t>다른 사람이 동반하거나 도와주면 대중 교통수단을 이용할 수 있다</a:t>
                      </a:r>
                      <a:r>
                        <a:rPr lang="en-US" altLang="ko-KR" sz="1000" kern="0" spc="0" dirty="0">
                          <a:solidFill>
                            <a:srgbClr val="000000"/>
                          </a:solidFill>
                          <a:effectLst/>
                          <a:latin typeface="한양신명조"/>
                          <a:ea typeface="한양신명조"/>
                        </a:rPr>
                        <a:t>.</a:t>
                      </a:r>
                      <a:endParaRPr lang="ko-KR" altLang="en-US" sz="1000" kern="0" spc="0" dirty="0">
                        <a:solidFill>
                          <a:srgbClr val="000000"/>
                        </a:solidFill>
                        <a:effectLst/>
                        <a:latin typeface="한양신명조"/>
                      </a:endParaRPr>
                    </a:p>
                    <a:p>
                      <a:pPr marL="0" marR="0" indent="0" algn="just" fontAlgn="base" latinLnBrk="1">
                        <a:lnSpc>
                          <a:spcPct val="160000"/>
                        </a:lnSpc>
                        <a:spcBef>
                          <a:spcPts val="0"/>
                        </a:spcBef>
                        <a:spcAft>
                          <a:spcPts val="0"/>
                        </a:spcAft>
                      </a:pPr>
                      <a:r>
                        <a:rPr lang="en-US" altLang="ko-KR" sz="1000" kern="0" spc="0" dirty="0">
                          <a:solidFill>
                            <a:srgbClr val="000000"/>
                          </a:solidFill>
                          <a:effectLst/>
                          <a:latin typeface="한양신명조"/>
                          <a:ea typeface="한양신명조"/>
                        </a:rPr>
                        <a:t>-</a:t>
                      </a:r>
                      <a:r>
                        <a:rPr lang="ko-KR" altLang="en-US" sz="1000" kern="0" spc="0" dirty="0">
                          <a:solidFill>
                            <a:srgbClr val="000000"/>
                          </a:solidFill>
                          <a:effectLst/>
                          <a:latin typeface="한양신명조"/>
                          <a:ea typeface="한양신명조"/>
                        </a:rPr>
                        <a:t>다른 사람의 도움을 받아야만 택시나 다른 제한된 교통 수단을 이용</a:t>
                      </a:r>
                      <a:endParaRPr lang="ko-KR" altLang="en-US" sz="1000" kern="0" spc="0" dirty="0">
                        <a:solidFill>
                          <a:srgbClr val="000000"/>
                        </a:solidFill>
                        <a:effectLst/>
                        <a:latin typeface="한양신명조"/>
                      </a:endParaRPr>
                    </a:p>
                    <a:p>
                      <a:pPr marL="0" marR="0" indent="0" algn="just" fontAlgn="base" latinLnBrk="1">
                        <a:lnSpc>
                          <a:spcPct val="160000"/>
                        </a:lnSpc>
                        <a:spcBef>
                          <a:spcPts val="0"/>
                        </a:spcBef>
                        <a:spcAft>
                          <a:spcPts val="0"/>
                        </a:spcAft>
                      </a:pPr>
                      <a:r>
                        <a:rPr lang="ko-KR" altLang="en-US" sz="1000" kern="0" spc="0" dirty="0" smtClean="0">
                          <a:solidFill>
                            <a:srgbClr val="000000"/>
                          </a:solidFill>
                          <a:effectLst/>
                          <a:latin typeface="한양신명조"/>
                          <a:ea typeface="한양신명조"/>
                        </a:rPr>
                        <a:t>할 수 </a:t>
                      </a:r>
                      <a:r>
                        <a:rPr lang="ko-KR" altLang="en-US" sz="1000" kern="0" spc="0" dirty="0">
                          <a:solidFill>
                            <a:srgbClr val="000000"/>
                          </a:solidFill>
                          <a:effectLst/>
                          <a:latin typeface="한양신명조"/>
                          <a:ea typeface="한양신명조"/>
                        </a:rPr>
                        <a:t>있다</a:t>
                      </a:r>
                      <a:r>
                        <a:rPr lang="en-US" altLang="ko-KR" sz="1000" kern="0" spc="0" dirty="0">
                          <a:solidFill>
                            <a:srgbClr val="000000"/>
                          </a:solidFill>
                          <a:effectLst/>
                          <a:latin typeface="한양신명조"/>
                          <a:ea typeface="한양신명조"/>
                        </a:rPr>
                        <a:t>.</a:t>
                      </a:r>
                      <a:endParaRPr lang="ko-KR" altLang="en-US" sz="1000" kern="0" spc="0" dirty="0">
                        <a:solidFill>
                          <a:srgbClr val="000000"/>
                        </a:solidFill>
                        <a:effectLst/>
                        <a:latin typeface="한양신명조"/>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60000"/>
                        </a:lnSpc>
                        <a:spcBef>
                          <a:spcPts val="0"/>
                        </a:spcBef>
                        <a:spcAft>
                          <a:spcPts val="0"/>
                        </a:spcAft>
                      </a:pPr>
                      <a:endParaRPr lang="ko-KR" altLang="en-US" sz="1000" kern="0" spc="0">
                        <a:solidFill>
                          <a:srgbClr val="000000"/>
                        </a:solidFill>
                        <a:effectLst/>
                        <a:latin typeface="한양신명조"/>
                        <a:ea typeface="한양신명조"/>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60000"/>
                        </a:lnSpc>
                        <a:spcBef>
                          <a:spcPts val="0"/>
                        </a:spcBef>
                        <a:spcAft>
                          <a:spcPts val="0"/>
                        </a:spcAft>
                      </a:pPr>
                      <a:endParaRPr lang="ko-KR" altLang="en-US" sz="1000" kern="0" spc="0" dirty="0">
                        <a:solidFill>
                          <a:srgbClr val="000000"/>
                        </a:solidFill>
                        <a:effectLst/>
                        <a:latin typeface="한양신명조"/>
                        <a:ea typeface="한양신명조"/>
                      </a:endParaRPr>
                    </a:p>
                  </a:txBody>
                  <a:tcPr marL="17907" marR="17907" marT="17907" marB="17907" anchor="ctr">
                    <a:lnL w="3556" cap="flat" cmpd="sng" algn="ctr">
                      <a:solidFill>
                        <a:srgbClr val="000000"/>
                      </a:solidFill>
                      <a:prstDash val="solid"/>
                      <a:round/>
                      <a:headEnd type="none" w="med" len="med"/>
                      <a:tailEnd type="none" w="med" len="med"/>
                    </a:lnL>
                    <a:lnR w="21590"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1" name="TextBox 30">
            <a:extLst>
              <a:ext uri="{FF2B5EF4-FFF2-40B4-BE49-F238E27FC236}">
                <a16:creationId xmlns:a16="http://schemas.microsoft.com/office/drawing/2014/main" id="{D39959C0-F252-4955-8F72-C43648CF63B1}"/>
              </a:ext>
            </a:extLst>
          </p:cNvPr>
          <p:cNvSpPr txBox="1"/>
          <p:nvPr/>
        </p:nvSpPr>
        <p:spPr>
          <a:xfrm>
            <a:off x="380791" y="2639622"/>
            <a:ext cx="2275782" cy="400110"/>
          </a:xfrm>
          <a:prstGeom prst="rect">
            <a:avLst/>
          </a:prstGeom>
          <a:noFill/>
        </p:spPr>
        <p:txBody>
          <a:bodyPr wrap="square" rtlCol="0">
            <a:spAutoFit/>
          </a:bodyPr>
          <a:lstStyle/>
          <a:p>
            <a:r>
              <a:rPr lang="en-US" altLang="ko-KR" sz="2000" dirty="0" smtClean="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rPr>
              <a:t>IADL</a:t>
            </a:r>
            <a:r>
              <a:rPr lang="ko-KR" altLang="en-US" sz="2000" dirty="0" smtClean="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rPr>
              <a:t>평가지표</a:t>
            </a:r>
            <a:endParaRPr lang="en-US" altLang="ko-KR" sz="2000" dirty="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endParaRPr>
          </a:p>
        </p:txBody>
      </p:sp>
      <p:sp>
        <p:nvSpPr>
          <p:cNvPr id="33" name="TextBox 32">
            <a:extLst>
              <a:ext uri="{FF2B5EF4-FFF2-40B4-BE49-F238E27FC236}">
                <a16:creationId xmlns:a16="http://schemas.microsoft.com/office/drawing/2014/main" id="{BE6424C9-E60D-41D5-B8D9-D248DC66AAB1}"/>
              </a:ext>
            </a:extLst>
          </p:cNvPr>
          <p:cNvSpPr txBox="1"/>
          <p:nvPr/>
        </p:nvSpPr>
        <p:spPr>
          <a:xfrm>
            <a:off x="7102185" y="5176916"/>
            <a:ext cx="4840624" cy="830997"/>
          </a:xfrm>
          <a:prstGeom prst="rect">
            <a:avLst/>
          </a:prstGeom>
          <a:noFill/>
        </p:spPr>
        <p:txBody>
          <a:bodyPr wrap="square" rtlCol="0">
            <a:spAutoFit/>
          </a:bodyPr>
          <a:lstStyle/>
          <a:p>
            <a:r>
              <a:rPr lang="ko-KR" altLang="en-US" sz="1600" dirty="0" smtClean="0">
                <a:ln>
                  <a:solidFill>
                    <a:schemeClr val="bg2">
                      <a:lumMod val="50000"/>
                      <a:alpha val="20000"/>
                    </a:schemeClr>
                  </a:solidFill>
                </a:ln>
                <a:latin typeface="HY견고딕" panose="02030600000101010101" pitchFamily="18" charset="-127"/>
                <a:ea typeface="HY견고딕" panose="02030600000101010101" pitchFamily="18" charset="-127"/>
              </a:rPr>
              <a:t>차량 탑승 시 안전교육과 안전벨트 착용 교육을 통해 안전벨트를 스스로 잠그고 푸는 능력이 향상됨을 육안으로 확인할 수 있었음</a:t>
            </a:r>
            <a:endParaRPr lang="en-US" altLang="ko-KR" sz="1600" dirty="0">
              <a:ln>
                <a:solidFill>
                  <a:schemeClr val="bg2">
                    <a:lumMod val="50000"/>
                    <a:alpha val="20000"/>
                  </a:schemeClr>
                </a:solidFill>
              </a:ln>
              <a:latin typeface="HY견고딕" panose="02030600000101010101" pitchFamily="18" charset="-127"/>
              <a:ea typeface="HY견고딕" panose="02030600000101010101" pitchFamily="18" charset="-127"/>
            </a:endParaRPr>
          </a:p>
        </p:txBody>
      </p:sp>
    </p:spTree>
    <p:extLst>
      <p:ext uri="{BB962C8B-B14F-4D97-AF65-F5344CB8AC3E}">
        <p14:creationId xmlns:p14="http://schemas.microsoft.com/office/powerpoint/2010/main" val="28049180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A7ACA9E1-9B06-4296-9C51-236319704BD6}"/>
              </a:ext>
            </a:extLst>
          </p:cNvPr>
          <p:cNvPicPr preferRelativeResize="0">
            <a:picLocks/>
          </p:cNvPicPr>
          <p:nvPr/>
        </p:nvPicPr>
        <p:blipFill>
          <a:blip r:embed="rId2"/>
          <a:stretch>
            <a:fillRect/>
          </a:stretch>
        </p:blipFill>
        <p:spPr>
          <a:xfrm>
            <a:off x="0" y="1"/>
            <a:ext cx="6096000" cy="6865256"/>
          </a:xfrm>
          <a:prstGeom prst="rect">
            <a:avLst/>
          </a:prstGeom>
          <a:noFill/>
        </p:spPr>
      </p:pic>
      <p:sp>
        <p:nvSpPr>
          <p:cNvPr id="6" name="직사각형 5">
            <a:extLst>
              <a:ext uri="{FF2B5EF4-FFF2-40B4-BE49-F238E27FC236}">
                <a16:creationId xmlns:a16="http://schemas.microsoft.com/office/drawing/2014/main" id="{B4A4C28C-02C1-4158-9FF5-C79FDEED3AF8}"/>
              </a:ext>
            </a:extLst>
          </p:cNvPr>
          <p:cNvSpPr/>
          <p:nvPr/>
        </p:nvSpPr>
        <p:spPr>
          <a:xfrm>
            <a:off x="173256" y="224972"/>
            <a:ext cx="5723488" cy="6415315"/>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Box 6">
            <a:extLst>
              <a:ext uri="{FF2B5EF4-FFF2-40B4-BE49-F238E27FC236}">
                <a16:creationId xmlns:a16="http://schemas.microsoft.com/office/drawing/2014/main" id="{3E31B2D0-DB34-41F7-A3F0-34C0C399B984}"/>
              </a:ext>
            </a:extLst>
          </p:cNvPr>
          <p:cNvSpPr txBox="1"/>
          <p:nvPr/>
        </p:nvSpPr>
        <p:spPr>
          <a:xfrm>
            <a:off x="983836" y="1857922"/>
            <a:ext cx="697627" cy="707886"/>
          </a:xfrm>
          <a:prstGeom prst="rect">
            <a:avLst/>
          </a:prstGeom>
          <a:noFill/>
        </p:spPr>
        <p:txBody>
          <a:bodyPr wrap="none" rtlCol="0">
            <a:spAutoFit/>
          </a:bodyPr>
          <a:lstStyle/>
          <a:p>
            <a:r>
              <a:rPr lang="en-US" altLang="ko-KR" sz="4000" dirty="0">
                <a:ln>
                  <a:solidFill>
                    <a:schemeClr val="bg2">
                      <a:lumMod val="50000"/>
                      <a:alpha val="20000"/>
                    </a:schemeClr>
                  </a:solidFill>
                </a:ln>
                <a:latin typeface="HY견고딕" panose="02030600000101010101" pitchFamily="18" charset="-127"/>
                <a:ea typeface="HY견고딕" panose="02030600000101010101" pitchFamily="18" charset="-127"/>
              </a:rPr>
              <a:t>2</a:t>
            </a:r>
            <a:r>
              <a:rPr lang="en-US" altLang="ko-KR" sz="4000" dirty="0" smtClean="0">
                <a:ln>
                  <a:solidFill>
                    <a:schemeClr val="bg2">
                      <a:lumMod val="50000"/>
                      <a:alpha val="20000"/>
                    </a:schemeClr>
                  </a:solidFill>
                </a:ln>
                <a:latin typeface="HY견고딕" panose="02030600000101010101" pitchFamily="18" charset="-127"/>
                <a:ea typeface="HY견고딕" panose="02030600000101010101" pitchFamily="18" charset="-127"/>
              </a:rPr>
              <a:t>.</a:t>
            </a:r>
            <a:endParaRPr lang="ko-KR" altLang="en-US" sz="4000" dirty="0">
              <a:ln>
                <a:solidFill>
                  <a:schemeClr val="bg2">
                    <a:lumMod val="50000"/>
                    <a:alpha val="20000"/>
                  </a:schemeClr>
                </a:solidFill>
              </a:ln>
              <a:latin typeface="HY견고딕" panose="02030600000101010101" pitchFamily="18" charset="-127"/>
              <a:ea typeface="HY견고딕" panose="02030600000101010101" pitchFamily="18" charset="-127"/>
            </a:endParaRPr>
          </a:p>
        </p:txBody>
      </p:sp>
      <p:cxnSp>
        <p:nvCxnSpPr>
          <p:cNvPr id="17" name="직선 연결선 16">
            <a:extLst>
              <a:ext uri="{FF2B5EF4-FFF2-40B4-BE49-F238E27FC236}">
                <a16:creationId xmlns:a16="http://schemas.microsoft.com/office/drawing/2014/main" id="{98D79CCE-A930-40FB-9884-5EB32FD29E83}"/>
              </a:ext>
            </a:extLst>
          </p:cNvPr>
          <p:cNvCxnSpPr/>
          <p:nvPr/>
        </p:nvCxnSpPr>
        <p:spPr>
          <a:xfrm>
            <a:off x="6683971" y="851529"/>
            <a:ext cx="4659086" cy="0"/>
          </a:xfrm>
          <a:prstGeom prst="line">
            <a:avLst/>
          </a:prstGeom>
          <a:ln w="158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39959C0-F252-4955-8F72-C43648CF63B1}"/>
              </a:ext>
            </a:extLst>
          </p:cNvPr>
          <p:cNvSpPr txBox="1"/>
          <p:nvPr/>
        </p:nvSpPr>
        <p:spPr>
          <a:xfrm>
            <a:off x="1879543" y="3221239"/>
            <a:ext cx="3924491" cy="461665"/>
          </a:xfrm>
          <a:prstGeom prst="rect">
            <a:avLst/>
          </a:prstGeom>
          <a:noFill/>
        </p:spPr>
        <p:txBody>
          <a:bodyPr wrap="square" rtlCol="0">
            <a:spAutoFit/>
          </a:bodyPr>
          <a:lstStyle/>
          <a:p>
            <a:r>
              <a:rPr lang="en-US" altLang="ko-KR" sz="2400" dirty="0" smtClean="0">
                <a:ln>
                  <a:solidFill>
                    <a:schemeClr val="bg2">
                      <a:lumMod val="50000"/>
                      <a:alpha val="20000"/>
                    </a:schemeClr>
                  </a:solidFill>
                </a:ln>
                <a:latin typeface="HY견고딕" panose="02030600000101010101" pitchFamily="18" charset="-127"/>
                <a:ea typeface="HY견고딕" panose="02030600000101010101" pitchFamily="18" charset="-127"/>
              </a:rPr>
              <a:t>- </a:t>
            </a:r>
            <a:r>
              <a:rPr lang="ko-KR" altLang="en-US" sz="2400" dirty="0" smtClean="0">
                <a:ln>
                  <a:solidFill>
                    <a:schemeClr val="bg2">
                      <a:lumMod val="50000"/>
                      <a:alpha val="20000"/>
                    </a:schemeClr>
                  </a:solidFill>
                </a:ln>
                <a:latin typeface="HY견고딕" panose="02030600000101010101" pitchFamily="18" charset="-127"/>
                <a:ea typeface="HY견고딕" panose="02030600000101010101" pitchFamily="18" charset="-127"/>
              </a:rPr>
              <a:t>가족과 이용 어르신 평가</a:t>
            </a:r>
            <a:endParaRPr lang="en-US" altLang="ko-KR" sz="2400" dirty="0">
              <a:ln>
                <a:solidFill>
                  <a:schemeClr val="bg2">
                    <a:lumMod val="50000"/>
                    <a:alpha val="20000"/>
                  </a:schemeClr>
                </a:solidFill>
              </a:ln>
              <a:latin typeface="HY견고딕" panose="02030600000101010101" pitchFamily="18" charset="-127"/>
              <a:ea typeface="HY견고딕" panose="02030600000101010101" pitchFamily="18" charset="-127"/>
            </a:endParaRPr>
          </a:p>
        </p:txBody>
      </p:sp>
      <p:cxnSp>
        <p:nvCxnSpPr>
          <p:cNvPr id="25" name="직선 연결선 24">
            <a:extLst>
              <a:ext uri="{FF2B5EF4-FFF2-40B4-BE49-F238E27FC236}">
                <a16:creationId xmlns:a16="http://schemas.microsoft.com/office/drawing/2014/main" id="{C2C86247-B790-4636-9FEB-BAF1565456F7}"/>
              </a:ext>
            </a:extLst>
          </p:cNvPr>
          <p:cNvCxnSpPr>
            <a:cxnSpLocks/>
          </p:cNvCxnSpPr>
          <p:nvPr/>
        </p:nvCxnSpPr>
        <p:spPr>
          <a:xfrm>
            <a:off x="1691288" y="2075573"/>
            <a:ext cx="0" cy="1082180"/>
          </a:xfrm>
          <a:prstGeom prst="line">
            <a:avLst/>
          </a:prstGeom>
          <a:ln w="6350">
            <a:solidFill>
              <a:schemeClr val="bg1">
                <a:lumMod val="85000"/>
                <a:alpha val="60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art, artistic, beautiful">
            <a:extLst>
              <a:ext uri="{FF2B5EF4-FFF2-40B4-BE49-F238E27FC236}">
                <a16:creationId xmlns:a16="http://schemas.microsoft.com/office/drawing/2014/main" id="{C7DDA048-8BE4-4EC1-B5EE-E56D8A6244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231" y="4052236"/>
            <a:ext cx="5602513" cy="2467544"/>
          </a:xfrm>
          <a:prstGeom prst="rect">
            <a:avLst/>
          </a:prstGeom>
          <a:noFill/>
          <a:extLst>
            <a:ext uri="{909E8E84-426E-40DD-AFC4-6F175D3DCCD1}">
              <a14:hiddenFill xmlns:a14="http://schemas.microsoft.com/office/drawing/2010/main">
                <a:solidFill>
                  <a:srgbClr val="FFFFFF"/>
                </a:solidFill>
              </a14:hiddenFill>
            </a:ext>
          </a:extLst>
        </p:spPr>
      </p:pic>
      <p:cxnSp>
        <p:nvCxnSpPr>
          <p:cNvPr id="46" name="직선 연결선 45">
            <a:extLst>
              <a:ext uri="{FF2B5EF4-FFF2-40B4-BE49-F238E27FC236}">
                <a16:creationId xmlns:a16="http://schemas.microsoft.com/office/drawing/2014/main" id="{AE6F58D6-D6F5-407F-A143-49A702B50037}"/>
              </a:ext>
            </a:extLst>
          </p:cNvPr>
          <p:cNvCxnSpPr>
            <a:cxnSpLocks/>
          </p:cNvCxnSpPr>
          <p:nvPr/>
        </p:nvCxnSpPr>
        <p:spPr>
          <a:xfrm>
            <a:off x="1879543" y="3956039"/>
            <a:ext cx="4042229" cy="0"/>
          </a:xfrm>
          <a:prstGeom prst="line">
            <a:avLst/>
          </a:prstGeom>
          <a:ln w="28575">
            <a:solidFill>
              <a:srgbClr val="10C3F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39959C0-F252-4955-8F72-C43648CF63B1}"/>
              </a:ext>
            </a:extLst>
          </p:cNvPr>
          <p:cNvSpPr txBox="1"/>
          <p:nvPr/>
        </p:nvSpPr>
        <p:spPr>
          <a:xfrm>
            <a:off x="6683971" y="1041509"/>
            <a:ext cx="3528433" cy="461665"/>
          </a:xfrm>
          <a:prstGeom prst="rect">
            <a:avLst/>
          </a:prstGeom>
          <a:noFill/>
        </p:spPr>
        <p:txBody>
          <a:bodyPr wrap="square" rtlCol="0">
            <a:spAutoFit/>
          </a:bodyPr>
          <a:lstStyle/>
          <a:p>
            <a:r>
              <a:rPr lang="en-US" altLang="ko-KR" sz="2400" dirty="0" smtClean="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rPr>
              <a:t>- </a:t>
            </a:r>
            <a:r>
              <a:rPr lang="ko-KR" altLang="en-US" sz="2400" dirty="0" smtClean="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rPr>
              <a:t>어르신 및 가족 평가</a:t>
            </a:r>
            <a:endParaRPr lang="en-US" altLang="ko-KR" sz="2400" dirty="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endParaRPr>
          </a:p>
        </p:txBody>
      </p:sp>
      <p:sp>
        <p:nvSpPr>
          <p:cNvPr id="34" name="TextBox 33">
            <a:extLst>
              <a:ext uri="{FF2B5EF4-FFF2-40B4-BE49-F238E27FC236}">
                <a16:creationId xmlns:a16="http://schemas.microsoft.com/office/drawing/2014/main" id="{BE6424C9-E60D-41D5-B8D9-D248DC66AAB1}"/>
              </a:ext>
            </a:extLst>
          </p:cNvPr>
          <p:cNvSpPr txBox="1"/>
          <p:nvPr/>
        </p:nvSpPr>
        <p:spPr>
          <a:xfrm>
            <a:off x="7763671" y="2345396"/>
            <a:ext cx="3131729" cy="230832"/>
          </a:xfrm>
          <a:prstGeom prst="rect">
            <a:avLst/>
          </a:prstGeom>
          <a:noFill/>
        </p:spPr>
        <p:txBody>
          <a:bodyPr wrap="square" rtlCol="0">
            <a:spAutoFit/>
          </a:bodyPr>
          <a:lstStyle/>
          <a:p>
            <a:r>
              <a:rPr lang="en-US" altLang="ko-KR" sz="900" dirty="0" smtClean="0">
                <a:ln>
                  <a:solidFill>
                    <a:schemeClr val="bg2">
                      <a:lumMod val="50000"/>
                      <a:alpha val="20000"/>
                    </a:schemeClr>
                  </a:solidFill>
                </a:ln>
                <a:solidFill>
                  <a:schemeClr val="bg2">
                    <a:lumMod val="50000"/>
                  </a:schemeClr>
                </a:solidFill>
                <a:latin typeface="KoPub돋움체 Light" panose="02020603020101020101" pitchFamily="18" charset="-127"/>
                <a:ea typeface="KoPub돋움체 Light" panose="02020603020101020101" pitchFamily="18" charset="-127"/>
              </a:rPr>
              <a:t>                </a:t>
            </a:r>
            <a:endParaRPr lang="en-US" altLang="ko-KR" sz="900" dirty="0">
              <a:ln>
                <a:solidFill>
                  <a:schemeClr val="bg2">
                    <a:lumMod val="50000"/>
                    <a:alpha val="20000"/>
                  </a:schemeClr>
                </a:solidFill>
              </a:ln>
              <a:solidFill>
                <a:schemeClr val="bg2">
                  <a:lumMod val="50000"/>
                </a:schemeClr>
              </a:solidFill>
              <a:latin typeface="KoPub돋움체 Light" panose="02020603020101020101" pitchFamily="18" charset="-127"/>
              <a:ea typeface="KoPub돋움체 Light" panose="02020603020101020101" pitchFamily="18" charset="-127"/>
            </a:endParaRPr>
          </a:p>
        </p:txBody>
      </p:sp>
      <p:pic>
        <p:nvPicPr>
          <p:cNvPr id="2050" name="Picture 2" descr="  캐릭터 디자인 레퍼런스, Logo Inspiration, 부처, 결혼, 만화, Illustration, 동물, Dibuj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54391" y="3391514"/>
            <a:ext cx="777332" cy="100636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  캐릭터 디자인 레퍼런스, Logo Inspiration, 부처, 결혼, 만화, Illustration, 동물, Dibuj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4765" y="5654926"/>
            <a:ext cx="777332" cy="1006365"/>
          </a:xfrm>
          <a:prstGeom prst="rect">
            <a:avLst/>
          </a:prstGeom>
          <a:noFill/>
          <a:extLst>
            <a:ext uri="{909E8E84-426E-40DD-AFC4-6F175D3DCCD1}">
              <a14:hiddenFill xmlns:a14="http://schemas.microsoft.com/office/drawing/2010/main">
                <a:solidFill>
                  <a:srgbClr val="FFFFFF"/>
                </a:solidFill>
              </a14:hiddenFill>
            </a:ext>
          </a:extLst>
        </p:spPr>
      </p:pic>
      <p:sp>
        <p:nvSpPr>
          <p:cNvPr id="3" name="모서리가 둥근 사각형 설명선 2"/>
          <p:cNvSpPr/>
          <p:nvPr/>
        </p:nvSpPr>
        <p:spPr>
          <a:xfrm>
            <a:off x="6371924" y="1604440"/>
            <a:ext cx="4523476" cy="1738183"/>
          </a:xfrm>
          <a:prstGeom prst="wedgeRoundRectCallout">
            <a:avLst>
              <a:gd name="adj1" fmla="val 53468"/>
              <a:gd name="adj2" fmla="val 83531"/>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600" b="1" dirty="0" smtClean="0">
                <a:solidFill>
                  <a:schemeClr val="tx1"/>
                </a:solidFill>
              </a:rPr>
              <a:t>김 </a:t>
            </a:r>
            <a:r>
              <a:rPr lang="en-US" altLang="ko-KR" sz="1600" b="1" dirty="0" smtClean="0">
                <a:solidFill>
                  <a:schemeClr val="tx1"/>
                </a:solidFill>
              </a:rPr>
              <a:t>00 </a:t>
            </a:r>
            <a:r>
              <a:rPr lang="ko-KR" altLang="en-US" sz="1600" b="1" dirty="0" smtClean="0">
                <a:solidFill>
                  <a:schemeClr val="tx1"/>
                </a:solidFill>
              </a:rPr>
              <a:t>어르신 가족</a:t>
            </a:r>
            <a:endParaRPr lang="en-US" altLang="ko-KR" sz="1600" b="1" dirty="0" smtClean="0">
              <a:solidFill>
                <a:schemeClr val="tx1"/>
              </a:solidFill>
            </a:endParaRPr>
          </a:p>
          <a:p>
            <a:pPr algn="ctr"/>
            <a:endParaRPr lang="en-US" altLang="ko-KR" sz="1600" b="1" dirty="0">
              <a:solidFill>
                <a:schemeClr val="tx1"/>
              </a:solidFill>
            </a:endParaRPr>
          </a:p>
          <a:p>
            <a:pPr algn="ctr"/>
            <a:r>
              <a:rPr lang="en-US" altLang="ko-KR" sz="1600" dirty="0" smtClean="0">
                <a:solidFill>
                  <a:schemeClr val="tx1"/>
                </a:solidFill>
                <a:latin typeface="경기천년제목OTF Light" pitchFamily="18" charset="-127"/>
                <a:ea typeface="경기천년제목OTF Light" pitchFamily="18" charset="-127"/>
              </a:rPr>
              <a:t>“</a:t>
            </a:r>
            <a:r>
              <a:rPr lang="ko-KR" altLang="en-US" sz="1600" dirty="0" err="1" smtClean="0">
                <a:solidFill>
                  <a:schemeClr val="tx1"/>
                </a:solidFill>
                <a:latin typeface="경기천년제목OTF Light" pitchFamily="18" charset="-127"/>
                <a:ea typeface="경기천년제목OTF Light" pitchFamily="18" charset="-127"/>
              </a:rPr>
              <a:t>동네한바퀴</a:t>
            </a:r>
            <a:r>
              <a:rPr lang="en-US" altLang="ko-KR" sz="1600" dirty="0" smtClean="0">
                <a:solidFill>
                  <a:schemeClr val="tx1"/>
                </a:solidFill>
                <a:latin typeface="경기천년제목OTF Light" pitchFamily="18" charset="-127"/>
                <a:ea typeface="경기천년제목OTF Light" pitchFamily="18" charset="-127"/>
              </a:rPr>
              <a:t>”</a:t>
            </a:r>
            <a:r>
              <a:rPr lang="ko-KR" altLang="en-US" sz="1600" dirty="0" smtClean="0">
                <a:solidFill>
                  <a:schemeClr val="tx1"/>
                </a:solidFill>
                <a:latin typeface="경기천년제목OTF Light" pitchFamily="18" charset="-127"/>
                <a:ea typeface="경기천년제목OTF Light" pitchFamily="18" charset="-127"/>
              </a:rPr>
              <a:t> 가는 날에는 모자와 옷을 예쁘게 차려 입으시며</a:t>
            </a:r>
            <a:r>
              <a:rPr lang="en-US" altLang="ko-KR" sz="1600" dirty="0" smtClean="0">
                <a:solidFill>
                  <a:schemeClr val="tx1"/>
                </a:solidFill>
                <a:latin typeface="경기천년제목OTF Light" pitchFamily="18" charset="-127"/>
                <a:ea typeface="경기천년제목OTF Light" pitchFamily="18" charset="-127"/>
              </a:rPr>
              <a:t>, </a:t>
            </a:r>
            <a:r>
              <a:rPr lang="ko-KR" altLang="en-US" sz="1600" dirty="0" smtClean="0">
                <a:solidFill>
                  <a:schemeClr val="tx1"/>
                </a:solidFill>
                <a:latin typeface="경기천년제목OTF Light" pitchFamily="18" charset="-127"/>
                <a:ea typeface="경기천년제목OTF Light" pitchFamily="18" charset="-127"/>
              </a:rPr>
              <a:t>화장도 하고 한껏 치장을 하십니다</a:t>
            </a:r>
            <a:r>
              <a:rPr lang="en-US" altLang="ko-KR" sz="1600" dirty="0" smtClean="0">
                <a:solidFill>
                  <a:schemeClr val="tx1"/>
                </a:solidFill>
                <a:latin typeface="경기천년제목OTF Light" pitchFamily="18" charset="-127"/>
                <a:ea typeface="경기천년제목OTF Light" pitchFamily="18" charset="-127"/>
              </a:rPr>
              <a:t>.</a:t>
            </a:r>
          </a:p>
          <a:p>
            <a:pPr algn="ctr"/>
            <a:r>
              <a:rPr lang="ko-KR" altLang="en-US" sz="1600" dirty="0" smtClean="0">
                <a:solidFill>
                  <a:schemeClr val="tx1"/>
                </a:solidFill>
                <a:latin typeface="경기천년제목OTF Light" pitchFamily="18" charset="-127"/>
                <a:ea typeface="경기천년제목OTF Light" pitchFamily="18" charset="-127"/>
              </a:rPr>
              <a:t> 초등학생 소풍 가는 것처럼 즐거워 하시는 모습이 </a:t>
            </a:r>
            <a:endParaRPr lang="en-US" altLang="ko-KR" sz="1600" dirty="0" smtClean="0">
              <a:solidFill>
                <a:schemeClr val="tx1"/>
              </a:solidFill>
              <a:latin typeface="경기천년제목OTF Light" pitchFamily="18" charset="-127"/>
              <a:ea typeface="경기천년제목OTF Light" pitchFamily="18" charset="-127"/>
            </a:endParaRPr>
          </a:p>
          <a:p>
            <a:pPr algn="ctr"/>
            <a:r>
              <a:rPr lang="ko-KR" altLang="en-US" sz="1600" dirty="0" err="1" smtClean="0">
                <a:solidFill>
                  <a:schemeClr val="tx1"/>
                </a:solidFill>
                <a:latin typeface="경기천년제목OTF Light" pitchFamily="18" charset="-127"/>
                <a:ea typeface="경기천년제목OTF Light" pitchFamily="18" charset="-127"/>
              </a:rPr>
              <a:t>행복해보여서</a:t>
            </a:r>
            <a:r>
              <a:rPr lang="ko-KR" altLang="en-US" sz="1600" dirty="0" smtClean="0">
                <a:solidFill>
                  <a:schemeClr val="tx1"/>
                </a:solidFill>
                <a:latin typeface="경기천년제목OTF Light" pitchFamily="18" charset="-127"/>
                <a:ea typeface="경기천년제목OTF Light" pitchFamily="18" charset="-127"/>
              </a:rPr>
              <a:t> 좋습니다</a:t>
            </a:r>
            <a:r>
              <a:rPr lang="en-US" altLang="ko-KR" sz="1600" dirty="0" smtClean="0">
                <a:solidFill>
                  <a:schemeClr val="tx1"/>
                </a:solidFill>
                <a:latin typeface="경기천년제목OTF Light" pitchFamily="18" charset="-127"/>
                <a:ea typeface="경기천년제목OTF Light" pitchFamily="18" charset="-127"/>
              </a:rPr>
              <a:t>.</a:t>
            </a:r>
            <a:r>
              <a:rPr lang="en-US" altLang="ko-KR" sz="1600" dirty="0" smtClean="0">
                <a:solidFill>
                  <a:schemeClr val="tx1"/>
                </a:solidFill>
              </a:rPr>
              <a:t> </a:t>
            </a:r>
          </a:p>
        </p:txBody>
      </p:sp>
      <p:sp>
        <p:nvSpPr>
          <p:cNvPr id="48" name="모서리가 둥근 사각형 설명선 47"/>
          <p:cNvSpPr/>
          <p:nvPr/>
        </p:nvSpPr>
        <p:spPr>
          <a:xfrm>
            <a:off x="7378791" y="4406454"/>
            <a:ext cx="4093994" cy="1464957"/>
          </a:xfrm>
          <a:prstGeom prst="wedgeRoundRectCallout">
            <a:avLst>
              <a:gd name="adj1" fmla="val -51969"/>
              <a:gd name="adj2" fmla="val 88205"/>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600" b="1" dirty="0">
                <a:solidFill>
                  <a:schemeClr val="tx1"/>
                </a:solidFill>
              </a:rPr>
              <a:t>장</a:t>
            </a:r>
            <a:r>
              <a:rPr lang="ko-KR" altLang="en-US" sz="1600" b="1" dirty="0" smtClean="0">
                <a:solidFill>
                  <a:schemeClr val="tx1"/>
                </a:solidFill>
              </a:rPr>
              <a:t> </a:t>
            </a:r>
            <a:r>
              <a:rPr lang="en-US" altLang="ko-KR" sz="1600" b="1" dirty="0" smtClean="0">
                <a:solidFill>
                  <a:schemeClr val="tx1"/>
                </a:solidFill>
              </a:rPr>
              <a:t>00 </a:t>
            </a:r>
            <a:r>
              <a:rPr lang="ko-KR" altLang="en-US" sz="1600" b="1" dirty="0" smtClean="0">
                <a:solidFill>
                  <a:schemeClr val="tx1"/>
                </a:solidFill>
              </a:rPr>
              <a:t>어르신  </a:t>
            </a:r>
            <a:endParaRPr lang="en-US" altLang="ko-KR" sz="1600" b="1" dirty="0" smtClean="0">
              <a:solidFill>
                <a:schemeClr val="tx1"/>
              </a:solidFill>
            </a:endParaRPr>
          </a:p>
          <a:p>
            <a:pPr algn="ctr"/>
            <a:endParaRPr lang="en-US" altLang="ko-KR" sz="1600" b="1" dirty="0" smtClean="0">
              <a:solidFill>
                <a:schemeClr val="tx1"/>
              </a:solidFill>
            </a:endParaRPr>
          </a:p>
          <a:p>
            <a:pPr algn="ctr"/>
            <a:r>
              <a:rPr lang="ko-KR" altLang="en-US" sz="1600" dirty="0" smtClean="0">
                <a:solidFill>
                  <a:schemeClr val="tx1"/>
                </a:solidFill>
                <a:latin typeface="경기천년제목 Light" panose="02020403020101020101" pitchFamily="18" charset="-127"/>
                <a:ea typeface="경기천년제목 Light" panose="02020403020101020101" pitchFamily="18" charset="-127"/>
              </a:rPr>
              <a:t>어버이날 자식</a:t>
            </a:r>
            <a:r>
              <a:rPr lang="ko-KR" altLang="en-US" sz="1600" dirty="0">
                <a:solidFill>
                  <a:schemeClr val="tx1"/>
                </a:solidFill>
                <a:latin typeface="경기천년제목 Light" panose="02020403020101020101" pitchFamily="18" charset="-127"/>
                <a:ea typeface="경기천년제목 Light" panose="02020403020101020101" pitchFamily="18" charset="-127"/>
              </a:rPr>
              <a:t>들</a:t>
            </a:r>
            <a:r>
              <a:rPr lang="ko-KR" altLang="en-US" sz="1600" dirty="0" smtClean="0">
                <a:solidFill>
                  <a:schemeClr val="tx1"/>
                </a:solidFill>
                <a:latin typeface="경기천년제목 Light" panose="02020403020101020101" pitchFamily="18" charset="-127"/>
                <a:ea typeface="경기천년제목 Light" panose="02020403020101020101" pitchFamily="18" charset="-127"/>
              </a:rPr>
              <a:t> 앞에서 체조를 하려니 쑥스럽긴 해도 재미있고 기분이 좋았어요</a:t>
            </a:r>
            <a:r>
              <a:rPr lang="en-US" altLang="ko-KR" sz="1600" dirty="0" smtClean="0">
                <a:solidFill>
                  <a:schemeClr val="tx1"/>
                </a:solidFill>
                <a:latin typeface="경기천년제목 Light" panose="02020403020101020101" pitchFamily="18" charset="-127"/>
                <a:ea typeface="경기천년제목 Light" panose="02020403020101020101" pitchFamily="18" charset="-127"/>
              </a:rPr>
              <a:t>. </a:t>
            </a:r>
            <a:r>
              <a:rPr lang="ko-KR" altLang="en-US" sz="1600" dirty="0" smtClean="0">
                <a:solidFill>
                  <a:schemeClr val="tx1"/>
                </a:solidFill>
                <a:latin typeface="경기천년제목 Light" panose="02020403020101020101" pitchFamily="18" charset="-127"/>
                <a:ea typeface="경기천년제목 Light" panose="02020403020101020101" pitchFamily="18" charset="-127"/>
              </a:rPr>
              <a:t>아들 손을 잡고 춤을 다 춰보니 내 평생 제일 큰 추억이 될 꺼 같아요</a:t>
            </a:r>
            <a:endParaRPr lang="en-US" altLang="ko-KR" sz="1600" dirty="0">
              <a:solidFill>
                <a:schemeClr val="tx1"/>
              </a:solidFill>
              <a:latin typeface="경기천년제목 Light" panose="02020403020101020101" pitchFamily="18" charset="-127"/>
              <a:ea typeface="경기천년제목 Light" panose="02020403020101020101" pitchFamily="18" charset="-127"/>
            </a:endParaRPr>
          </a:p>
        </p:txBody>
      </p:sp>
      <p:sp>
        <p:nvSpPr>
          <p:cNvPr id="50" name="직사각형 49">
            <a:extLst>
              <a:ext uri="{FF2B5EF4-FFF2-40B4-BE49-F238E27FC236}">
                <a16:creationId xmlns:a16="http://schemas.microsoft.com/office/drawing/2014/main" id="{03F1A27F-6BBC-4C0D-961F-A5F467F0A24D}"/>
              </a:ext>
            </a:extLst>
          </p:cNvPr>
          <p:cNvSpPr/>
          <p:nvPr/>
        </p:nvSpPr>
        <p:spPr>
          <a:xfrm>
            <a:off x="175873" y="291877"/>
            <a:ext cx="5839916" cy="830997"/>
          </a:xfrm>
          <a:prstGeom prst="rect">
            <a:avLst/>
          </a:prstGeom>
        </p:spPr>
        <p:txBody>
          <a:bodyPr wrap="square">
            <a:spAutoFit/>
          </a:bodyPr>
          <a:lstStyle/>
          <a:p>
            <a:r>
              <a:rPr lang="en-US" altLang="ko-KR" sz="4600" dirty="0">
                <a:ln>
                  <a:solidFill>
                    <a:srgbClr val="4FCAE6">
                      <a:alpha val="20000"/>
                    </a:srgbClr>
                  </a:solidFill>
                </a:ln>
                <a:solidFill>
                  <a:srgbClr val="4FCAE6"/>
                </a:solidFill>
                <a:latin typeface="HY견고딕" panose="02030600000101010101" pitchFamily="18" charset="-127"/>
                <a:ea typeface="HY견고딕" panose="02030600000101010101" pitchFamily="18" charset="-127"/>
              </a:rPr>
              <a:t>5</a:t>
            </a:r>
            <a:r>
              <a:rPr lang="en-US" altLang="ko-KR" sz="4600" dirty="0" smtClean="0">
                <a:ln>
                  <a:solidFill>
                    <a:srgbClr val="4FCAE6">
                      <a:alpha val="20000"/>
                    </a:srgbClr>
                  </a:solidFill>
                </a:ln>
                <a:solidFill>
                  <a:srgbClr val="4FCAE6"/>
                </a:solidFill>
                <a:latin typeface="HY견고딕" panose="02030600000101010101" pitchFamily="18" charset="-127"/>
                <a:ea typeface="HY견고딕" panose="02030600000101010101" pitchFamily="18" charset="-127"/>
              </a:rPr>
              <a:t>. </a:t>
            </a:r>
            <a:r>
              <a:rPr lang="ko-KR" altLang="en-US" sz="4800" dirty="0" smtClean="0">
                <a:ln>
                  <a:solidFill>
                    <a:srgbClr val="4FCAE6">
                      <a:alpha val="20000"/>
                    </a:srgbClr>
                  </a:solidFill>
                </a:ln>
                <a:solidFill>
                  <a:srgbClr val="4FCAE6"/>
                </a:solidFill>
                <a:latin typeface="HY견고딕" panose="02030600000101010101" pitchFamily="18" charset="-127"/>
                <a:ea typeface="HY견고딕" panose="02030600000101010101" pitchFamily="18" charset="-127"/>
              </a:rPr>
              <a:t>효과 및 향후 계획</a:t>
            </a:r>
            <a:endParaRPr lang="en-US" altLang="ko-KR" sz="4600" dirty="0">
              <a:ln>
                <a:solidFill>
                  <a:srgbClr val="4FCAE6">
                    <a:alpha val="20000"/>
                  </a:srgbClr>
                </a:solidFill>
              </a:ln>
              <a:solidFill>
                <a:srgbClr val="4FCAE6"/>
              </a:solidFill>
              <a:latin typeface="HY견고딕" panose="02030600000101010101" pitchFamily="18" charset="-127"/>
              <a:ea typeface="HY견고딕" panose="02030600000101010101" pitchFamily="18" charset="-127"/>
            </a:endParaRPr>
          </a:p>
        </p:txBody>
      </p:sp>
      <p:sp>
        <p:nvSpPr>
          <p:cNvPr id="18" name="TextBox 17">
            <a:extLst>
              <a:ext uri="{FF2B5EF4-FFF2-40B4-BE49-F238E27FC236}">
                <a16:creationId xmlns:a16="http://schemas.microsoft.com/office/drawing/2014/main" id="{D39959C0-F252-4955-8F72-C43648CF63B1}"/>
              </a:ext>
            </a:extLst>
          </p:cNvPr>
          <p:cNvSpPr txBox="1"/>
          <p:nvPr/>
        </p:nvSpPr>
        <p:spPr>
          <a:xfrm>
            <a:off x="1703574" y="2416608"/>
            <a:ext cx="2781799" cy="523220"/>
          </a:xfrm>
          <a:prstGeom prst="rect">
            <a:avLst/>
          </a:prstGeom>
          <a:noFill/>
        </p:spPr>
        <p:txBody>
          <a:bodyPr wrap="square" rtlCol="0">
            <a:spAutoFit/>
          </a:bodyPr>
          <a:lstStyle/>
          <a:p>
            <a:r>
              <a:rPr lang="ko-KR" altLang="en-US" sz="2800" dirty="0" smtClean="0">
                <a:ln>
                  <a:solidFill>
                    <a:schemeClr val="bg2">
                      <a:lumMod val="50000"/>
                      <a:alpha val="20000"/>
                    </a:schemeClr>
                  </a:solidFill>
                </a:ln>
                <a:latin typeface="HY견고딕" panose="02030600000101010101" pitchFamily="18" charset="-127"/>
                <a:ea typeface="HY견고딕" panose="02030600000101010101" pitchFamily="18" charset="-127"/>
              </a:rPr>
              <a:t>프로그램 평가</a:t>
            </a:r>
            <a:endParaRPr lang="en-US" altLang="ko-KR" sz="2800" dirty="0">
              <a:ln>
                <a:solidFill>
                  <a:schemeClr val="bg2">
                    <a:lumMod val="50000"/>
                    <a:alpha val="20000"/>
                  </a:schemeClr>
                </a:solidFill>
              </a:ln>
              <a:latin typeface="HY견고딕" panose="02030600000101010101" pitchFamily="18" charset="-127"/>
              <a:ea typeface="HY견고딕" panose="02030600000101010101" pitchFamily="18" charset="-127"/>
            </a:endParaRPr>
          </a:p>
        </p:txBody>
      </p:sp>
    </p:spTree>
    <p:extLst>
      <p:ext uri="{BB962C8B-B14F-4D97-AF65-F5344CB8AC3E}">
        <p14:creationId xmlns:p14="http://schemas.microsoft.com/office/powerpoint/2010/main" val="10481347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A7ACA9E1-9B06-4296-9C51-236319704BD6}"/>
              </a:ext>
            </a:extLst>
          </p:cNvPr>
          <p:cNvPicPr preferRelativeResize="0">
            <a:picLocks/>
          </p:cNvPicPr>
          <p:nvPr/>
        </p:nvPicPr>
        <p:blipFill>
          <a:blip r:embed="rId2"/>
          <a:stretch>
            <a:fillRect/>
          </a:stretch>
        </p:blipFill>
        <p:spPr>
          <a:xfrm>
            <a:off x="0" y="1"/>
            <a:ext cx="6096000" cy="6865256"/>
          </a:xfrm>
          <a:prstGeom prst="rect">
            <a:avLst/>
          </a:prstGeom>
          <a:noFill/>
        </p:spPr>
      </p:pic>
      <p:sp>
        <p:nvSpPr>
          <p:cNvPr id="6" name="직사각형 5">
            <a:extLst>
              <a:ext uri="{FF2B5EF4-FFF2-40B4-BE49-F238E27FC236}">
                <a16:creationId xmlns:a16="http://schemas.microsoft.com/office/drawing/2014/main" id="{B4A4C28C-02C1-4158-9FF5-C79FDEED3AF8}"/>
              </a:ext>
            </a:extLst>
          </p:cNvPr>
          <p:cNvSpPr/>
          <p:nvPr/>
        </p:nvSpPr>
        <p:spPr>
          <a:xfrm>
            <a:off x="186256" y="269285"/>
            <a:ext cx="5772002" cy="6415315"/>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Box 6">
            <a:extLst>
              <a:ext uri="{FF2B5EF4-FFF2-40B4-BE49-F238E27FC236}">
                <a16:creationId xmlns:a16="http://schemas.microsoft.com/office/drawing/2014/main" id="{3E31B2D0-DB34-41F7-A3F0-34C0C399B984}"/>
              </a:ext>
            </a:extLst>
          </p:cNvPr>
          <p:cNvSpPr txBox="1"/>
          <p:nvPr/>
        </p:nvSpPr>
        <p:spPr>
          <a:xfrm>
            <a:off x="786908" y="1820324"/>
            <a:ext cx="697627" cy="707886"/>
          </a:xfrm>
          <a:prstGeom prst="rect">
            <a:avLst/>
          </a:prstGeom>
          <a:noFill/>
        </p:spPr>
        <p:txBody>
          <a:bodyPr wrap="none" rtlCol="0">
            <a:spAutoFit/>
          </a:bodyPr>
          <a:lstStyle/>
          <a:p>
            <a:r>
              <a:rPr lang="en-US" altLang="ko-KR" sz="4000" dirty="0">
                <a:ln>
                  <a:solidFill>
                    <a:schemeClr val="bg2">
                      <a:lumMod val="50000"/>
                      <a:alpha val="20000"/>
                    </a:schemeClr>
                  </a:solidFill>
                </a:ln>
                <a:latin typeface="HY견고딕" panose="02030600000101010101" pitchFamily="18" charset="-127"/>
                <a:ea typeface="HY견고딕" panose="02030600000101010101" pitchFamily="18" charset="-127"/>
              </a:rPr>
              <a:t>2</a:t>
            </a:r>
            <a:r>
              <a:rPr lang="en-US" altLang="ko-KR" sz="4000" dirty="0" smtClean="0">
                <a:ln>
                  <a:solidFill>
                    <a:schemeClr val="bg2">
                      <a:lumMod val="50000"/>
                      <a:alpha val="20000"/>
                    </a:schemeClr>
                  </a:solidFill>
                </a:ln>
                <a:latin typeface="HY견고딕" panose="02030600000101010101" pitchFamily="18" charset="-127"/>
                <a:ea typeface="HY견고딕" panose="02030600000101010101" pitchFamily="18" charset="-127"/>
              </a:rPr>
              <a:t>.</a:t>
            </a:r>
            <a:endParaRPr lang="ko-KR" altLang="en-US" sz="4000" dirty="0">
              <a:ln>
                <a:solidFill>
                  <a:schemeClr val="bg2">
                    <a:lumMod val="50000"/>
                    <a:alpha val="20000"/>
                  </a:schemeClr>
                </a:solidFill>
              </a:ln>
              <a:latin typeface="HY견고딕" panose="02030600000101010101" pitchFamily="18" charset="-127"/>
              <a:ea typeface="HY견고딕" panose="02030600000101010101" pitchFamily="18" charset="-127"/>
            </a:endParaRPr>
          </a:p>
        </p:txBody>
      </p:sp>
      <p:cxnSp>
        <p:nvCxnSpPr>
          <p:cNvPr id="17" name="직선 연결선 16">
            <a:extLst>
              <a:ext uri="{FF2B5EF4-FFF2-40B4-BE49-F238E27FC236}">
                <a16:creationId xmlns:a16="http://schemas.microsoft.com/office/drawing/2014/main" id="{98D79CCE-A930-40FB-9884-5EB32FD29E83}"/>
              </a:ext>
            </a:extLst>
          </p:cNvPr>
          <p:cNvCxnSpPr/>
          <p:nvPr/>
        </p:nvCxnSpPr>
        <p:spPr>
          <a:xfrm>
            <a:off x="6683971" y="851529"/>
            <a:ext cx="4659086" cy="0"/>
          </a:xfrm>
          <a:prstGeom prst="line">
            <a:avLst/>
          </a:prstGeom>
          <a:ln w="158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39959C0-F252-4955-8F72-C43648CF63B1}"/>
              </a:ext>
            </a:extLst>
          </p:cNvPr>
          <p:cNvSpPr txBox="1"/>
          <p:nvPr/>
        </p:nvSpPr>
        <p:spPr>
          <a:xfrm>
            <a:off x="1871799" y="3076832"/>
            <a:ext cx="3893734" cy="461665"/>
          </a:xfrm>
          <a:prstGeom prst="rect">
            <a:avLst/>
          </a:prstGeom>
          <a:noFill/>
        </p:spPr>
        <p:txBody>
          <a:bodyPr wrap="square" rtlCol="0">
            <a:spAutoFit/>
          </a:bodyPr>
          <a:lstStyle/>
          <a:p>
            <a:r>
              <a:rPr lang="en-US" altLang="ko-KR" sz="2400" dirty="0" smtClean="0">
                <a:ln>
                  <a:solidFill>
                    <a:schemeClr val="bg2">
                      <a:lumMod val="50000"/>
                      <a:alpha val="20000"/>
                    </a:schemeClr>
                  </a:solidFill>
                </a:ln>
                <a:latin typeface="HY견고딕" panose="02030600000101010101" pitchFamily="18" charset="-127"/>
                <a:ea typeface="HY견고딕" panose="02030600000101010101" pitchFamily="18" charset="-127"/>
              </a:rPr>
              <a:t>- </a:t>
            </a:r>
            <a:r>
              <a:rPr lang="ko-KR" altLang="en-US" sz="2400" dirty="0" smtClean="0">
                <a:ln>
                  <a:solidFill>
                    <a:schemeClr val="bg2">
                      <a:lumMod val="50000"/>
                      <a:alpha val="20000"/>
                    </a:schemeClr>
                  </a:solidFill>
                </a:ln>
                <a:latin typeface="HY견고딕" panose="02030600000101010101" pitchFamily="18" charset="-127"/>
                <a:ea typeface="HY견고딕" panose="02030600000101010101" pitchFamily="18" charset="-127"/>
              </a:rPr>
              <a:t>가족과 이용 어르신 평가</a:t>
            </a:r>
            <a:endParaRPr lang="en-US" altLang="ko-KR" sz="2400" dirty="0">
              <a:ln>
                <a:solidFill>
                  <a:schemeClr val="bg2">
                    <a:lumMod val="50000"/>
                    <a:alpha val="20000"/>
                  </a:schemeClr>
                </a:solidFill>
              </a:ln>
              <a:latin typeface="HY견고딕" panose="02030600000101010101" pitchFamily="18" charset="-127"/>
              <a:ea typeface="HY견고딕" panose="02030600000101010101" pitchFamily="18" charset="-127"/>
            </a:endParaRPr>
          </a:p>
        </p:txBody>
      </p:sp>
      <p:cxnSp>
        <p:nvCxnSpPr>
          <p:cNvPr id="25" name="직선 연결선 24">
            <a:extLst>
              <a:ext uri="{FF2B5EF4-FFF2-40B4-BE49-F238E27FC236}">
                <a16:creationId xmlns:a16="http://schemas.microsoft.com/office/drawing/2014/main" id="{C2C86247-B790-4636-9FEB-BAF1565456F7}"/>
              </a:ext>
            </a:extLst>
          </p:cNvPr>
          <p:cNvCxnSpPr>
            <a:cxnSpLocks/>
          </p:cNvCxnSpPr>
          <p:nvPr/>
        </p:nvCxnSpPr>
        <p:spPr>
          <a:xfrm>
            <a:off x="1678100" y="1670775"/>
            <a:ext cx="0" cy="1082180"/>
          </a:xfrm>
          <a:prstGeom prst="line">
            <a:avLst/>
          </a:prstGeom>
          <a:ln w="6350">
            <a:solidFill>
              <a:schemeClr val="bg1">
                <a:lumMod val="85000"/>
                <a:alpha val="60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art, artistic, beautiful">
            <a:extLst>
              <a:ext uri="{FF2B5EF4-FFF2-40B4-BE49-F238E27FC236}">
                <a16:creationId xmlns:a16="http://schemas.microsoft.com/office/drawing/2014/main" id="{C7DDA048-8BE4-4EC1-B5EE-E56D8A6244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745" y="4024306"/>
            <a:ext cx="5602513" cy="2467544"/>
          </a:xfrm>
          <a:prstGeom prst="rect">
            <a:avLst/>
          </a:prstGeom>
          <a:noFill/>
          <a:extLst>
            <a:ext uri="{909E8E84-426E-40DD-AFC4-6F175D3DCCD1}">
              <a14:hiddenFill xmlns:a14="http://schemas.microsoft.com/office/drawing/2010/main">
                <a:solidFill>
                  <a:srgbClr val="FFFFFF"/>
                </a:solidFill>
              </a14:hiddenFill>
            </a:ext>
          </a:extLst>
        </p:spPr>
      </p:pic>
      <p:sp>
        <p:nvSpPr>
          <p:cNvPr id="39" name="직사각형 38">
            <a:extLst>
              <a:ext uri="{FF2B5EF4-FFF2-40B4-BE49-F238E27FC236}">
                <a16:creationId xmlns:a16="http://schemas.microsoft.com/office/drawing/2014/main" id="{03F1A27F-6BBC-4C0D-961F-A5F467F0A24D}"/>
              </a:ext>
            </a:extLst>
          </p:cNvPr>
          <p:cNvSpPr/>
          <p:nvPr/>
        </p:nvSpPr>
        <p:spPr>
          <a:xfrm>
            <a:off x="186256" y="395177"/>
            <a:ext cx="6170183" cy="830997"/>
          </a:xfrm>
          <a:prstGeom prst="rect">
            <a:avLst/>
          </a:prstGeom>
        </p:spPr>
        <p:txBody>
          <a:bodyPr wrap="square">
            <a:spAutoFit/>
          </a:bodyPr>
          <a:lstStyle/>
          <a:p>
            <a:r>
              <a:rPr lang="en-US" altLang="ko-KR" sz="4800" dirty="0">
                <a:ln>
                  <a:solidFill>
                    <a:srgbClr val="4FCAE6">
                      <a:alpha val="20000"/>
                    </a:srgbClr>
                  </a:solidFill>
                </a:ln>
                <a:solidFill>
                  <a:srgbClr val="4FCAE6"/>
                </a:solidFill>
                <a:latin typeface="HY견고딕" panose="02030600000101010101" pitchFamily="18" charset="-127"/>
                <a:ea typeface="HY견고딕" panose="02030600000101010101" pitchFamily="18" charset="-127"/>
              </a:rPr>
              <a:t>5</a:t>
            </a:r>
            <a:r>
              <a:rPr lang="en-US" altLang="ko-KR" sz="4800" dirty="0" smtClean="0">
                <a:ln>
                  <a:solidFill>
                    <a:srgbClr val="4FCAE6">
                      <a:alpha val="20000"/>
                    </a:srgbClr>
                  </a:solidFill>
                </a:ln>
                <a:solidFill>
                  <a:srgbClr val="4FCAE6"/>
                </a:solidFill>
                <a:latin typeface="HY견고딕" panose="02030600000101010101" pitchFamily="18" charset="-127"/>
                <a:ea typeface="HY견고딕" panose="02030600000101010101" pitchFamily="18" charset="-127"/>
              </a:rPr>
              <a:t>. </a:t>
            </a:r>
            <a:r>
              <a:rPr lang="ko-KR" altLang="en-US" sz="4800" dirty="0" smtClean="0">
                <a:ln>
                  <a:solidFill>
                    <a:srgbClr val="4FCAE6">
                      <a:alpha val="20000"/>
                    </a:srgbClr>
                  </a:solidFill>
                </a:ln>
                <a:solidFill>
                  <a:srgbClr val="4FCAE6"/>
                </a:solidFill>
                <a:latin typeface="HY견고딕" panose="02030600000101010101" pitchFamily="18" charset="-127"/>
                <a:ea typeface="HY견고딕" panose="02030600000101010101" pitchFamily="18" charset="-127"/>
              </a:rPr>
              <a:t>효과 및 향후 계획</a:t>
            </a:r>
            <a:endParaRPr lang="en-US" altLang="ko-KR" sz="4800" dirty="0">
              <a:ln>
                <a:solidFill>
                  <a:srgbClr val="4FCAE6">
                    <a:alpha val="20000"/>
                  </a:srgbClr>
                </a:solidFill>
              </a:ln>
              <a:solidFill>
                <a:srgbClr val="4FCAE6"/>
              </a:solidFill>
              <a:latin typeface="HY견고딕" panose="02030600000101010101" pitchFamily="18" charset="-127"/>
              <a:ea typeface="HY견고딕" panose="02030600000101010101" pitchFamily="18" charset="-127"/>
            </a:endParaRPr>
          </a:p>
        </p:txBody>
      </p:sp>
      <p:cxnSp>
        <p:nvCxnSpPr>
          <p:cNvPr id="46" name="직선 연결선 45">
            <a:extLst>
              <a:ext uri="{FF2B5EF4-FFF2-40B4-BE49-F238E27FC236}">
                <a16:creationId xmlns:a16="http://schemas.microsoft.com/office/drawing/2014/main" id="{AE6F58D6-D6F5-407F-A143-49A702B50037}"/>
              </a:ext>
            </a:extLst>
          </p:cNvPr>
          <p:cNvCxnSpPr>
            <a:cxnSpLocks/>
          </p:cNvCxnSpPr>
          <p:nvPr/>
        </p:nvCxnSpPr>
        <p:spPr>
          <a:xfrm>
            <a:off x="1871799" y="3696101"/>
            <a:ext cx="4086459" cy="0"/>
          </a:xfrm>
          <a:prstGeom prst="line">
            <a:avLst/>
          </a:prstGeom>
          <a:ln w="28575">
            <a:solidFill>
              <a:srgbClr val="10C3F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39959C0-F252-4955-8F72-C43648CF63B1}"/>
              </a:ext>
            </a:extLst>
          </p:cNvPr>
          <p:cNvSpPr txBox="1"/>
          <p:nvPr/>
        </p:nvSpPr>
        <p:spPr>
          <a:xfrm>
            <a:off x="6683971" y="1041509"/>
            <a:ext cx="3663187" cy="461665"/>
          </a:xfrm>
          <a:prstGeom prst="rect">
            <a:avLst/>
          </a:prstGeom>
          <a:noFill/>
        </p:spPr>
        <p:txBody>
          <a:bodyPr wrap="square" rtlCol="0">
            <a:spAutoFit/>
          </a:bodyPr>
          <a:lstStyle/>
          <a:p>
            <a:r>
              <a:rPr lang="en-US" altLang="ko-KR" sz="2400" dirty="0" smtClean="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rPr>
              <a:t>- </a:t>
            </a:r>
            <a:r>
              <a:rPr lang="ko-KR" altLang="en-US" sz="2400" dirty="0" smtClean="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rPr>
              <a:t>어르신 및 가족 평가</a:t>
            </a:r>
            <a:endParaRPr lang="en-US" altLang="ko-KR" sz="2400" dirty="0">
              <a:ln>
                <a:solidFill>
                  <a:schemeClr val="bg2">
                    <a:lumMod val="50000"/>
                    <a:alpha val="20000"/>
                  </a:schemeClr>
                </a:solidFill>
              </a:ln>
              <a:solidFill>
                <a:schemeClr val="bg2">
                  <a:lumMod val="50000"/>
                </a:schemeClr>
              </a:solidFill>
              <a:latin typeface="HY견고딕" panose="02030600000101010101" pitchFamily="18" charset="-127"/>
              <a:ea typeface="HY견고딕" panose="02030600000101010101" pitchFamily="18" charset="-127"/>
            </a:endParaRPr>
          </a:p>
        </p:txBody>
      </p:sp>
      <p:sp>
        <p:nvSpPr>
          <p:cNvPr id="34" name="TextBox 33">
            <a:extLst>
              <a:ext uri="{FF2B5EF4-FFF2-40B4-BE49-F238E27FC236}">
                <a16:creationId xmlns:a16="http://schemas.microsoft.com/office/drawing/2014/main" id="{BE6424C9-E60D-41D5-B8D9-D248DC66AAB1}"/>
              </a:ext>
            </a:extLst>
          </p:cNvPr>
          <p:cNvSpPr txBox="1"/>
          <p:nvPr/>
        </p:nvSpPr>
        <p:spPr>
          <a:xfrm>
            <a:off x="7763671" y="2345396"/>
            <a:ext cx="3131729" cy="230832"/>
          </a:xfrm>
          <a:prstGeom prst="rect">
            <a:avLst/>
          </a:prstGeom>
          <a:noFill/>
        </p:spPr>
        <p:txBody>
          <a:bodyPr wrap="square" rtlCol="0">
            <a:spAutoFit/>
          </a:bodyPr>
          <a:lstStyle/>
          <a:p>
            <a:r>
              <a:rPr lang="en-US" altLang="ko-KR" sz="900" dirty="0" smtClean="0">
                <a:ln>
                  <a:solidFill>
                    <a:schemeClr val="bg2">
                      <a:lumMod val="50000"/>
                      <a:alpha val="20000"/>
                    </a:schemeClr>
                  </a:solidFill>
                </a:ln>
                <a:solidFill>
                  <a:schemeClr val="bg2">
                    <a:lumMod val="50000"/>
                  </a:schemeClr>
                </a:solidFill>
                <a:latin typeface="KoPub돋움체 Light" panose="02020603020101020101" pitchFamily="18" charset="-127"/>
                <a:ea typeface="KoPub돋움체 Light" panose="02020603020101020101" pitchFamily="18" charset="-127"/>
              </a:rPr>
              <a:t>                </a:t>
            </a:r>
            <a:endParaRPr lang="en-US" altLang="ko-KR" sz="900" dirty="0">
              <a:ln>
                <a:solidFill>
                  <a:schemeClr val="bg2">
                    <a:lumMod val="50000"/>
                    <a:alpha val="20000"/>
                  </a:schemeClr>
                </a:solidFill>
              </a:ln>
              <a:solidFill>
                <a:schemeClr val="bg2">
                  <a:lumMod val="50000"/>
                </a:schemeClr>
              </a:solidFill>
              <a:latin typeface="KoPub돋움체 Light" panose="02020603020101020101" pitchFamily="18" charset="-127"/>
              <a:ea typeface="KoPub돋움체 Light" panose="02020603020101020101" pitchFamily="18" charset="-127"/>
            </a:endParaRPr>
          </a:p>
        </p:txBody>
      </p:sp>
      <p:pic>
        <p:nvPicPr>
          <p:cNvPr id="2050" name="Picture 2" descr="  캐릭터 디자인 레퍼런스, Logo Inspiration, 부처, 결혼, 만화, Illustration, 동물, Dibuj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76202" y="2973759"/>
            <a:ext cx="777332" cy="100636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  캐릭터 디자인 레퍼런스, Logo Inspiration, 부처, 결혼, 만화, Illustration, 동물, Dibuj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4765" y="5485485"/>
            <a:ext cx="777332" cy="1006365"/>
          </a:xfrm>
          <a:prstGeom prst="rect">
            <a:avLst/>
          </a:prstGeom>
          <a:noFill/>
          <a:extLst>
            <a:ext uri="{909E8E84-426E-40DD-AFC4-6F175D3DCCD1}">
              <a14:hiddenFill xmlns:a14="http://schemas.microsoft.com/office/drawing/2010/main">
                <a:solidFill>
                  <a:srgbClr val="FFFFFF"/>
                </a:solidFill>
              </a14:hiddenFill>
            </a:ext>
          </a:extLst>
        </p:spPr>
      </p:pic>
      <p:sp>
        <p:nvSpPr>
          <p:cNvPr id="3" name="모서리가 둥근 사각형 설명선 2"/>
          <p:cNvSpPr/>
          <p:nvPr/>
        </p:nvSpPr>
        <p:spPr>
          <a:xfrm>
            <a:off x="6371924" y="1604440"/>
            <a:ext cx="4134810" cy="1629648"/>
          </a:xfrm>
          <a:prstGeom prst="wedgeRoundRectCallout">
            <a:avLst>
              <a:gd name="adj1" fmla="val 53468"/>
              <a:gd name="adj2" fmla="val 83531"/>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sz="1400" b="1" dirty="0" smtClean="0">
              <a:solidFill>
                <a:schemeClr val="tx1"/>
              </a:solidFill>
            </a:endParaRPr>
          </a:p>
          <a:p>
            <a:pPr algn="ctr"/>
            <a:endParaRPr lang="en-US" altLang="ko-KR" sz="1400" b="1" dirty="0">
              <a:solidFill>
                <a:schemeClr val="tx1"/>
              </a:solidFill>
            </a:endParaRPr>
          </a:p>
          <a:p>
            <a:pPr algn="ctr"/>
            <a:r>
              <a:rPr lang="ko-KR" altLang="en-US" sz="1400" b="1" dirty="0" smtClean="0">
                <a:solidFill>
                  <a:schemeClr val="tx1"/>
                </a:solidFill>
              </a:rPr>
              <a:t>이 </a:t>
            </a:r>
            <a:r>
              <a:rPr lang="en-US" altLang="ko-KR" sz="1400" b="1" dirty="0" smtClean="0">
                <a:solidFill>
                  <a:schemeClr val="tx1"/>
                </a:solidFill>
              </a:rPr>
              <a:t>00 </a:t>
            </a:r>
            <a:r>
              <a:rPr lang="ko-KR" altLang="en-US" sz="1400" b="1" dirty="0" smtClean="0">
                <a:solidFill>
                  <a:schemeClr val="tx1"/>
                </a:solidFill>
              </a:rPr>
              <a:t>어르신 가족 </a:t>
            </a:r>
            <a:endParaRPr lang="en-US" altLang="ko-KR" sz="1400" b="1" dirty="0" smtClean="0">
              <a:solidFill>
                <a:schemeClr val="tx1"/>
              </a:solidFill>
            </a:endParaRPr>
          </a:p>
          <a:p>
            <a:pPr algn="ctr"/>
            <a:endParaRPr lang="en-US" altLang="ko-KR" sz="1400" b="1" dirty="0">
              <a:solidFill>
                <a:schemeClr val="tx1"/>
              </a:solidFill>
            </a:endParaRPr>
          </a:p>
          <a:p>
            <a:pPr algn="ctr"/>
            <a:r>
              <a:rPr lang="ko-KR" altLang="en-US" sz="1400" dirty="0" smtClean="0">
                <a:solidFill>
                  <a:schemeClr val="tx1"/>
                </a:solidFill>
                <a:ea typeface="경기천년제목 Light" panose="02020403020101020101" pitchFamily="18" charset="-127"/>
              </a:rPr>
              <a:t>평소 식당을 운영 하다 보니 시간 내서 엄마를 모시고 여행 </a:t>
            </a:r>
            <a:r>
              <a:rPr lang="ko-KR" altLang="en-US" sz="1400" dirty="0" err="1" smtClean="0">
                <a:solidFill>
                  <a:schemeClr val="tx1"/>
                </a:solidFill>
                <a:ea typeface="경기천년제목 Light" panose="02020403020101020101" pitchFamily="18" charset="-127"/>
              </a:rPr>
              <a:t>다니는게</a:t>
            </a:r>
            <a:r>
              <a:rPr lang="ko-KR" altLang="en-US" sz="1400" dirty="0" smtClean="0">
                <a:solidFill>
                  <a:schemeClr val="tx1"/>
                </a:solidFill>
                <a:ea typeface="경기천년제목 Light" panose="02020403020101020101" pitchFamily="18" charset="-127"/>
              </a:rPr>
              <a:t> 쉽지 않았는데 이렇게 좋은 기회에 엄마와 바닷가 여행을 오게 되어 너무 행복하고 좋은 추억으로 기억될 것 같아요</a:t>
            </a:r>
            <a:endParaRPr lang="en-US" altLang="ko-KR" sz="1400" dirty="0" smtClean="0">
              <a:solidFill>
                <a:schemeClr val="tx1"/>
              </a:solidFill>
              <a:ea typeface="경기천년제목 Light" panose="02020403020101020101" pitchFamily="18" charset="-127"/>
            </a:endParaRPr>
          </a:p>
          <a:p>
            <a:pPr algn="ctr"/>
            <a:r>
              <a:rPr lang="ko-KR" altLang="en-US" sz="1400" dirty="0" smtClean="0">
                <a:solidFill>
                  <a:schemeClr val="tx1"/>
                </a:solidFill>
                <a:ea typeface="경기천년제목 Light" panose="02020403020101020101" pitchFamily="18" charset="-127"/>
              </a:rPr>
              <a:t>고생한 직원 여러분 고맙습니</a:t>
            </a:r>
            <a:r>
              <a:rPr lang="ko-KR" altLang="en-US" sz="1400" b="1" dirty="0" smtClean="0">
                <a:solidFill>
                  <a:schemeClr val="tx1"/>
                </a:solidFill>
                <a:ea typeface="경기천년제목 Light" panose="02020403020101020101" pitchFamily="18" charset="-127"/>
              </a:rPr>
              <a:t>다</a:t>
            </a:r>
            <a:endParaRPr lang="en-US" altLang="ko-KR" sz="1400" b="1" dirty="0" smtClean="0">
              <a:solidFill>
                <a:schemeClr val="tx1"/>
              </a:solidFill>
              <a:ea typeface="경기천년제목 Light" panose="02020403020101020101" pitchFamily="18" charset="-127"/>
            </a:endParaRPr>
          </a:p>
          <a:p>
            <a:pPr algn="ctr"/>
            <a:endParaRPr lang="en-US" altLang="ko-KR" sz="1400" dirty="0"/>
          </a:p>
          <a:p>
            <a:pPr algn="ctr"/>
            <a:endParaRPr lang="ko-KR" altLang="en-US" sz="1200" b="1" dirty="0">
              <a:solidFill>
                <a:schemeClr val="tx1"/>
              </a:solidFill>
            </a:endParaRPr>
          </a:p>
        </p:txBody>
      </p:sp>
      <p:sp>
        <p:nvSpPr>
          <p:cNvPr id="48" name="모서리가 둥근 사각형 설명선 47"/>
          <p:cNvSpPr/>
          <p:nvPr/>
        </p:nvSpPr>
        <p:spPr>
          <a:xfrm>
            <a:off x="7455793" y="4050319"/>
            <a:ext cx="4093994" cy="1435166"/>
          </a:xfrm>
          <a:prstGeom prst="wedgeRoundRectCallout">
            <a:avLst>
              <a:gd name="adj1" fmla="val -51969"/>
              <a:gd name="adj2" fmla="val 88205"/>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400" b="1" dirty="0">
                <a:solidFill>
                  <a:schemeClr val="tx1"/>
                </a:solidFill>
              </a:rPr>
              <a:t>이</a:t>
            </a:r>
            <a:r>
              <a:rPr lang="ko-KR" altLang="en-US" sz="1400" b="1" dirty="0" smtClean="0">
                <a:solidFill>
                  <a:schemeClr val="tx1"/>
                </a:solidFill>
              </a:rPr>
              <a:t> </a:t>
            </a:r>
            <a:r>
              <a:rPr lang="en-US" altLang="ko-KR" sz="1400" b="1" dirty="0" smtClean="0">
                <a:solidFill>
                  <a:schemeClr val="tx1"/>
                </a:solidFill>
              </a:rPr>
              <a:t>00 </a:t>
            </a:r>
            <a:r>
              <a:rPr lang="ko-KR" altLang="en-US" sz="1400" b="1" dirty="0" smtClean="0">
                <a:solidFill>
                  <a:schemeClr val="tx1"/>
                </a:solidFill>
              </a:rPr>
              <a:t>어르신</a:t>
            </a:r>
            <a:endParaRPr lang="en-US" altLang="ko-KR" sz="1400" b="1" dirty="0" smtClean="0">
              <a:solidFill>
                <a:schemeClr val="tx1"/>
              </a:solidFill>
            </a:endParaRPr>
          </a:p>
          <a:p>
            <a:pPr algn="ctr"/>
            <a:r>
              <a:rPr lang="ko-KR" altLang="en-US" sz="1400" b="1" dirty="0" smtClean="0">
                <a:solidFill>
                  <a:schemeClr val="tx1"/>
                </a:solidFill>
              </a:rPr>
              <a:t> </a:t>
            </a:r>
            <a:endParaRPr lang="en-US" altLang="ko-KR" sz="1400" b="1" dirty="0" smtClean="0">
              <a:solidFill>
                <a:schemeClr val="tx1"/>
              </a:solidFill>
            </a:endParaRPr>
          </a:p>
          <a:p>
            <a:pPr algn="ctr"/>
            <a:r>
              <a:rPr lang="en-US" altLang="ko-KR" sz="1400" dirty="0" smtClean="0">
                <a:solidFill>
                  <a:schemeClr val="tx1"/>
                </a:solidFill>
                <a:latin typeface="경기천년제목 Light" panose="02020403020101020101" pitchFamily="18" charset="-127"/>
                <a:ea typeface="경기천년제목 Light" panose="02020403020101020101" pitchFamily="18" charset="-127"/>
              </a:rPr>
              <a:t>“</a:t>
            </a:r>
            <a:r>
              <a:rPr lang="ko-KR" altLang="en-US" sz="1400" dirty="0" smtClean="0">
                <a:solidFill>
                  <a:schemeClr val="tx1"/>
                </a:solidFill>
                <a:latin typeface="경기천년제목 Light" panose="02020403020101020101" pitchFamily="18" charset="-127"/>
                <a:ea typeface="경기천년제목 Light" panose="02020403020101020101" pitchFamily="18" charset="-127"/>
              </a:rPr>
              <a:t>커피숍도 다 와보고 진짜 좋아</a:t>
            </a:r>
            <a:r>
              <a:rPr lang="en-US" altLang="ko-KR" sz="1400" dirty="0" smtClean="0">
                <a:solidFill>
                  <a:schemeClr val="tx1"/>
                </a:solidFill>
                <a:latin typeface="경기천년제목 Light" panose="02020403020101020101" pitchFamily="18" charset="-127"/>
                <a:ea typeface="경기천년제목 Light" panose="02020403020101020101" pitchFamily="18" charset="-127"/>
              </a:rPr>
              <a:t>~</a:t>
            </a:r>
          </a:p>
          <a:p>
            <a:pPr algn="ctr"/>
            <a:r>
              <a:rPr lang="ko-KR" altLang="en-US" sz="1400" dirty="0" smtClean="0">
                <a:solidFill>
                  <a:schemeClr val="tx1"/>
                </a:solidFill>
                <a:latin typeface="경기천년제목 Light" panose="02020403020101020101" pitchFamily="18" charset="-127"/>
                <a:ea typeface="경기천년제목 Light" panose="02020403020101020101" pitchFamily="18" charset="-127"/>
              </a:rPr>
              <a:t>우리 때 는 커피는 다방 가서 먹었는데</a:t>
            </a:r>
            <a:r>
              <a:rPr lang="en-US" altLang="ko-KR" sz="1400" dirty="0">
                <a:solidFill>
                  <a:schemeClr val="tx1"/>
                </a:solidFill>
                <a:latin typeface="경기천년제목 Light" panose="02020403020101020101" pitchFamily="18" charset="-127"/>
                <a:ea typeface="경기천년제목 Light" panose="02020403020101020101" pitchFamily="18" charset="-127"/>
              </a:rPr>
              <a:t> </a:t>
            </a:r>
            <a:r>
              <a:rPr lang="ko-KR" altLang="en-US" sz="1400" dirty="0" smtClean="0">
                <a:solidFill>
                  <a:schemeClr val="tx1"/>
                </a:solidFill>
                <a:latin typeface="경기천년제목 Light" panose="02020403020101020101" pitchFamily="18" charset="-127"/>
                <a:ea typeface="경기천년제목 Light" panose="02020403020101020101" pitchFamily="18" charset="-127"/>
              </a:rPr>
              <a:t>커피숍은 젊은</a:t>
            </a:r>
            <a:endParaRPr lang="en-US" altLang="ko-KR" sz="1400" dirty="0" smtClean="0">
              <a:solidFill>
                <a:schemeClr val="tx1"/>
              </a:solidFill>
              <a:latin typeface="경기천년제목 Light" panose="02020403020101020101" pitchFamily="18" charset="-127"/>
              <a:ea typeface="경기천년제목 Light" panose="02020403020101020101" pitchFamily="18" charset="-127"/>
            </a:endParaRPr>
          </a:p>
          <a:p>
            <a:pPr algn="ctr"/>
            <a:r>
              <a:rPr lang="ko-KR" altLang="en-US" sz="1400" dirty="0" smtClean="0">
                <a:solidFill>
                  <a:schemeClr val="tx1"/>
                </a:solidFill>
                <a:latin typeface="경기천년제목 Light" panose="02020403020101020101" pitchFamily="18" charset="-127"/>
                <a:ea typeface="경기천년제목 Light" panose="02020403020101020101" pitchFamily="18" charset="-127"/>
              </a:rPr>
              <a:t> 애들이나 가는 곳 인줄 알았는데 집에 가서 손주한테 자랑을 해야 되겠어</a:t>
            </a:r>
            <a:r>
              <a:rPr lang="en-US" altLang="ko-KR" sz="1400" dirty="0" smtClean="0">
                <a:solidFill>
                  <a:schemeClr val="tx1"/>
                </a:solidFill>
                <a:latin typeface="경기천년제목 Light" panose="02020403020101020101" pitchFamily="18" charset="-127"/>
                <a:ea typeface="경기천년제목 Light" panose="02020403020101020101" pitchFamily="18" charset="-127"/>
              </a:rPr>
              <a:t>”</a:t>
            </a:r>
            <a:endParaRPr lang="en-US" altLang="ko-KR" sz="1400" dirty="0">
              <a:solidFill>
                <a:schemeClr val="tx1"/>
              </a:solidFill>
            </a:endParaRPr>
          </a:p>
        </p:txBody>
      </p:sp>
      <p:sp>
        <p:nvSpPr>
          <p:cNvPr id="18" name="TextBox 17">
            <a:extLst>
              <a:ext uri="{FF2B5EF4-FFF2-40B4-BE49-F238E27FC236}">
                <a16:creationId xmlns:a16="http://schemas.microsoft.com/office/drawing/2014/main" id="{D39959C0-F252-4955-8F72-C43648CF63B1}"/>
              </a:ext>
            </a:extLst>
          </p:cNvPr>
          <p:cNvSpPr txBox="1"/>
          <p:nvPr/>
        </p:nvSpPr>
        <p:spPr>
          <a:xfrm>
            <a:off x="1678100" y="2249395"/>
            <a:ext cx="3115281" cy="523220"/>
          </a:xfrm>
          <a:prstGeom prst="rect">
            <a:avLst/>
          </a:prstGeom>
          <a:noFill/>
        </p:spPr>
        <p:txBody>
          <a:bodyPr wrap="square" rtlCol="0">
            <a:spAutoFit/>
          </a:bodyPr>
          <a:lstStyle/>
          <a:p>
            <a:r>
              <a:rPr lang="ko-KR" altLang="en-US" sz="2800" dirty="0" smtClean="0">
                <a:ln>
                  <a:solidFill>
                    <a:schemeClr val="bg2">
                      <a:lumMod val="50000"/>
                      <a:alpha val="20000"/>
                    </a:schemeClr>
                  </a:solidFill>
                </a:ln>
                <a:latin typeface="HY견고딕" panose="02030600000101010101" pitchFamily="18" charset="-127"/>
                <a:ea typeface="HY견고딕" panose="02030600000101010101" pitchFamily="18" charset="-127"/>
              </a:rPr>
              <a:t>프로그램 평가</a:t>
            </a:r>
            <a:endParaRPr lang="en-US" altLang="ko-KR" sz="2800" dirty="0">
              <a:ln>
                <a:solidFill>
                  <a:schemeClr val="bg2">
                    <a:lumMod val="50000"/>
                    <a:alpha val="20000"/>
                  </a:schemeClr>
                </a:solidFill>
              </a:ln>
              <a:latin typeface="HY견고딕" panose="02030600000101010101" pitchFamily="18" charset="-127"/>
              <a:ea typeface="HY견고딕" panose="02030600000101010101" pitchFamily="18" charset="-127"/>
            </a:endParaRPr>
          </a:p>
        </p:txBody>
      </p:sp>
    </p:spTree>
    <p:extLst>
      <p:ext uri="{BB962C8B-B14F-4D97-AF65-F5344CB8AC3E}">
        <p14:creationId xmlns:p14="http://schemas.microsoft.com/office/powerpoint/2010/main" val="9138155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A7ACA9E1-9B06-4296-9C51-236319704BD6}"/>
              </a:ext>
            </a:extLst>
          </p:cNvPr>
          <p:cNvPicPr preferRelativeResize="0">
            <a:picLocks/>
          </p:cNvPicPr>
          <p:nvPr/>
        </p:nvPicPr>
        <p:blipFill>
          <a:blip r:embed="rId2"/>
          <a:stretch>
            <a:fillRect/>
          </a:stretch>
        </p:blipFill>
        <p:spPr>
          <a:xfrm>
            <a:off x="0" y="1"/>
            <a:ext cx="6096000" cy="6865256"/>
          </a:xfrm>
          <a:prstGeom prst="rect">
            <a:avLst/>
          </a:prstGeom>
          <a:noFill/>
        </p:spPr>
      </p:pic>
      <p:sp>
        <p:nvSpPr>
          <p:cNvPr id="6" name="직사각형 5">
            <a:extLst>
              <a:ext uri="{FF2B5EF4-FFF2-40B4-BE49-F238E27FC236}">
                <a16:creationId xmlns:a16="http://schemas.microsoft.com/office/drawing/2014/main" id="{B4A4C28C-02C1-4158-9FF5-C79FDEED3AF8}"/>
              </a:ext>
            </a:extLst>
          </p:cNvPr>
          <p:cNvSpPr/>
          <p:nvPr/>
        </p:nvSpPr>
        <p:spPr>
          <a:xfrm>
            <a:off x="186256" y="269285"/>
            <a:ext cx="5772002" cy="6415315"/>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Box 6">
            <a:extLst>
              <a:ext uri="{FF2B5EF4-FFF2-40B4-BE49-F238E27FC236}">
                <a16:creationId xmlns:a16="http://schemas.microsoft.com/office/drawing/2014/main" id="{3E31B2D0-DB34-41F7-A3F0-34C0C399B984}"/>
              </a:ext>
            </a:extLst>
          </p:cNvPr>
          <p:cNvSpPr txBox="1"/>
          <p:nvPr/>
        </p:nvSpPr>
        <p:spPr>
          <a:xfrm>
            <a:off x="786908" y="1820324"/>
            <a:ext cx="603050" cy="707886"/>
          </a:xfrm>
          <a:prstGeom prst="rect">
            <a:avLst/>
          </a:prstGeom>
          <a:noFill/>
        </p:spPr>
        <p:txBody>
          <a:bodyPr wrap="none" rtlCol="0">
            <a:spAutoFit/>
          </a:bodyPr>
          <a:lstStyle/>
          <a:p>
            <a:r>
              <a:rPr lang="en-US" altLang="ko-KR" sz="4000" dirty="0">
                <a:ln>
                  <a:solidFill>
                    <a:schemeClr val="bg2">
                      <a:lumMod val="50000"/>
                      <a:alpha val="20000"/>
                    </a:schemeClr>
                  </a:solidFill>
                </a:ln>
                <a:latin typeface="KoPub돋움체 Bold" panose="02020603020101020101" pitchFamily="18" charset="-127"/>
                <a:ea typeface="KoPub돋움체 Bold" panose="02020603020101020101" pitchFamily="18" charset="-127"/>
              </a:rPr>
              <a:t>3</a:t>
            </a:r>
            <a:r>
              <a:rPr lang="en-US" altLang="ko-KR" sz="4000" dirty="0" smtClean="0">
                <a:ln>
                  <a:solidFill>
                    <a:schemeClr val="bg2">
                      <a:lumMod val="50000"/>
                      <a:alpha val="20000"/>
                    </a:schemeClr>
                  </a:solidFill>
                </a:ln>
                <a:latin typeface="KoPub돋움체 Bold" panose="02020603020101020101" pitchFamily="18" charset="-127"/>
                <a:ea typeface="KoPub돋움체 Bold" panose="02020603020101020101" pitchFamily="18" charset="-127"/>
              </a:rPr>
              <a:t>.</a:t>
            </a:r>
            <a:endParaRPr lang="ko-KR" altLang="en-US" sz="4000" dirty="0">
              <a:ln>
                <a:solidFill>
                  <a:schemeClr val="bg2">
                    <a:lumMod val="50000"/>
                    <a:alpha val="20000"/>
                  </a:schemeClr>
                </a:solidFill>
              </a:ln>
              <a:latin typeface="KoPub돋움체 Bold" panose="02020603020101020101" pitchFamily="18" charset="-127"/>
              <a:ea typeface="KoPub돋움체 Bold" panose="02020603020101020101" pitchFamily="18" charset="-127"/>
            </a:endParaRPr>
          </a:p>
        </p:txBody>
      </p:sp>
      <p:cxnSp>
        <p:nvCxnSpPr>
          <p:cNvPr id="17" name="직선 연결선 16">
            <a:extLst>
              <a:ext uri="{FF2B5EF4-FFF2-40B4-BE49-F238E27FC236}">
                <a16:creationId xmlns:a16="http://schemas.microsoft.com/office/drawing/2014/main" id="{98D79CCE-A930-40FB-9884-5EB32FD29E83}"/>
              </a:ext>
            </a:extLst>
          </p:cNvPr>
          <p:cNvCxnSpPr/>
          <p:nvPr/>
        </p:nvCxnSpPr>
        <p:spPr>
          <a:xfrm>
            <a:off x="6683971" y="851529"/>
            <a:ext cx="4659086" cy="0"/>
          </a:xfrm>
          <a:prstGeom prst="line">
            <a:avLst/>
          </a:prstGeom>
          <a:ln w="158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39959C0-F252-4955-8F72-C43648CF63B1}"/>
              </a:ext>
            </a:extLst>
          </p:cNvPr>
          <p:cNvSpPr txBox="1"/>
          <p:nvPr/>
        </p:nvSpPr>
        <p:spPr>
          <a:xfrm>
            <a:off x="1515665" y="2244226"/>
            <a:ext cx="2680950" cy="523220"/>
          </a:xfrm>
          <a:prstGeom prst="rect">
            <a:avLst/>
          </a:prstGeom>
          <a:noFill/>
        </p:spPr>
        <p:txBody>
          <a:bodyPr wrap="square" rtlCol="0">
            <a:spAutoFit/>
          </a:bodyPr>
          <a:lstStyle/>
          <a:p>
            <a:r>
              <a:rPr lang="ko-KR" altLang="en-US" sz="2800" dirty="0" smtClean="0">
                <a:ln>
                  <a:solidFill>
                    <a:schemeClr val="bg2">
                      <a:lumMod val="50000"/>
                      <a:alpha val="20000"/>
                    </a:schemeClr>
                  </a:solidFill>
                </a:ln>
                <a:latin typeface="HY견고딕" panose="02030600000101010101" pitchFamily="18" charset="-127"/>
                <a:ea typeface="HY견고딕" panose="02030600000101010101" pitchFamily="18" charset="-127"/>
              </a:rPr>
              <a:t>향후 계획</a:t>
            </a:r>
            <a:endParaRPr lang="en-US" altLang="ko-KR" sz="2800" dirty="0">
              <a:ln>
                <a:solidFill>
                  <a:schemeClr val="bg2">
                    <a:lumMod val="50000"/>
                    <a:alpha val="20000"/>
                  </a:schemeClr>
                </a:solidFill>
              </a:ln>
              <a:latin typeface="HY견고딕" panose="02030600000101010101" pitchFamily="18" charset="-127"/>
              <a:ea typeface="HY견고딕" panose="02030600000101010101" pitchFamily="18" charset="-127"/>
            </a:endParaRPr>
          </a:p>
        </p:txBody>
      </p:sp>
      <p:cxnSp>
        <p:nvCxnSpPr>
          <p:cNvPr id="25" name="직선 연결선 24">
            <a:extLst>
              <a:ext uri="{FF2B5EF4-FFF2-40B4-BE49-F238E27FC236}">
                <a16:creationId xmlns:a16="http://schemas.microsoft.com/office/drawing/2014/main" id="{C2C86247-B790-4636-9FEB-BAF1565456F7}"/>
              </a:ext>
            </a:extLst>
          </p:cNvPr>
          <p:cNvCxnSpPr>
            <a:cxnSpLocks/>
          </p:cNvCxnSpPr>
          <p:nvPr/>
        </p:nvCxnSpPr>
        <p:spPr>
          <a:xfrm>
            <a:off x="1422138" y="1670775"/>
            <a:ext cx="0" cy="1082180"/>
          </a:xfrm>
          <a:prstGeom prst="line">
            <a:avLst/>
          </a:prstGeom>
          <a:ln w="6350">
            <a:solidFill>
              <a:schemeClr val="bg1">
                <a:lumMod val="85000"/>
                <a:alpha val="60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art, artistic, beautiful">
            <a:extLst>
              <a:ext uri="{FF2B5EF4-FFF2-40B4-BE49-F238E27FC236}">
                <a16:creationId xmlns:a16="http://schemas.microsoft.com/office/drawing/2014/main" id="{C7DDA048-8BE4-4EC1-B5EE-E56D8A6244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745" y="4024306"/>
            <a:ext cx="5602513" cy="2467544"/>
          </a:xfrm>
          <a:prstGeom prst="rect">
            <a:avLst/>
          </a:prstGeom>
          <a:noFill/>
          <a:extLst>
            <a:ext uri="{909E8E84-426E-40DD-AFC4-6F175D3DCCD1}">
              <a14:hiddenFill xmlns:a14="http://schemas.microsoft.com/office/drawing/2010/main">
                <a:solidFill>
                  <a:srgbClr val="FFFFFF"/>
                </a:solidFill>
              </a14:hiddenFill>
            </a:ext>
          </a:extLst>
        </p:spPr>
      </p:pic>
      <p:sp>
        <p:nvSpPr>
          <p:cNvPr id="39" name="직사각형 38">
            <a:extLst>
              <a:ext uri="{FF2B5EF4-FFF2-40B4-BE49-F238E27FC236}">
                <a16:creationId xmlns:a16="http://schemas.microsoft.com/office/drawing/2014/main" id="{03F1A27F-6BBC-4C0D-961F-A5F467F0A24D}"/>
              </a:ext>
            </a:extLst>
          </p:cNvPr>
          <p:cNvSpPr/>
          <p:nvPr/>
        </p:nvSpPr>
        <p:spPr>
          <a:xfrm>
            <a:off x="355745" y="395178"/>
            <a:ext cx="5740255" cy="830997"/>
          </a:xfrm>
          <a:prstGeom prst="rect">
            <a:avLst/>
          </a:prstGeom>
        </p:spPr>
        <p:txBody>
          <a:bodyPr wrap="square">
            <a:spAutoFit/>
          </a:bodyPr>
          <a:lstStyle/>
          <a:p>
            <a:r>
              <a:rPr lang="en-US" altLang="ko-KR" sz="4800" dirty="0">
                <a:ln>
                  <a:solidFill>
                    <a:srgbClr val="4FCAE6">
                      <a:alpha val="20000"/>
                    </a:srgbClr>
                  </a:solidFill>
                </a:ln>
                <a:solidFill>
                  <a:srgbClr val="4FCAE6"/>
                </a:solidFill>
                <a:latin typeface="KoPub돋움체 Bold" panose="02020603020101020101" pitchFamily="18" charset="-127"/>
                <a:ea typeface="KoPub돋움체 Bold" panose="02020603020101020101" pitchFamily="18" charset="-127"/>
              </a:rPr>
              <a:t>5</a:t>
            </a:r>
            <a:r>
              <a:rPr lang="en-US" altLang="ko-KR" sz="4800" dirty="0" smtClean="0">
                <a:ln>
                  <a:solidFill>
                    <a:srgbClr val="4FCAE6">
                      <a:alpha val="20000"/>
                    </a:srgbClr>
                  </a:solidFill>
                </a:ln>
                <a:solidFill>
                  <a:srgbClr val="4FCAE6"/>
                </a:solidFill>
                <a:latin typeface="KoPub돋움체 Bold" panose="02020603020101020101" pitchFamily="18" charset="-127"/>
                <a:ea typeface="KoPub돋움체 Bold" panose="02020603020101020101" pitchFamily="18" charset="-127"/>
              </a:rPr>
              <a:t>. </a:t>
            </a:r>
            <a:r>
              <a:rPr lang="ko-KR" altLang="en-US" sz="4800" dirty="0" smtClean="0">
                <a:ln>
                  <a:solidFill>
                    <a:srgbClr val="4FCAE6">
                      <a:alpha val="20000"/>
                    </a:srgbClr>
                  </a:solidFill>
                </a:ln>
                <a:solidFill>
                  <a:srgbClr val="4FCAE6"/>
                </a:solidFill>
                <a:latin typeface="HY견고딕" panose="02030600000101010101" pitchFamily="18" charset="-127"/>
                <a:ea typeface="HY견고딕" panose="02030600000101010101" pitchFamily="18" charset="-127"/>
              </a:rPr>
              <a:t>효과 및 향후 계획</a:t>
            </a:r>
            <a:endParaRPr lang="en-US" altLang="ko-KR" sz="4800" dirty="0">
              <a:ln>
                <a:solidFill>
                  <a:srgbClr val="4FCAE6">
                    <a:alpha val="20000"/>
                  </a:srgbClr>
                </a:solidFill>
              </a:ln>
              <a:solidFill>
                <a:srgbClr val="4FCAE6"/>
              </a:solidFill>
              <a:latin typeface="HY견고딕" panose="02030600000101010101" pitchFamily="18" charset="-127"/>
              <a:ea typeface="HY견고딕" panose="02030600000101010101" pitchFamily="18" charset="-127"/>
            </a:endParaRPr>
          </a:p>
        </p:txBody>
      </p:sp>
      <p:cxnSp>
        <p:nvCxnSpPr>
          <p:cNvPr id="46" name="직선 연결선 45">
            <a:extLst>
              <a:ext uri="{FF2B5EF4-FFF2-40B4-BE49-F238E27FC236}">
                <a16:creationId xmlns:a16="http://schemas.microsoft.com/office/drawing/2014/main" id="{AE6F58D6-D6F5-407F-A143-49A702B50037}"/>
              </a:ext>
            </a:extLst>
          </p:cNvPr>
          <p:cNvCxnSpPr>
            <a:cxnSpLocks/>
          </p:cNvCxnSpPr>
          <p:nvPr/>
        </p:nvCxnSpPr>
        <p:spPr>
          <a:xfrm>
            <a:off x="1871799" y="3811604"/>
            <a:ext cx="4086459" cy="0"/>
          </a:xfrm>
          <a:prstGeom prst="line">
            <a:avLst/>
          </a:prstGeom>
          <a:ln w="28575">
            <a:solidFill>
              <a:srgbClr val="10C3F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39959C0-F252-4955-8F72-C43648CF63B1}"/>
              </a:ext>
            </a:extLst>
          </p:cNvPr>
          <p:cNvSpPr txBox="1"/>
          <p:nvPr/>
        </p:nvSpPr>
        <p:spPr>
          <a:xfrm>
            <a:off x="6683971" y="1041509"/>
            <a:ext cx="4659086" cy="4247317"/>
          </a:xfrm>
          <a:prstGeom prst="rect">
            <a:avLst/>
          </a:prstGeom>
          <a:noFill/>
        </p:spPr>
        <p:txBody>
          <a:bodyPr wrap="square" rtlCol="0">
            <a:spAutoFit/>
          </a:bodyPr>
          <a:lstStyle/>
          <a:p>
            <a:r>
              <a:rPr lang="en-US" altLang="ko-KR" dirty="0">
                <a:ln>
                  <a:solidFill>
                    <a:schemeClr val="bg2">
                      <a:lumMod val="50000"/>
                      <a:alpha val="20000"/>
                    </a:schemeClr>
                  </a:solidFill>
                </a:ln>
                <a:latin typeface="HY견고딕" panose="02030600000101010101" pitchFamily="18" charset="-127"/>
                <a:ea typeface="HY견고딕" panose="02030600000101010101" pitchFamily="18" charset="-127"/>
              </a:rPr>
              <a:t>○ </a:t>
            </a:r>
            <a:r>
              <a:rPr lang="ko-KR" altLang="en-US" dirty="0">
                <a:ln>
                  <a:solidFill>
                    <a:schemeClr val="bg2">
                      <a:lumMod val="50000"/>
                      <a:alpha val="20000"/>
                    </a:schemeClr>
                  </a:solidFill>
                </a:ln>
                <a:latin typeface="HY견고딕" panose="02030600000101010101" pitchFamily="18" charset="-127"/>
                <a:ea typeface="HY견고딕" panose="02030600000101010101" pitchFamily="18" charset="-127"/>
              </a:rPr>
              <a:t>어르신 정기 욕구조사 및 </a:t>
            </a:r>
            <a:r>
              <a:rPr lang="ko-KR" altLang="en-US" dirty="0" err="1">
                <a:ln>
                  <a:solidFill>
                    <a:schemeClr val="bg2">
                      <a:lumMod val="50000"/>
                      <a:alpha val="20000"/>
                    </a:schemeClr>
                  </a:solidFill>
                </a:ln>
                <a:latin typeface="HY견고딕" panose="02030600000101010101" pitchFamily="18" charset="-127"/>
                <a:ea typeface="HY견고딕" panose="02030600000101010101" pitchFamily="18" charset="-127"/>
              </a:rPr>
              <a:t>재사정을</a:t>
            </a:r>
            <a:r>
              <a:rPr lang="ko-KR" altLang="en-US" dirty="0">
                <a:ln>
                  <a:solidFill>
                    <a:schemeClr val="bg2">
                      <a:lumMod val="50000"/>
                      <a:alpha val="20000"/>
                    </a:schemeClr>
                  </a:solidFill>
                </a:ln>
                <a:latin typeface="HY견고딕" panose="02030600000101010101" pitchFamily="18" charset="-127"/>
                <a:ea typeface="HY견고딕" panose="02030600000101010101" pitchFamily="18" charset="-127"/>
              </a:rPr>
              <a:t> 통해 개인별 맞춤형 프로그램을 제공한다</a:t>
            </a:r>
            <a:r>
              <a:rPr lang="en-US" altLang="ko-KR" dirty="0">
                <a:ln>
                  <a:solidFill>
                    <a:schemeClr val="bg2">
                      <a:lumMod val="50000"/>
                      <a:alpha val="20000"/>
                    </a:schemeClr>
                  </a:solidFill>
                </a:ln>
                <a:latin typeface="HY견고딕" panose="02030600000101010101" pitchFamily="18" charset="-127"/>
                <a:ea typeface="HY견고딕" panose="02030600000101010101" pitchFamily="18" charset="-127"/>
              </a:rPr>
              <a:t>.</a:t>
            </a:r>
          </a:p>
          <a:p>
            <a:endParaRPr lang="en-US" altLang="ko-KR" dirty="0" smtClean="0">
              <a:ln>
                <a:solidFill>
                  <a:schemeClr val="bg2">
                    <a:lumMod val="50000"/>
                    <a:alpha val="20000"/>
                  </a:schemeClr>
                </a:solidFill>
              </a:ln>
              <a:latin typeface="HY견고딕" panose="02030600000101010101" pitchFamily="18" charset="-127"/>
              <a:ea typeface="HY견고딕" panose="02030600000101010101" pitchFamily="18" charset="-127"/>
            </a:endParaRPr>
          </a:p>
          <a:p>
            <a:r>
              <a:rPr lang="en-US" altLang="ko-KR" dirty="0" smtClean="0">
                <a:ln>
                  <a:solidFill>
                    <a:schemeClr val="bg2">
                      <a:lumMod val="50000"/>
                      <a:alpha val="20000"/>
                    </a:schemeClr>
                  </a:solidFill>
                </a:ln>
                <a:latin typeface="HY견고딕" panose="02030600000101010101" pitchFamily="18" charset="-127"/>
                <a:ea typeface="HY견고딕" panose="02030600000101010101" pitchFamily="18" charset="-127"/>
              </a:rPr>
              <a:t>○  </a:t>
            </a:r>
            <a:r>
              <a:rPr lang="ko-KR" altLang="en-US" dirty="0" smtClean="0">
                <a:ln>
                  <a:solidFill>
                    <a:schemeClr val="bg2">
                      <a:lumMod val="50000"/>
                      <a:alpha val="20000"/>
                    </a:schemeClr>
                  </a:solidFill>
                </a:ln>
                <a:latin typeface="HY견고딕" panose="02030600000101010101" pitchFamily="18" charset="-127"/>
                <a:ea typeface="HY견고딕" panose="02030600000101010101" pitchFamily="18" charset="-127"/>
              </a:rPr>
              <a:t>코로나</a:t>
            </a:r>
            <a:r>
              <a:rPr lang="en-US" altLang="ko-KR" dirty="0" smtClean="0">
                <a:ln>
                  <a:solidFill>
                    <a:schemeClr val="bg2">
                      <a:lumMod val="50000"/>
                      <a:alpha val="20000"/>
                    </a:schemeClr>
                  </a:solidFill>
                </a:ln>
                <a:latin typeface="HY견고딕" panose="02030600000101010101" pitchFamily="18" charset="-127"/>
                <a:ea typeface="HY견고딕" panose="02030600000101010101" pitchFamily="18" charset="-127"/>
              </a:rPr>
              <a:t>19 </a:t>
            </a:r>
            <a:r>
              <a:rPr lang="ko-KR" altLang="en-US" dirty="0" smtClean="0">
                <a:ln>
                  <a:solidFill>
                    <a:schemeClr val="bg2">
                      <a:lumMod val="50000"/>
                      <a:alpha val="20000"/>
                    </a:schemeClr>
                  </a:solidFill>
                </a:ln>
                <a:latin typeface="HY견고딕" panose="02030600000101010101" pitchFamily="18" charset="-127"/>
                <a:ea typeface="HY견고딕" panose="02030600000101010101" pitchFamily="18" charset="-127"/>
              </a:rPr>
              <a:t>장기화로 지역사회참여 프로그램을 잠시 보류하고 대체 활동을 계획한다</a:t>
            </a:r>
            <a:r>
              <a:rPr lang="en-US" altLang="ko-KR" dirty="0" smtClean="0">
                <a:ln>
                  <a:solidFill>
                    <a:schemeClr val="bg2">
                      <a:lumMod val="50000"/>
                      <a:alpha val="20000"/>
                    </a:schemeClr>
                  </a:solidFill>
                </a:ln>
                <a:latin typeface="HY견고딕" panose="02030600000101010101" pitchFamily="18" charset="-127"/>
                <a:ea typeface="HY견고딕" panose="02030600000101010101" pitchFamily="18" charset="-127"/>
              </a:rPr>
              <a:t>.</a:t>
            </a:r>
          </a:p>
          <a:p>
            <a:endParaRPr lang="en-US" altLang="ko-KR" dirty="0" smtClean="0">
              <a:ln>
                <a:solidFill>
                  <a:schemeClr val="bg2">
                    <a:lumMod val="50000"/>
                    <a:alpha val="20000"/>
                  </a:schemeClr>
                </a:solidFill>
              </a:ln>
              <a:latin typeface="HY견고딕" panose="02030600000101010101" pitchFamily="18" charset="-127"/>
              <a:ea typeface="HY견고딕" panose="02030600000101010101" pitchFamily="18" charset="-127"/>
            </a:endParaRPr>
          </a:p>
          <a:p>
            <a:r>
              <a:rPr lang="en-US" altLang="ko-KR" dirty="0" smtClean="0">
                <a:ln>
                  <a:solidFill>
                    <a:schemeClr val="bg2">
                      <a:lumMod val="50000"/>
                      <a:alpha val="20000"/>
                    </a:schemeClr>
                  </a:solidFill>
                </a:ln>
                <a:latin typeface="HY견고딕" panose="02030600000101010101" pitchFamily="18" charset="-127"/>
                <a:ea typeface="HY견고딕" panose="02030600000101010101" pitchFamily="18" charset="-127"/>
              </a:rPr>
              <a:t>   - </a:t>
            </a:r>
            <a:r>
              <a:rPr lang="ko-KR" altLang="en-US" dirty="0" err="1" smtClean="0">
                <a:ln>
                  <a:solidFill>
                    <a:schemeClr val="bg2">
                      <a:lumMod val="50000"/>
                      <a:alpha val="20000"/>
                    </a:schemeClr>
                  </a:solidFill>
                </a:ln>
                <a:latin typeface="HY견고딕" panose="02030600000101010101" pitchFamily="18" charset="-127"/>
                <a:ea typeface="HY견고딕" panose="02030600000101010101" pitchFamily="18" charset="-127"/>
              </a:rPr>
              <a:t>실버</a:t>
            </a:r>
            <a:r>
              <a:rPr lang="ko-KR" altLang="en-US" dirty="0" smtClean="0">
                <a:ln>
                  <a:solidFill>
                    <a:schemeClr val="bg2">
                      <a:lumMod val="50000"/>
                      <a:alpha val="20000"/>
                    </a:schemeClr>
                  </a:solidFill>
                </a:ln>
                <a:latin typeface="HY견고딕" panose="02030600000101010101" pitchFamily="18" charset="-127"/>
                <a:ea typeface="HY견고딕" panose="02030600000101010101" pitchFamily="18" charset="-127"/>
              </a:rPr>
              <a:t> 브레인 보드게임 활동을 계획하여 인지활동프로그램의 다양화를 추구한다</a:t>
            </a:r>
            <a:r>
              <a:rPr lang="en-US" altLang="ko-KR" dirty="0" smtClean="0">
                <a:ln>
                  <a:solidFill>
                    <a:schemeClr val="bg2">
                      <a:lumMod val="50000"/>
                      <a:alpha val="20000"/>
                    </a:schemeClr>
                  </a:solidFill>
                </a:ln>
                <a:latin typeface="HY견고딕" panose="02030600000101010101" pitchFamily="18" charset="-127"/>
                <a:ea typeface="HY견고딕" panose="02030600000101010101" pitchFamily="18" charset="-127"/>
              </a:rPr>
              <a:t>.</a:t>
            </a:r>
          </a:p>
          <a:p>
            <a:r>
              <a:rPr lang="en-US" altLang="ko-KR" dirty="0" smtClean="0">
                <a:ln>
                  <a:solidFill>
                    <a:schemeClr val="bg2">
                      <a:lumMod val="50000"/>
                      <a:alpha val="20000"/>
                    </a:schemeClr>
                  </a:solidFill>
                </a:ln>
                <a:latin typeface="HY견고딕" panose="02030600000101010101" pitchFamily="18" charset="-127"/>
                <a:ea typeface="HY견고딕" panose="02030600000101010101" pitchFamily="18" charset="-127"/>
              </a:rPr>
              <a:t>   - </a:t>
            </a:r>
            <a:r>
              <a:rPr lang="ko-KR" altLang="en-US" dirty="0" smtClean="0">
                <a:ln>
                  <a:solidFill>
                    <a:schemeClr val="bg2">
                      <a:lumMod val="50000"/>
                      <a:alpha val="20000"/>
                    </a:schemeClr>
                  </a:solidFill>
                </a:ln>
                <a:latin typeface="HY견고딕" panose="02030600000101010101" pitchFamily="18" charset="-127"/>
                <a:ea typeface="HY견고딕" panose="02030600000101010101" pitchFamily="18" charset="-127"/>
              </a:rPr>
              <a:t>시장놀이나 실내 문화체험 등의 경험을 통해 사회적 활동을 잊지 않도록 한다</a:t>
            </a:r>
            <a:r>
              <a:rPr lang="en-US" altLang="ko-KR" dirty="0" smtClean="0">
                <a:ln>
                  <a:solidFill>
                    <a:schemeClr val="bg2">
                      <a:lumMod val="50000"/>
                      <a:alpha val="20000"/>
                    </a:schemeClr>
                  </a:solidFill>
                </a:ln>
                <a:latin typeface="HY견고딕" panose="02030600000101010101" pitchFamily="18" charset="-127"/>
                <a:ea typeface="HY견고딕" panose="02030600000101010101" pitchFamily="18" charset="-127"/>
              </a:rPr>
              <a:t>.</a:t>
            </a:r>
          </a:p>
          <a:p>
            <a:endParaRPr lang="en-US" altLang="ko-KR" dirty="0">
              <a:ln>
                <a:solidFill>
                  <a:schemeClr val="bg2">
                    <a:lumMod val="50000"/>
                    <a:alpha val="20000"/>
                  </a:schemeClr>
                </a:solidFill>
              </a:ln>
              <a:latin typeface="HY견고딕" panose="02030600000101010101" pitchFamily="18" charset="-127"/>
              <a:ea typeface="HY견고딕" panose="02030600000101010101" pitchFamily="18" charset="-127"/>
            </a:endParaRPr>
          </a:p>
          <a:p>
            <a:r>
              <a:rPr lang="ko-KR" altLang="ko-KR" dirty="0" smtClean="0">
                <a:ln>
                  <a:solidFill>
                    <a:schemeClr val="bg2">
                      <a:lumMod val="50000"/>
                      <a:alpha val="20000"/>
                    </a:schemeClr>
                  </a:solidFill>
                </a:ln>
                <a:latin typeface="HY견고딕" panose="02030600000101010101" pitchFamily="18" charset="-127"/>
                <a:ea typeface="HY견고딕" panose="02030600000101010101" pitchFamily="18" charset="-127"/>
              </a:rPr>
              <a:t>○</a:t>
            </a:r>
            <a:r>
              <a:rPr lang="en-US" altLang="ko-KR" dirty="0" smtClean="0">
                <a:ln>
                  <a:solidFill>
                    <a:schemeClr val="bg2">
                      <a:lumMod val="50000"/>
                      <a:alpha val="20000"/>
                    </a:schemeClr>
                  </a:solidFill>
                </a:ln>
                <a:latin typeface="HY견고딕" panose="02030600000101010101" pitchFamily="18" charset="-127"/>
                <a:ea typeface="HY견고딕" panose="02030600000101010101" pitchFamily="18" charset="-127"/>
              </a:rPr>
              <a:t> </a:t>
            </a:r>
            <a:r>
              <a:rPr lang="ko-KR" altLang="en-US" dirty="0" smtClean="0">
                <a:ln>
                  <a:solidFill>
                    <a:schemeClr val="bg2">
                      <a:lumMod val="50000"/>
                      <a:alpha val="20000"/>
                    </a:schemeClr>
                  </a:solidFill>
                </a:ln>
                <a:latin typeface="HY견고딕" panose="02030600000101010101" pitchFamily="18" charset="-127"/>
                <a:ea typeface="HY견고딕" panose="02030600000101010101" pitchFamily="18" charset="-127"/>
              </a:rPr>
              <a:t>가족과 소통할 수 있는 프로그램을 개발하여 가족과의 관계를 더욱 돈독히 해 행복한 노후를 유지하도록 한다</a:t>
            </a:r>
            <a:r>
              <a:rPr lang="en-US" altLang="ko-KR" dirty="0" smtClean="0">
                <a:ln>
                  <a:solidFill>
                    <a:schemeClr val="bg2">
                      <a:lumMod val="50000"/>
                      <a:alpha val="20000"/>
                    </a:schemeClr>
                  </a:solidFill>
                </a:ln>
                <a:latin typeface="HY견고딕" panose="02030600000101010101" pitchFamily="18" charset="-127"/>
                <a:ea typeface="HY견고딕" panose="02030600000101010101" pitchFamily="18" charset="-127"/>
              </a:rPr>
              <a:t>.</a:t>
            </a:r>
            <a:r>
              <a:rPr lang="ko-KR" altLang="en-US" dirty="0" smtClean="0">
                <a:ln>
                  <a:solidFill>
                    <a:schemeClr val="bg2">
                      <a:lumMod val="50000"/>
                      <a:alpha val="20000"/>
                    </a:schemeClr>
                  </a:solidFill>
                </a:ln>
                <a:latin typeface="HY견고딕" panose="02030600000101010101" pitchFamily="18" charset="-127"/>
                <a:ea typeface="HY견고딕" panose="02030600000101010101" pitchFamily="18" charset="-127"/>
              </a:rPr>
              <a:t> </a:t>
            </a:r>
            <a:endParaRPr lang="en-US" altLang="ko-KR" dirty="0">
              <a:ln>
                <a:solidFill>
                  <a:schemeClr val="bg2">
                    <a:lumMod val="50000"/>
                    <a:alpha val="20000"/>
                  </a:schemeClr>
                </a:solidFill>
              </a:ln>
              <a:latin typeface="HY견고딕" panose="02030600000101010101" pitchFamily="18" charset="-127"/>
              <a:ea typeface="HY견고딕" panose="02030600000101010101" pitchFamily="18" charset="-127"/>
            </a:endParaRPr>
          </a:p>
        </p:txBody>
      </p:sp>
    </p:spTree>
    <p:extLst>
      <p:ext uri="{BB962C8B-B14F-4D97-AF65-F5344CB8AC3E}">
        <p14:creationId xmlns:p14="http://schemas.microsoft.com/office/powerpoint/2010/main" val="28340397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타원 3"/>
          <p:cNvSpPr/>
          <p:nvPr/>
        </p:nvSpPr>
        <p:spPr>
          <a:xfrm>
            <a:off x="4939603" y="861254"/>
            <a:ext cx="2206171" cy="2206171"/>
          </a:xfrm>
          <a:prstGeom prst="ellipse">
            <a:avLst/>
          </a:prstGeom>
          <a:gradFill flip="none" rotWithShape="1">
            <a:gsLst>
              <a:gs pos="0">
                <a:schemeClr val="accent2">
                  <a:lumMod val="75000"/>
                  <a:tint val="66000"/>
                  <a:satMod val="160000"/>
                  <a:alpha val="60000"/>
                </a:schemeClr>
              </a:gs>
              <a:gs pos="50000">
                <a:schemeClr val="accent2">
                  <a:lumMod val="75000"/>
                  <a:tint val="44500"/>
                  <a:satMod val="160000"/>
                  <a:alpha val="60000"/>
                </a:schemeClr>
              </a:gs>
              <a:gs pos="100000">
                <a:schemeClr val="accent2">
                  <a:lumMod val="75000"/>
                  <a:tint val="23500"/>
                  <a:satMod val="160000"/>
                  <a:alpha val="62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 name="타원 4"/>
          <p:cNvSpPr/>
          <p:nvPr/>
        </p:nvSpPr>
        <p:spPr>
          <a:xfrm>
            <a:off x="3123348" y="2686792"/>
            <a:ext cx="2273604" cy="2291251"/>
          </a:xfrm>
          <a:prstGeom prst="ellipse">
            <a:avLst/>
          </a:prstGeom>
          <a:gradFill flip="none" rotWithShape="1">
            <a:gsLst>
              <a:gs pos="0">
                <a:schemeClr val="accent6">
                  <a:lumMod val="67000"/>
                  <a:alpha val="61000"/>
                </a:schemeClr>
              </a:gs>
              <a:gs pos="48000">
                <a:schemeClr val="accent6">
                  <a:lumMod val="97000"/>
                  <a:lumOff val="3000"/>
                  <a:alpha val="85000"/>
                </a:schemeClr>
              </a:gs>
              <a:gs pos="10000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 name="타원 5"/>
          <p:cNvSpPr/>
          <p:nvPr/>
        </p:nvSpPr>
        <p:spPr>
          <a:xfrm>
            <a:off x="5070162" y="4165299"/>
            <a:ext cx="2145374" cy="2046523"/>
          </a:xfrm>
          <a:prstGeom prst="ellipse">
            <a:avLst/>
          </a:prstGeom>
          <a:gradFill flip="none" rotWithShape="1">
            <a:gsLst>
              <a:gs pos="0">
                <a:srgbClr val="259693">
                  <a:shade val="30000"/>
                  <a:satMod val="115000"/>
                  <a:alpha val="54000"/>
                </a:srgbClr>
              </a:gs>
              <a:gs pos="50000">
                <a:srgbClr val="259693">
                  <a:shade val="67500"/>
                  <a:satMod val="115000"/>
                  <a:alpha val="56000"/>
                </a:srgbClr>
              </a:gs>
              <a:gs pos="100000">
                <a:srgbClr val="259693">
                  <a:shade val="100000"/>
                  <a:satMod val="115000"/>
                  <a:alpha val="16000"/>
                </a:srgb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7" name="타원 6"/>
          <p:cNvSpPr/>
          <p:nvPr/>
        </p:nvSpPr>
        <p:spPr>
          <a:xfrm>
            <a:off x="5045973" y="2499202"/>
            <a:ext cx="2104571" cy="2206180"/>
          </a:xfrm>
          <a:prstGeom prst="ellipse">
            <a:avLst/>
          </a:prstGeom>
          <a:gradFill flip="none" rotWithShape="1">
            <a:gsLst>
              <a:gs pos="0">
                <a:srgbClr val="DF215C">
                  <a:shade val="30000"/>
                  <a:satMod val="115000"/>
                  <a:alpha val="63000"/>
                </a:srgbClr>
              </a:gs>
              <a:gs pos="50000">
                <a:srgbClr val="DF215C">
                  <a:shade val="67500"/>
                  <a:satMod val="115000"/>
                  <a:alpha val="55000"/>
                </a:srgbClr>
              </a:gs>
              <a:gs pos="100000">
                <a:srgbClr val="DF215C">
                  <a:shade val="100000"/>
                  <a:satMod val="115000"/>
                  <a:alpha val="1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2800" b="1" dirty="0" smtClean="0">
                <a:solidFill>
                  <a:prstClr val="white"/>
                </a:solidFill>
                <a:latin typeface="HY견고딕" panose="02030600000101010101" pitchFamily="18" charset="-127"/>
                <a:ea typeface="HY견고딕" panose="02030600000101010101" pitchFamily="18" charset="-127"/>
              </a:rPr>
              <a:t>목 표</a:t>
            </a:r>
            <a:endParaRPr lang="ko-KR" altLang="en-US" sz="2800" b="1" dirty="0">
              <a:solidFill>
                <a:prstClr val="white"/>
              </a:solidFill>
              <a:latin typeface="HY견고딕" panose="02030600000101010101" pitchFamily="18" charset="-127"/>
              <a:ea typeface="HY견고딕" panose="02030600000101010101" pitchFamily="18" charset="-127"/>
            </a:endParaRPr>
          </a:p>
        </p:txBody>
      </p:sp>
      <p:sp>
        <p:nvSpPr>
          <p:cNvPr id="2" name="자유형 1"/>
          <p:cNvSpPr/>
          <p:nvPr/>
        </p:nvSpPr>
        <p:spPr>
          <a:xfrm>
            <a:off x="7059147" y="3124492"/>
            <a:ext cx="4914680" cy="1153516"/>
          </a:xfrm>
          <a:custGeom>
            <a:avLst/>
            <a:gdLst>
              <a:gd name="connsiteX0" fmla="*/ 115288 w 6361612"/>
              <a:gd name="connsiteY0" fmla="*/ 0 h 2104571"/>
              <a:gd name="connsiteX1" fmla="*/ 5820228 w 6361612"/>
              <a:gd name="connsiteY1" fmla="*/ 0 h 2104571"/>
              <a:gd name="connsiteX2" fmla="*/ 6246324 w 6361612"/>
              <a:gd name="connsiteY2" fmla="*/ 0 h 2104571"/>
              <a:gd name="connsiteX3" fmla="*/ 6361611 w 6361612"/>
              <a:gd name="connsiteY3" fmla="*/ 0 h 2104571"/>
              <a:gd name="connsiteX4" fmla="*/ 6361611 w 6361612"/>
              <a:gd name="connsiteY4" fmla="*/ 115283 h 2104571"/>
              <a:gd name="connsiteX5" fmla="*/ 6361612 w 6361612"/>
              <a:gd name="connsiteY5" fmla="*/ 115288 h 2104571"/>
              <a:gd name="connsiteX6" fmla="*/ 6361612 w 6361612"/>
              <a:gd name="connsiteY6" fmla="*/ 1989283 h 2104571"/>
              <a:gd name="connsiteX7" fmla="*/ 6361611 w 6361612"/>
              <a:gd name="connsiteY7" fmla="*/ 1989288 h 2104571"/>
              <a:gd name="connsiteX8" fmla="*/ 6361611 w 6361612"/>
              <a:gd name="connsiteY8" fmla="*/ 2104571 h 2104571"/>
              <a:gd name="connsiteX9" fmla="*/ 6246324 w 6361612"/>
              <a:gd name="connsiteY9" fmla="*/ 2104571 h 2104571"/>
              <a:gd name="connsiteX10" fmla="*/ 5820228 w 6361612"/>
              <a:gd name="connsiteY10" fmla="*/ 2104571 h 2104571"/>
              <a:gd name="connsiteX11" fmla="*/ 115288 w 6361612"/>
              <a:gd name="connsiteY11" fmla="*/ 2104571 h 2104571"/>
              <a:gd name="connsiteX12" fmla="*/ 0 w 6361612"/>
              <a:gd name="connsiteY12" fmla="*/ 1989283 h 2104571"/>
              <a:gd name="connsiteX13" fmla="*/ 0 w 6361612"/>
              <a:gd name="connsiteY13" fmla="*/ 115288 h 2104571"/>
              <a:gd name="connsiteX14" fmla="*/ 115288 w 6361612"/>
              <a:gd name="connsiteY14" fmla="*/ 0 h 2104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1612" h="2104571">
                <a:moveTo>
                  <a:pt x="115288" y="0"/>
                </a:moveTo>
                <a:lnTo>
                  <a:pt x="5820228" y="0"/>
                </a:lnTo>
                <a:lnTo>
                  <a:pt x="6246324" y="0"/>
                </a:lnTo>
                <a:lnTo>
                  <a:pt x="6361611" y="0"/>
                </a:lnTo>
                <a:lnTo>
                  <a:pt x="6361611" y="115283"/>
                </a:lnTo>
                <a:lnTo>
                  <a:pt x="6361612" y="115288"/>
                </a:lnTo>
                <a:lnTo>
                  <a:pt x="6361612" y="1989283"/>
                </a:lnTo>
                <a:lnTo>
                  <a:pt x="6361611" y="1989288"/>
                </a:lnTo>
                <a:lnTo>
                  <a:pt x="6361611" y="2104571"/>
                </a:lnTo>
                <a:lnTo>
                  <a:pt x="6246324" y="2104571"/>
                </a:lnTo>
                <a:lnTo>
                  <a:pt x="5820228" y="2104571"/>
                </a:lnTo>
                <a:lnTo>
                  <a:pt x="115288" y="2104571"/>
                </a:lnTo>
                <a:cubicBezTo>
                  <a:pt x="51616" y="2104571"/>
                  <a:pt x="0" y="2052955"/>
                  <a:pt x="0" y="1989283"/>
                </a:cubicBezTo>
                <a:lnTo>
                  <a:pt x="0" y="115288"/>
                </a:lnTo>
                <a:cubicBezTo>
                  <a:pt x="0" y="51616"/>
                  <a:pt x="51616" y="0"/>
                  <a:pt x="115288" y="0"/>
                </a:cubicBezTo>
                <a:close/>
              </a:path>
            </a:pathLst>
          </a:custGeom>
          <a:solidFill>
            <a:srgbClr val="4F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8" name="타원 7"/>
          <p:cNvSpPr/>
          <p:nvPr/>
        </p:nvSpPr>
        <p:spPr>
          <a:xfrm>
            <a:off x="6920145" y="1083627"/>
            <a:ext cx="1852919" cy="1761423"/>
          </a:xfrm>
          <a:prstGeom prst="ellipse">
            <a:avLst/>
          </a:prstGeom>
          <a:solidFill>
            <a:srgbClr val="FFFFFF">
              <a:alpha val="50196"/>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dirty="0" smtClean="0">
              <a:solidFill>
                <a:srgbClr val="0070C0"/>
              </a:solidFill>
              <a:latin typeface="경기천년제목 Medium" panose="02020603020101020101" pitchFamily="18" charset="-127"/>
              <a:ea typeface="경기천년제목 Medium" panose="02020603020101020101" pitchFamily="18" charset="-127"/>
            </a:endParaRPr>
          </a:p>
          <a:p>
            <a:pPr algn="ctr"/>
            <a:r>
              <a:rPr lang="ko-KR" altLang="en-US" sz="1600" dirty="0" smtClean="0">
                <a:solidFill>
                  <a:srgbClr val="0070C0"/>
                </a:solidFill>
                <a:latin typeface="HY견고딕" panose="02030600000101010101" pitchFamily="18" charset="-127"/>
                <a:ea typeface="HY견고딕" panose="02030600000101010101" pitchFamily="18" charset="-127"/>
              </a:rPr>
              <a:t>지역사회</a:t>
            </a:r>
            <a:endParaRPr lang="en-US" altLang="ko-KR" sz="1600" dirty="0" smtClean="0">
              <a:solidFill>
                <a:srgbClr val="0070C0"/>
              </a:solidFill>
              <a:latin typeface="HY견고딕" panose="02030600000101010101" pitchFamily="18" charset="-127"/>
              <a:ea typeface="HY견고딕" panose="02030600000101010101" pitchFamily="18" charset="-127"/>
            </a:endParaRPr>
          </a:p>
          <a:p>
            <a:pPr algn="ctr"/>
            <a:r>
              <a:rPr lang="ko-KR" altLang="en-US" sz="1600" dirty="0" smtClean="0">
                <a:solidFill>
                  <a:schemeClr val="tx1"/>
                </a:solidFill>
                <a:latin typeface="HY견고딕" panose="02030600000101010101" pitchFamily="18" charset="-127"/>
                <a:ea typeface="HY견고딕" panose="02030600000101010101" pitchFamily="18" charset="-127"/>
              </a:rPr>
              <a:t>치매 친화적 환경 조성 참여 업체</a:t>
            </a:r>
            <a:endParaRPr lang="en-US" altLang="ko-KR" sz="1600" dirty="0" smtClean="0">
              <a:solidFill>
                <a:schemeClr val="tx1"/>
              </a:solidFill>
              <a:latin typeface="HY견고딕" panose="02030600000101010101" pitchFamily="18" charset="-127"/>
              <a:ea typeface="HY견고딕" panose="02030600000101010101" pitchFamily="18" charset="-127"/>
            </a:endParaRPr>
          </a:p>
          <a:p>
            <a:pPr algn="ctr"/>
            <a:r>
              <a:rPr lang="ko-KR" altLang="en-US" dirty="0" smtClean="0">
                <a:solidFill>
                  <a:schemeClr val="tx1"/>
                </a:solidFill>
                <a:latin typeface="경기천년제목 Medium" panose="02020603020101020101" pitchFamily="18" charset="-127"/>
                <a:ea typeface="경기천년제목 Medium" panose="02020603020101020101" pitchFamily="18" charset="-127"/>
              </a:rPr>
              <a:t> </a:t>
            </a:r>
            <a:endParaRPr lang="en-US" altLang="ko-KR" dirty="0">
              <a:solidFill>
                <a:schemeClr val="tx1"/>
              </a:solidFill>
              <a:latin typeface="경기천년제목 Medium" panose="02020603020101020101" pitchFamily="18" charset="-127"/>
              <a:ea typeface="경기천년제목 Medium" panose="02020603020101020101" pitchFamily="18" charset="-127"/>
            </a:endParaRPr>
          </a:p>
        </p:txBody>
      </p:sp>
      <p:sp>
        <p:nvSpPr>
          <p:cNvPr id="10" name="타원 9"/>
          <p:cNvSpPr/>
          <p:nvPr/>
        </p:nvSpPr>
        <p:spPr>
          <a:xfrm>
            <a:off x="1409141" y="2786170"/>
            <a:ext cx="1934679" cy="1867541"/>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600" dirty="0" err="1" smtClean="0">
                <a:solidFill>
                  <a:srgbClr val="0070C0"/>
                </a:solidFill>
                <a:latin typeface="HY견고딕" panose="02030600000101010101" pitchFamily="18" charset="-127"/>
                <a:ea typeface="HY견고딕" panose="02030600000101010101" pitchFamily="18" charset="-127"/>
              </a:rPr>
              <a:t>신륵노인</a:t>
            </a:r>
            <a:endParaRPr lang="en-US" altLang="ko-KR" sz="1600" dirty="0" smtClean="0">
              <a:solidFill>
                <a:srgbClr val="0070C0"/>
              </a:solidFill>
              <a:latin typeface="HY견고딕" panose="02030600000101010101" pitchFamily="18" charset="-127"/>
              <a:ea typeface="HY견고딕" panose="02030600000101010101" pitchFamily="18" charset="-127"/>
            </a:endParaRPr>
          </a:p>
          <a:p>
            <a:pPr algn="ctr"/>
            <a:r>
              <a:rPr lang="ko-KR" altLang="en-US" sz="1600" dirty="0" smtClean="0">
                <a:solidFill>
                  <a:srgbClr val="0070C0"/>
                </a:solidFill>
                <a:latin typeface="HY견고딕" panose="02030600000101010101" pitchFamily="18" charset="-127"/>
                <a:ea typeface="HY견고딕" panose="02030600000101010101" pitchFamily="18" charset="-127"/>
              </a:rPr>
              <a:t>복지 센터</a:t>
            </a:r>
            <a:endParaRPr lang="en-US" altLang="ko-KR" sz="1600" dirty="0">
              <a:solidFill>
                <a:schemeClr val="tx1"/>
              </a:solidFill>
              <a:latin typeface="HY견고딕" panose="02030600000101010101" pitchFamily="18" charset="-127"/>
              <a:ea typeface="HY견고딕" panose="02030600000101010101" pitchFamily="18" charset="-127"/>
            </a:endParaRPr>
          </a:p>
          <a:p>
            <a:pPr algn="ctr"/>
            <a:r>
              <a:rPr lang="ko-KR" altLang="en-US" sz="1600" dirty="0" smtClean="0">
                <a:solidFill>
                  <a:schemeClr val="tx1"/>
                </a:solidFill>
                <a:latin typeface="HY견고딕" panose="02030600000101010101" pitchFamily="18" charset="-127"/>
                <a:ea typeface="HY견고딕" panose="02030600000101010101" pitchFamily="18" charset="-127"/>
              </a:rPr>
              <a:t>프로그램 </a:t>
            </a:r>
            <a:endParaRPr lang="en-US" altLang="ko-KR" sz="1600" dirty="0" smtClean="0">
              <a:solidFill>
                <a:schemeClr val="tx1"/>
              </a:solidFill>
              <a:latin typeface="HY견고딕" panose="02030600000101010101" pitchFamily="18" charset="-127"/>
              <a:ea typeface="HY견고딕" panose="02030600000101010101" pitchFamily="18" charset="-127"/>
            </a:endParaRPr>
          </a:p>
          <a:p>
            <a:pPr algn="ctr"/>
            <a:r>
              <a:rPr lang="ko-KR" altLang="en-US" sz="1600" dirty="0" smtClean="0">
                <a:solidFill>
                  <a:schemeClr val="tx1"/>
                </a:solidFill>
                <a:latin typeface="HY견고딕" panose="02030600000101010101" pitchFamily="18" charset="-127"/>
                <a:ea typeface="HY견고딕" panose="02030600000101010101" pitchFamily="18" charset="-127"/>
              </a:rPr>
              <a:t>기획 및 </a:t>
            </a:r>
            <a:endParaRPr lang="en-US" altLang="ko-KR" sz="1600" dirty="0" smtClean="0">
              <a:solidFill>
                <a:schemeClr val="tx1"/>
              </a:solidFill>
              <a:latin typeface="HY견고딕" panose="02030600000101010101" pitchFamily="18" charset="-127"/>
              <a:ea typeface="HY견고딕" panose="02030600000101010101" pitchFamily="18" charset="-127"/>
            </a:endParaRPr>
          </a:p>
          <a:p>
            <a:pPr algn="ctr"/>
            <a:r>
              <a:rPr lang="ko-KR" altLang="en-US" sz="1600" dirty="0" smtClean="0">
                <a:solidFill>
                  <a:schemeClr val="tx1"/>
                </a:solidFill>
                <a:latin typeface="HY견고딕" panose="02030600000101010101" pitchFamily="18" charset="-127"/>
                <a:ea typeface="HY견고딕" panose="02030600000101010101" pitchFamily="18" charset="-127"/>
              </a:rPr>
              <a:t>진행</a:t>
            </a:r>
            <a:endParaRPr lang="ko-KR" altLang="en-US" sz="1600" dirty="0">
              <a:solidFill>
                <a:schemeClr val="tx1"/>
              </a:solidFill>
              <a:latin typeface="HY견고딕" panose="02030600000101010101" pitchFamily="18" charset="-127"/>
              <a:ea typeface="HY견고딕" panose="02030600000101010101" pitchFamily="18" charset="-127"/>
            </a:endParaRPr>
          </a:p>
        </p:txBody>
      </p:sp>
      <p:sp>
        <p:nvSpPr>
          <p:cNvPr id="11" name="타원 10"/>
          <p:cNvSpPr/>
          <p:nvPr/>
        </p:nvSpPr>
        <p:spPr>
          <a:xfrm>
            <a:off x="6920146" y="4448924"/>
            <a:ext cx="1852919" cy="1794334"/>
          </a:xfrm>
          <a:prstGeom prst="ellipse">
            <a:avLst/>
          </a:prstGeom>
          <a:solidFill>
            <a:srgbClr val="FFFFFF">
              <a:alpha val="50196"/>
            </a:srgbClr>
          </a:solidFill>
          <a:ln>
            <a:solidFill>
              <a:srgbClr val="2596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dirty="0" smtClean="0">
              <a:solidFill>
                <a:srgbClr val="0070C0"/>
              </a:solidFill>
              <a:latin typeface="경기천년제목 Medium" panose="02020603020101020101" pitchFamily="18" charset="-127"/>
              <a:ea typeface="경기천년제목 Medium" panose="02020603020101020101" pitchFamily="18" charset="-127"/>
            </a:endParaRPr>
          </a:p>
          <a:p>
            <a:pPr algn="ctr"/>
            <a:endParaRPr lang="en-US" altLang="ko-KR" dirty="0">
              <a:solidFill>
                <a:srgbClr val="0070C0"/>
              </a:solidFill>
              <a:latin typeface="경기천년제목 Medium" panose="02020603020101020101" pitchFamily="18" charset="-127"/>
              <a:ea typeface="경기천년제목 Medium" panose="02020603020101020101" pitchFamily="18" charset="-127"/>
            </a:endParaRPr>
          </a:p>
          <a:p>
            <a:pPr algn="ctr"/>
            <a:r>
              <a:rPr lang="ko-KR" altLang="en-US" sz="1600" dirty="0" smtClean="0">
                <a:solidFill>
                  <a:srgbClr val="0070C0"/>
                </a:solidFill>
                <a:latin typeface="HY견고딕" panose="02030600000101010101" pitchFamily="18" charset="-127"/>
                <a:ea typeface="HY견고딕" panose="02030600000101010101" pitchFamily="18" charset="-127"/>
              </a:rPr>
              <a:t>가족</a:t>
            </a:r>
            <a:r>
              <a:rPr lang="en-US" altLang="ko-KR" sz="1600" dirty="0" smtClean="0">
                <a:solidFill>
                  <a:srgbClr val="0070C0"/>
                </a:solidFill>
                <a:latin typeface="HY견고딕" panose="02030600000101010101" pitchFamily="18" charset="-127"/>
                <a:ea typeface="HY견고딕" panose="02030600000101010101" pitchFamily="18" charset="-127"/>
              </a:rPr>
              <a:t>.</a:t>
            </a:r>
            <a:r>
              <a:rPr lang="ko-KR" altLang="en-US" sz="1600" dirty="0" smtClean="0">
                <a:solidFill>
                  <a:srgbClr val="0070C0"/>
                </a:solidFill>
                <a:latin typeface="HY견고딕" panose="02030600000101010101" pitchFamily="18" charset="-127"/>
                <a:ea typeface="HY견고딕" panose="02030600000101010101" pitchFamily="18" charset="-127"/>
              </a:rPr>
              <a:t>보호자</a:t>
            </a:r>
            <a:endParaRPr lang="en-US" altLang="ko-KR" sz="1600" dirty="0">
              <a:solidFill>
                <a:srgbClr val="0070C0"/>
              </a:solidFill>
              <a:latin typeface="HY견고딕" panose="02030600000101010101" pitchFamily="18" charset="-127"/>
              <a:ea typeface="HY견고딕" panose="02030600000101010101" pitchFamily="18" charset="-127"/>
            </a:endParaRPr>
          </a:p>
          <a:p>
            <a:pPr algn="ctr"/>
            <a:r>
              <a:rPr lang="ko-KR" altLang="en-US" sz="1600" dirty="0" smtClean="0">
                <a:solidFill>
                  <a:schemeClr val="tx1"/>
                </a:solidFill>
                <a:latin typeface="HY견고딕" panose="02030600000101010101" pitchFamily="18" charset="-127"/>
                <a:ea typeface="HY견고딕" panose="02030600000101010101" pitchFamily="18" charset="-127"/>
              </a:rPr>
              <a:t>동행 참여로</a:t>
            </a:r>
            <a:endParaRPr lang="en-US" altLang="ko-KR" sz="1600" dirty="0" smtClean="0">
              <a:solidFill>
                <a:schemeClr val="tx1"/>
              </a:solidFill>
              <a:latin typeface="HY견고딕" panose="02030600000101010101" pitchFamily="18" charset="-127"/>
              <a:ea typeface="HY견고딕" panose="02030600000101010101" pitchFamily="18" charset="-127"/>
            </a:endParaRPr>
          </a:p>
          <a:p>
            <a:pPr algn="ctr"/>
            <a:r>
              <a:rPr lang="ko-KR" altLang="en-US" sz="1600" dirty="0" smtClean="0">
                <a:solidFill>
                  <a:schemeClr val="tx1"/>
                </a:solidFill>
                <a:latin typeface="HY견고딕" panose="02030600000101010101" pitchFamily="18" charset="-127"/>
                <a:ea typeface="HY견고딕" panose="02030600000101010101" pitchFamily="18" charset="-127"/>
              </a:rPr>
              <a:t> 어르신 지지 및 돌봄</a:t>
            </a:r>
            <a:endParaRPr lang="en-US" altLang="ko-KR" sz="1600" dirty="0" smtClean="0">
              <a:solidFill>
                <a:schemeClr val="tx1"/>
              </a:solidFill>
              <a:latin typeface="HY견고딕" panose="02030600000101010101" pitchFamily="18" charset="-127"/>
              <a:ea typeface="HY견고딕" panose="02030600000101010101" pitchFamily="18" charset="-127"/>
            </a:endParaRPr>
          </a:p>
          <a:p>
            <a:pPr algn="ctr"/>
            <a:endParaRPr lang="en-US" altLang="ko-KR" dirty="0">
              <a:solidFill>
                <a:srgbClr val="0070C0"/>
              </a:solidFill>
              <a:latin typeface="경기천년제목 Medium" panose="02020603020101020101" pitchFamily="18" charset="-127"/>
              <a:ea typeface="경기천년제목 Medium" panose="02020603020101020101" pitchFamily="18" charset="-127"/>
            </a:endParaRPr>
          </a:p>
          <a:p>
            <a:pPr algn="ctr"/>
            <a:endParaRPr lang="ko-KR" altLang="en-US" dirty="0">
              <a:solidFill>
                <a:srgbClr val="0070C0"/>
              </a:solidFill>
              <a:latin typeface="경기천년제목 Medium" panose="02020603020101020101" pitchFamily="18" charset="-127"/>
              <a:ea typeface="경기천년제목 Medium" panose="02020603020101020101" pitchFamily="18" charset="-127"/>
            </a:endParaRPr>
          </a:p>
        </p:txBody>
      </p:sp>
      <p:sp>
        <p:nvSpPr>
          <p:cNvPr id="13" name="TextBox 12"/>
          <p:cNvSpPr txBox="1"/>
          <p:nvPr/>
        </p:nvSpPr>
        <p:spPr>
          <a:xfrm>
            <a:off x="6966076" y="3310501"/>
            <a:ext cx="5075128" cy="830997"/>
          </a:xfrm>
          <a:prstGeom prst="rect">
            <a:avLst/>
          </a:prstGeom>
          <a:noFill/>
        </p:spPr>
        <p:txBody>
          <a:bodyPr wrap="square" rtlCol="0">
            <a:spAutoFit/>
          </a:bodyPr>
          <a:lstStyle/>
          <a:p>
            <a:r>
              <a:rPr lang="en-US" altLang="ko-KR" sz="1600" dirty="0" smtClean="0">
                <a:solidFill>
                  <a:prstClr val="white"/>
                </a:solidFill>
                <a:latin typeface="경기천년제목 Medium" panose="02020603020101020101" pitchFamily="18" charset="-127"/>
                <a:ea typeface="경기천년제목 Medium" panose="02020603020101020101" pitchFamily="18" charset="-127"/>
              </a:rPr>
              <a:t> </a:t>
            </a:r>
            <a:r>
              <a:rPr lang="en-US" altLang="ko-KR" sz="1600" dirty="0" smtClean="0">
                <a:solidFill>
                  <a:prstClr val="white"/>
                </a:solidFill>
                <a:latin typeface="HY견고딕" panose="02030600000101010101" pitchFamily="18" charset="-127"/>
                <a:ea typeface="HY견고딕" panose="02030600000101010101" pitchFamily="18" charset="-127"/>
              </a:rPr>
              <a:t>1. </a:t>
            </a:r>
            <a:r>
              <a:rPr lang="ko-KR" altLang="en-US" sz="1600" dirty="0" smtClean="0">
                <a:solidFill>
                  <a:prstClr val="white"/>
                </a:solidFill>
                <a:latin typeface="HY견고딕" panose="02030600000101010101" pitchFamily="18" charset="-127"/>
                <a:ea typeface="HY견고딕" panose="02030600000101010101" pitchFamily="18" charset="-127"/>
              </a:rPr>
              <a:t>일상생활유지와 지원으로 지역사회</a:t>
            </a:r>
            <a:r>
              <a:rPr lang="en-US" altLang="ko-KR" sz="1600" dirty="0" smtClean="0">
                <a:solidFill>
                  <a:prstClr val="white"/>
                </a:solidFill>
                <a:latin typeface="HY견고딕" panose="02030600000101010101" pitchFamily="18" charset="-127"/>
                <a:ea typeface="HY견고딕" panose="02030600000101010101" pitchFamily="18" charset="-127"/>
              </a:rPr>
              <a:t>, </a:t>
            </a:r>
            <a:r>
              <a:rPr lang="ko-KR" altLang="en-US" sz="1600" dirty="0" smtClean="0">
                <a:solidFill>
                  <a:prstClr val="white"/>
                </a:solidFill>
                <a:latin typeface="HY견고딕" panose="02030600000101010101" pitchFamily="18" charset="-127"/>
                <a:ea typeface="HY견고딕" panose="02030600000101010101" pitchFamily="18" charset="-127"/>
              </a:rPr>
              <a:t>가족과 소통</a:t>
            </a:r>
            <a:endParaRPr lang="en-US" altLang="ko-KR" sz="1600" dirty="0" smtClean="0">
              <a:solidFill>
                <a:prstClr val="white"/>
              </a:solidFill>
              <a:latin typeface="HY견고딕" panose="02030600000101010101" pitchFamily="18" charset="-127"/>
              <a:ea typeface="HY견고딕" panose="02030600000101010101" pitchFamily="18" charset="-127"/>
            </a:endParaRPr>
          </a:p>
          <a:p>
            <a:r>
              <a:rPr lang="en-US" altLang="ko-KR" sz="1600" dirty="0" smtClean="0">
                <a:solidFill>
                  <a:prstClr val="white"/>
                </a:solidFill>
                <a:latin typeface="HY견고딕" panose="02030600000101010101" pitchFamily="18" charset="-127"/>
                <a:ea typeface="HY견고딕" panose="02030600000101010101" pitchFamily="18" charset="-127"/>
              </a:rPr>
              <a:t> 2. </a:t>
            </a:r>
            <a:r>
              <a:rPr lang="ko-KR" altLang="en-US" sz="1600" dirty="0" smtClean="0">
                <a:solidFill>
                  <a:prstClr val="white"/>
                </a:solidFill>
                <a:latin typeface="HY견고딕" panose="02030600000101010101" pitchFamily="18" charset="-127"/>
                <a:ea typeface="HY견고딕" panose="02030600000101010101" pitchFamily="18" charset="-127"/>
              </a:rPr>
              <a:t>맞춤형 서비</a:t>
            </a:r>
            <a:r>
              <a:rPr lang="ko-KR" altLang="en-US" sz="1600" dirty="0">
                <a:solidFill>
                  <a:prstClr val="white"/>
                </a:solidFill>
                <a:latin typeface="HY견고딕" panose="02030600000101010101" pitchFamily="18" charset="-127"/>
                <a:ea typeface="HY견고딕" panose="02030600000101010101" pitchFamily="18" charset="-127"/>
              </a:rPr>
              <a:t>스</a:t>
            </a:r>
            <a:r>
              <a:rPr lang="ko-KR" altLang="en-US" sz="1600" dirty="0" smtClean="0">
                <a:solidFill>
                  <a:prstClr val="white"/>
                </a:solidFill>
                <a:latin typeface="HY견고딕" panose="02030600000101010101" pitchFamily="18" charset="-127"/>
                <a:ea typeface="HY견고딕" panose="02030600000101010101" pitchFamily="18" charset="-127"/>
              </a:rPr>
              <a:t> 제공으로 개인의 존엄성 존중</a:t>
            </a:r>
            <a:endParaRPr lang="en-US" altLang="ko-KR" sz="1600" dirty="0" smtClean="0">
              <a:solidFill>
                <a:prstClr val="white"/>
              </a:solidFill>
              <a:latin typeface="HY견고딕" panose="02030600000101010101" pitchFamily="18" charset="-127"/>
              <a:ea typeface="HY견고딕" panose="02030600000101010101" pitchFamily="18" charset="-127"/>
            </a:endParaRPr>
          </a:p>
          <a:p>
            <a:r>
              <a:rPr lang="en-US" altLang="ko-KR" sz="1600" dirty="0" smtClean="0">
                <a:solidFill>
                  <a:prstClr val="white"/>
                </a:solidFill>
                <a:latin typeface="HY견고딕" panose="02030600000101010101" pitchFamily="18" charset="-127"/>
                <a:ea typeface="HY견고딕" panose="02030600000101010101" pitchFamily="18" charset="-127"/>
              </a:rPr>
              <a:t> 3. </a:t>
            </a:r>
            <a:r>
              <a:rPr lang="ko-KR" altLang="en-US" sz="1600" dirty="0" smtClean="0">
                <a:solidFill>
                  <a:prstClr val="white"/>
                </a:solidFill>
                <a:latin typeface="HY견고딕" panose="02030600000101010101" pitchFamily="18" charset="-127"/>
                <a:ea typeface="HY견고딕" panose="02030600000101010101" pitchFamily="18" charset="-127"/>
              </a:rPr>
              <a:t>어르신 심신의 안정적 상태 유지와 향상</a:t>
            </a:r>
            <a:endParaRPr lang="en-US" altLang="ko-KR" sz="1600" dirty="0" smtClean="0">
              <a:solidFill>
                <a:prstClr val="white"/>
              </a:solidFill>
              <a:latin typeface="HY견고딕" panose="02030600000101010101" pitchFamily="18" charset="-127"/>
              <a:ea typeface="HY견고딕" panose="02030600000101010101" pitchFamily="18" charset="-127"/>
            </a:endParaRPr>
          </a:p>
        </p:txBody>
      </p:sp>
      <p:pic>
        <p:nvPicPr>
          <p:cNvPr id="14" name="그림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060834">
            <a:off x="11588606" y="2807599"/>
            <a:ext cx="495120" cy="519704"/>
          </a:xfrm>
          <a:prstGeom prst="rect">
            <a:avLst/>
          </a:prstGeom>
        </p:spPr>
      </p:pic>
      <p:sp>
        <p:nvSpPr>
          <p:cNvPr id="72" name="자유형 71"/>
          <p:cNvSpPr/>
          <p:nvPr/>
        </p:nvSpPr>
        <p:spPr>
          <a:xfrm>
            <a:off x="5502271" y="1695120"/>
            <a:ext cx="1064009" cy="940143"/>
          </a:xfrm>
          <a:custGeom>
            <a:avLst/>
            <a:gdLst>
              <a:gd name="connsiteX0" fmla="*/ 790839 w 1064009"/>
              <a:gd name="connsiteY0" fmla="*/ 225437 h 940143"/>
              <a:gd name="connsiteX1" fmla="*/ 717814 w 1064009"/>
              <a:gd name="connsiteY1" fmla="*/ 257187 h 940143"/>
              <a:gd name="connsiteX2" fmla="*/ 619389 w 1064009"/>
              <a:gd name="connsiteY2" fmla="*/ 273062 h 940143"/>
              <a:gd name="connsiteX3" fmla="*/ 517789 w 1064009"/>
              <a:gd name="connsiteY3" fmla="*/ 285762 h 940143"/>
              <a:gd name="connsiteX4" fmla="*/ 368564 w 1064009"/>
              <a:gd name="connsiteY4" fmla="*/ 273062 h 940143"/>
              <a:gd name="connsiteX5" fmla="*/ 305064 w 1064009"/>
              <a:gd name="connsiteY5" fmla="*/ 250837 h 940143"/>
              <a:gd name="connsiteX6" fmla="*/ 254264 w 1064009"/>
              <a:gd name="connsiteY6" fmla="*/ 225437 h 940143"/>
              <a:gd name="connsiteX7" fmla="*/ 232039 w 1064009"/>
              <a:gd name="connsiteY7" fmla="*/ 241312 h 940143"/>
              <a:gd name="connsiteX8" fmla="*/ 197114 w 1064009"/>
              <a:gd name="connsiteY8" fmla="*/ 288937 h 940143"/>
              <a:gd name="connsiteX9" fmla="*/ 171714 w 1064009"/>
              <a:gd name="connsiteY9" fmla="*/ 355612 h 940143"/>
              <a:gd name="connsiteX10" fmla="*/ 152664 w 1064009"/>
              <a:gd name="connsiteY10" fmla="*/ 425462 h 940143"/>
              <a:gd name="connsiteX11" fmla="*/ 155839 w 1064009"/>
              <a:gd name="connsiteY11" fmla="*/ 530237 h 940143"/>
              <a:gd name="connsiteX12" fmla="*/ 171714 w 1064009"/>
              <a:gd name="connsiteY12" fmla="*/ 622312 h 940143"/>
              <a:gd name="connsiteX13" fmla="*/ 197114 w 1064009"/>
              <a:gd name="connsiteY13" fmla="*/ 695337 h 940143"/>
              <a:gd name="connsiteX14" fmla="*/ 225689 w 1064009"/>
              <a:gd name="connsiteY14" fmla="*/ 752487 h 940143"/>
              <a:gd name="connsiteX15" fmla="*/ 254264 w 1064009"/>
              <a:gd name="connsiteY15" fmla="*/ 822337 h 940143"/>
              <a:gd name="connsiteX16" fmla="*/ 270139 w 1064009"/>
              <a:gd name="connsiteY16" fmla="*/ 879487 h 940143"/>
              <a:gd name="connsiteX17" fmla="*/ 270139 w 1064009"/>
              <a:gd name="connsiteY17" fmla="*/ 885837 h 940143"/>
              <a:gd name="connsiteX18" fmla="*/ 260614 w 1064009"/>
              <a:gd name="connsiteY18" fmla="*/ 892187 h 940143"/>
              <a:gd name="connsiteX19" fmla="*/ 235214 w 1064009"/>
              <a:gd name="connsiteY19" fmla="*/ 908062 h 940143"/>
              <a:gd name="connsiteX20" fmla="*/ 206639 w 1064009"/>
              <a:gd name="connsiteY20" fmla="*/ 923937 h 940143"/>
              <a:gd name="connsiteX21" fmla="*/ 174889 w 1064009"/>
              <a:gd name="connsiteY21" fmla="*/ 936637 h 940143"/>
              <a:gd name="connsiteX22" fmla="*/ 152664 w 1064009"/>
              <a:gd name="connsiteY22" fmla="*/ 939812 h 940143"/>
              <a:gd name="connsiteX23" fmla="*/ 143139 w 1064009"/>
              <a:gd name="connsiteY23" fmla="*/ 930287 h 940143"/>
              <a:gd name="connsiteX24" fmla="*/ 133614 w 1064009"/>
              <a:gd name="connsiteY24" fmla="*/ 911237 h 940143"/>
              <a:gd name="connsiteX25" fmla="*/ 98689 w 1064009"/>
              <a:gd name="connsiteY25" fmla="*/ 857262 h 940143"/>
              <a:gd name="connsiteX26" fmla="*/ 70114 w 1064009"/>
              <a:gd name="connsiteY26" fmla="*/ 777887 h 940143"/>
              <a:gd name="connsiteX27" fmla="*/ 32014 w 1064009"/>
              <a:gd name="connsiteY27" fmla="*/ 685812 h 940143"/>
              <a:gd name="connsiteX28" fmla="*/ 6614 w 1064009"/>
              <a:gd name="connsiteY28" fmla="*/ 609612 h 940143"/>
              <a:gd name="connsiteX29" fmla="*/ 264 w 1064009"/>
              <a:gd name="connsiteY29" fmla="*/ 469912 h 940143"/>
              <a:gd name="connsiteX30" fmla="*/ 12964 w 1064009"/>
              <a:gd name="connsiteY30" fmla="*/ 349262 h 940143"/>
              <a:gd name="connsiteX31" fmla="*/ 63764 w 1064009"/>
              <a:gd name="connsiteY31" fmla="*/ 222262 h 940143"/>
              <a:gd name="connsiteX32" fmla="*/ 136789 w 1064009"/>
              <a:gd name="connsiteY32" fmla="*/ 120662 h 940143"/>
              <a:gd name="connsiteX33" fmla="*/ 200289 w 1064009"/>
              <a:gd name="connsiteY33" fmla="*/ 85737 h 940143"/>
              <a:gd name="connsiteX34" fmla="*/ 247914 w 1064009"/>
              <a:gd name="connsiteY34" fmla="*/ 44462 h 940143"/>
              <a:gd name="connsiteX35" fmla="*/ 438414 w 1064009"/>
              <a:gd name="connsiteY35" fmla="*/ 3187 h 940143"/>
              <a:gd name="connsiteX36" fmla="*/ 641614 w 1064009"/>
              <a:gd name="connsiteY36" fmla="*/ 6362 h 940143"/>
              <a:gd name="connsiteX37" fmla="*/ 778139 w 1064009"/>
              <a:gd name="connsiteY37" fmla="*/ 34937 h 940143"/>
              <a:gd name="connsiteX38" fmla="*/ 832114 w 1064009"/>
              <a:gd name="connsiteY38" fmla="*/ 60337 h 940143"/>
              <a:gd name="connsiteX39" fmla="*/ 911489 w 1064009"/>
              <a:gd name="connsiteY39" fmla="*/ 123837 h 940143"/>
              <a:gd name="connsiteX40" fmla="*/ 968639 w 1064009"/>
              <a:gd name="connsiteY40" fmla="*/ 209562 h 940143"/>
              <a:gd name="connsiteX41" fmla="*/ 1028964 w 1064009"/>
              <a:gd name="connsiteY41" fmla="*/ 317512 h 940143"/>
              <a:gd name="connsiteX42" fmla="*/ 1057539 w 1064009"/>
              <a:gd name="connsiteY42" fmla="*/ 412762 h 940143"/>
              <a:gd name="connsiteX43" fmla="*/ 1063889 w 1064009"/>
              <a:gd name="connsiteY43" fmla="*/ 501662 h 940143"/>
              <a:gd name="connsiteX44" fmla="*/ 1054364 w 1064009"/>
              <a:gd name="connsiteY44" fmla="*/ 600087 h 940143"/>
              <a:gd name="connsiteX45" fmla="*/ 1032139 w 1064009"/>
              <a:gd name="connsiteY45" fmla="*/ 654062 h 940143"/>
              <a:gd name="connsiteX46" fmla="*/ 997214 w 1064009"/>
              <a:gd name="connsiteY46" fmla="*/ 717562 h 940143"/>
              <a:gd name="connsiteX47" fmla="*/ 968639 w 1064009"/>
              <a:gd name="connsiteY47" fmla="*/ 758837 h 940143"/>
              <a:gd name="connsiteX48" fmla="*/ 933714 w 1064009"/>
              <a:gd name="connsiteY48" fmla="*/ 803287 h 940143"/>
              <a:gd name="connsiteX49" fmla="*/ 908314 w 1064009"/>
              <a:gd name="connsiteY49" fmla="*/ 841387 h 940143"/>
              <a:gd name="connsiteX50" fmla="*/ 898789 w 1064009"/>
              <a:gd name="connsiteY50" fmla="*/ 860437 h 940143"/>
              <a:gd name="connsiteX51" fmla="*/ 857514 w 1064009"/>
              <a:gd name="connsiteY51" fmla="*/ 844562 h 940143"/>
              <a:gd name="connsiteX52" fmla="*/ 828939 w 1064009"/>
              <a:gd name="connsiteY52" fmla="*/ 825512 h 940143"/>
              <a:gd name="connsiteX53" fmla="*/ 806714 w 1064009"/>
              <a:gd name="connsiteY53" fmla="*/ 806462 h 940143"/>
              <a:gd name="connsiteX54" fmla="*/ 794014 w 1064009"/>
              <a:gd name="connsiteY54" fmla="*/ 800112 h 940143"/>
              <a:gd name="connsiteX55" fmla="*/ 800364 w 1064009"/>
              <a:gd name="connsiteY55" fmla="*/ 777887 h 940143"/>
              <a:gd name="connsiteX56" fmla="*/ 813064 w 1064009"/>
              <a:gd name="connsiteY56" fmla="*/ 739787 h 940143"/>
              <a:gd name="connsiteX57" fmla="*/ 838464 w 1064009"/>
              <a:gd name="connsiteY57" fmla="*/ 695337 h 940143"/>
              <a:gd name="connsiteX58" fmla="*/ 860689 w 1064009"/>
              <a:gd name="connsiteY58" fmla="*/ 647712 h 940143"/>
              <a:gd name="connsiteX59" fmla="*/ 892439 w 1064009"/>
              <a:gd name="connsiteY59" fmla="*/ 581037 h 940143"/>
              <a:gd name="connsiteX60" fmla="*/ 911489 w 1064009"/>
              <a:gd name="connsiteY60" fmla="*/ 508012 h 940143"/>
              <a:gd name="connsiteX61" fmla="*/ 901964 w 1064009"/>
              <a:gd name="connsiteY61" fmla="*/ 438162 h 940143"/>
              <a:gd name="connsiteX62" fmla="*/ 889264 w 1064009"/>
              <a:gd name="connsiteY62" fmla="*/ 361962 h 940143"/>
              <a:gd name="connsiteX63" fmla="*/ 863864 w 1064009"/>
              <a:gd name="connsiteY63" fmla="*/ 295287 h 940143"/>
              <a:gd name="connsiteX64" fmla="*/ 790839 w 1064009"/>
              <a:gd name="connsiteY64" fmla="*/ 225437 h 940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064009" h="940143">
                <a:moveTo>
                  <a:pt x="790839" y="225437"/>
                </a:moveTo>
                <a:cubicBezTo>
                  <a:pt x="766497" y="219087"/>
                  <a:pt x="746389" y="249249"/>
                  <a:pt x="717814" y="257187"/>
                </a:cubicBezTo>
                <a:cubicBezTo>
                  <a:pt x="689239" y="265125"/>
                  <a:pt x="652726" y="268300"/>
                  <a:pt x="619389" y="273062"/>
                </a:cubicBezTo>
                <a:cubicBezTo>
                  <a:pt x="586052" y="277824"/>
                  <a:pt x="559593" y="285762"/>
                  <a:pt x="517789" y="285762"/>
                </a:cubicBezTo>
                <a:cubicBezTo>
                  <a:pt x="475985" y="285762"/>
                  <a:pt x="404018" y="278883"/>
                  <a:pt x="368564" y="273062"/>
                </a:cubicBezTo>
                <a:cubicBezTo>
                  <a:pt x="333110" y="267241"/>
                  <a:pt x="324114" y="258774"/>
                  <a:pt x="305064" y="250837"/>
                </a:cubicBezTo>
                <a:cubicBezTo>
                  <a:pt x="286014" y="242900"/>
                  <a:pt x="266435" y="227024"/>
                  <a:pt x="254264" y="225437"/>
                </a:cubicBezTo>
                <a:cubicBezTo>
                  <a:pt x="242093" y="223850"/>
                  <a:pt x="241564" y="230729"/>
                  <a:pt x="232039" y="241312"/>
                </a:cubicBezTo>
                <a:cubicBezTo>
                  <a:pt x="222514" y="251895"/>
                  <a:pt x="207168" y="269887"/>
                  <a:pt x="197114" y="288937"/>
                </a:cubicBezTo>
                <a:cubicBezTo>
                  <a:pt x="187060" y="307987"/>
                  <a:pt x="179122" y="332858"/>
                  <a:pt x="171714" y="355612"/>
                </a:cubicBezTo>
                <a:cubicBezTo>
                  <a:pt x="164306" y="378366"/>
                  <a:pt x="155310" y="396358"/>
                  <a:pt x="152664" y="425462"/>
                </a:cubicBezTo>
                <a:cubicBezTo>
                  <a:pt x="150018" y="454566"/>
                  <a:pt x="152664" y="497429"/>
                  <a:pt x="155839" y="530237"/>
                </a:cubicBezTo>
                <a:cubicBezTo>
                  <a:pt x="159014" y="563045"/>
                  <a:pt x="164835" y="594795"/>
                  <a:pt x="171714" y="622312"/>
                </a:cubicBezTo>
                <a:cubicBezTo>
                  <a:pt x="178593" y="649829"/>
                  <a:pt x="188118" y="673641"/>
                  <a:pt x="197114" y="695337"/>
                </a:cubicBezTo>
                <a:cubicBezTo>
                  <a:pt x="206110" y="717033"/>
                  <a:pt x="216164" y="731320"/>
                  <a:pt x="225689" y="752487"/>
                </a:cubicBezTo>
                <a:cubicBezTo>
                  <a:pt x="235214" y="773654"/>
                  <a:pt x="246856" y="801170"/>
                  <a:pt x="254264" y="822337"/>
                </a:cubicBezTo>
                <a:cubicBezTo>
                  <a:pt x="261672" y="843504"/>
                  <a:pt x="270139" y="879487"/>
                  <a:pt x="270139" y="879487"/>
                </a:cubicBezTo>
                <a:cubicBezTo>
                  <a:pt x="272785" y="890070"/>
                  <a:pt x="270139" y="885837"/>
                  <a:pt x="270139" y="885837"/>
                </a:cubicBezTo>
                <a:cubicBezTo>
                  <a:pt x="268551" y="887954"/>
                  <a:pt x="266435" y="888483"/>
                  <a:pt x="260614" y="892187"/>
                </a:cubicBezTo>
                <a:cubicBezTo>
                  <a:pt x="254793" y="895891"/>
                  <a:pt x="244210" y="902770"/>
                  <a:pt x="235214" y="908062"/>
                </a:cubicBezTo>
                <a:cubicBezTo>
                  <a:pt x="226218" y="913354"/>
                  <a:pt x="216693" y="919175"/>
                  <a:pt x="206639" y="923937"/>
                </a:cubicBezTo>
                <a:cubicBezTo>
                  <a:pt x="196585" y="928700"/>
                  <a:pt x="183885" y="933991"/>
                  <a:pt x="174889" y="936637"/>
                </a:cubicBezTo>
                <a:cubicBezTo>
                  <a:pt x="165893" y="939283"/>
                  <a:pt x="157955" y="940870"/>
                  <a:pt x="152664" y="939812"/>
                </a:cubicBezTo>
                <a:cubicBezTo>
                  <a:pt x="147373" y="938754"/>
                  <a:pt x="146314" y="935049"/>
                  <a:pt x="143139" y="930287"/>
                </a:cubicBezTo>
                <a:cubicBezTo>
                  <a:pt x="139964" y="925525"/>
                  <a:pt x="141022" y="923408"/>
                  <a:pt x="133614" y="911237"/>
                </a:cubicBezTo>
                <a:cubicBezTo>
                  <a:pt x="126206" y="899066"/>
                  <a:pt x="109272" y="879487"/>
                  <a:pt x="98689" y="857262"/>
                </a:cubicBezTo>
                <a:cubicBezTo>
                  <a:pt x="88106" y="835037"/>
                  <a:pt x="81226" y="806462"/>
                  <a:pt x="70114" y="777887"/>
                </a:cubicBezTo>
                <a:cubicBezTo>
                  <a:pt x="59002" y="749312"/>
                  <a:pt x="42597" y="713858"/>
                  <a:pt x="32014" y="685812"/>
                </a:cubicBezTo>
                <a:cubicBezTo>
                  <a:pt x="21431" y="657766"/>
                  <a:pt x="11906" y="645595"/>
                  <a:pt x="6614" y="609612"/>
                </a:cubicBezTo>
                <a:cubicBezTo>
                  <a:pt x="1322" y="573629"/>
                  <a:pt x="-794" y="513304"/>
                  <a:pt x="264" y="469912"/>
                </a:cubicBezTo>
                <a:cubicBezTo>
                  <a:pt x="1322" y="426520"/>
                  <a:pt x="2381" y="390537"/>
                  <a:pt x="12964" y="349262"/>
                </a:cubicBezTo>
                <a:cubicBezTo>
                  <a:pt x="23547" y="307987"/>
                  <a:pt x="43127" y="260362"/>
                  <a:pt x="63764" y="222262"/>
                </a:cubicBezTo>
                <a:cubicBezTo>
                  <a:pt x="84401" y="184162"/>
                  <a:pt x="114035" y="143416"/>
                  <a:pt x="136789" y="120662"/>
                </a:cubicBezTo>
                <a:cubicBezTo>
                  <a:pt x="159543" y="97908"/>
                  <a:pt x="181768" y="98437"/>
                  <a:pt x="200289" y="85737"/>
                </a:cubicBezTo>
                <a:cubicBezTo>
                  <a:pt x="218810" y="73037"/>
                  <a:pt x="208227" y="58220"/>
                  <a:pt x="247914" y="44462"/>
                </a:cubicBezTo>
                <a:cubicBezTo>
                  <a:pt x="287601" y="30704"/>
                  <a:pt x="372797" y="9537"/>
                  <a:pt x="438414" y="3187"/>
                </a:cubicBezTo>
                <a:cubicBezTo>
                  <a:pt x="504031" y="-3163"/>
                  <a:pt x="584993" y="1070"/>
                  <a:pt x="641614" y="6362"/>
                </a:cubicBezTo>
                <a:cubicBezTo>
                  <a:pt x="698235" y="11654"/>
                  <a:pt x="746389" y="25941"/>
                  <a:pt x="778139" y="34937"/>
                </a:cubicBezTo>
                <a:cubicBezTo>
                  <a:pt x="809889" y="43933"/>
                  <a:pt x="809889" y="45520"/>
                  <a:pt x="832114" y="60337"/>
                </a:cubicBezTo>
                <a:cubicBezTo>
                  <a:pt x="854339" y="75154"/>
                  <a:pt x="888735" y="98966"/>
                  <a:pt x="911489" y="123837"/>
                </a:cubicBezTo>
                <a:cubicBezTo>
                  <a:pt x="934243" y="148708"/>
                  <a:pt x="949060" y="177283"/>
                  <a:pt x="968639" y="209562"/>
                </a:cubicBezTo>
                <a:cubicBezTo>
                  <a:pt x="988218" y="241841"/>
                  <a:pt x="1014147" y="283645"/>
                  <a:pt x="1028964" y="317512"/>
                </a:cubicBezTo>
                <a:cubicBezTo>
                  <a:pt x="1043781" y="351379"/>
                  <a:pt x="1051718" y="382070"/>
                  <a:pt x="1057539" y="412762"/>
                </a:cubicBezTo>
                <a:cubicBezTo>
                  <a:pt x="1063360" y="443454"/>
                  <a:pt x="1064418" y="470441"/>
                  <a:pt x="1063889" y="501662"/>
                </a:cubicBezTo>
                <a:cubicBezTo>
                  <a:pt x="1063360" y="532883"/>
                  <a:pt x="1059656" y="574687"/>
                  <a:pt x="1054364" y="600087"/>
                </a:cubicBezTo>
                <a:cubicBezTo>
                  <a:pt x="1049072" y="625487"/>
                  <a:pt x="1041664" y="634483"/>
                  <a:pt x="1032139" y="654062"/>
                </a:cubicBezTo>
                <a:cubicBezTo>
                  <a:pt x="1022614" y="673641"/>
                  <a:pt x="1007797" y="700100"/>
                  <a:pt x="997214" y="717562"/>
                </a:cubicBezTo>
                <a:cubicBezTo>
                  <a:pt x="986631" y="735025"/>
                  <a:pt x="979222" y="744550"/>
                  <a:pt x="968639" y="758837"/>
                </a:cubicBezTo>
                <a:cubicBezTo>
                  <a:pt x="958056" y="773125"/>
                  <a:pt x="943768" y="789529"/>
                  <a:pt x="933714" y="803287"/>
                </a:cubicBezTo>
                <a:cubicBezTo>
                  <a:pt x="923660" y="817045"/>
                  <a:pt x="914135" y="831862"/>
                  <a:pt x="908314" y="841387"/>
                </a:cubicBezTo>
                <a:cubicBezTo>
                  <a:pt x="902493" y="850912"/>
                  <a:pt x="907256" y="859908"/>
                  <a:pt x="898789" y="860437"/>
                </a:cubicBezTo>
                <a:cubicBezTo>
                  <a:pt x="890322" y="860966"/>
                  <a:pt x="869156" y="850383"/>
                  <a:pt x="857514" y="844562"/>
                </a:cubicBezTo>
                <a:cubicBezTo>
                  <a:pt x="845872" y="838741"/>
                  <a:pt x="837406" y="831862"/>
                  <a:pt x="828939" y="825512"/>
                </a:cubicBezTo>
                <a:cubicBezTo>
                  <a:pt x="820472" y="819162"/>
                  <a:pt x="812535" y="810695"/>
                  <a:pt x="806714" y="806462"/>
                </a:cubicBezTo>
                <a:cubicBezTo>
                  <a:pt x="800893" y="802229"/>
                  <a:pt x="795072" y="804874"/>
                  <a:pt x="794014" y="800112"/>
                </a:cubicBezTo>
                <a:cubicBezTo>
                  <a:pt x="792956" y="795350"/>
                  <a:pt x="797189" y="787941"/>
                  <a:pt x="800364" y="777887"/>
                </a:cubicBezTo>
                <a:cubicBezTo>
                  <a:pt x="803539" y="767833"/>
                  <a:pt x="806714" y="753545"/>
                  <a:pt x="813064" y="739787"/>
                </a:cubicBezTo>
                <a:cubicBezTo>
                  <a:pt x="819414" y="726029"/>
                  <a:pt x="830527" y="710683"/>
                  <a:pt x="838464" y="695337"/>
                </a:cubicBezTo>
                <a:cubicBezTo>
                  <a:pt x="846401" y="679991"/>
                  <a:pt x="851693" y="666762"/>
                  <a:pt x="860689" y="647712"/>
                </a:cubicBezTo>
                <a:cubicBezTo>
                  <a:pt x="869685" y="628662"/>
                  <a:pt x="883972" y="604320"/>
                  <a:pt x="892439" y="581037"/>
                </a:cubicBezTo>
                <a:cubicBezTo>
                  <a:pt x="900906" y="557754"/>
                  <a:pt x="909901" y="531825"/>
                  <a:pt x="911489" y="508012"/>
                </a:cubicBezTo>
                <a:cubicBezTo>
                  <a:pt x="913077" y="484199"/>
                  <a:pt x="905668" y="462504"/>
                  <a:pt x="901964" y="438162"/>
                </a:cubicBezTo>
                <a:cubicBezTo>
                  <a:pt x="898260" y="413820"/>
                  <a:pt x="895614" y="385774"/>
                  <a:pt x="889264" y="361962"/>
                </a:cubicBezTo>
                <a:cubicBezTo>
                  <a:pt x="882914" y="338150"/>
                  <a:pt x="874447" y="313279"/>
                  <a:pt x="863864" y="295287"/>
                </a:cubicBezTo>
                <a:cubicBezTo>
                  <a:pt x="853281" y="277295"/>
                  <a:pt x="815181" y="231787"/>
                  <a:pt x="790839" y="225437"/>
                </a:cubicBezTo>
                <a:close/>
              </a:path>
            </a:pathLst>
          </a:custGeom>
          <a:solidFill>
            <a:srgbClr val="EC7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27" name="그룹 26"/>
          <p:cNvGrpSpPr/>
          <p:nvPr/>
        </p:nvGrpSpPr>
        <p:grpSpPr>
          <a:xfrm>
            <a:off x="5743278" y="1124129"/>
            <a:ext cx="578643" cy="638863"/>
            <a:chOff x="6246020" y="2264570"/>
            <a:chExt cx="578643" cy="638863"/>
          </a:xfrm>
        </p:grpSpPr>
        <p:sp>
          <p:nvSpPr>
            <p:cNvPr id="28" name="타원 27"/>
            <p:cNvSpPr/>
            <p:nvPr/>
          </p:nvSpPr>
          <p:spPr>
            <a:xfrm>
              <a:off x="6246020" y="2264570"/>
              <a:ext cx="578643" cy="528636"/>
            </a:xfrm>
            <a:prstGeom prst="ellipse">
              <a:avLst/>
            </a:prstGeom>
            <a:solidFill>
              <a:srgbClr val="AD4A0E"/>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9" name="달 28"/>
            <p:cNvSpPr/>
            <p:nvPr/>
          </p:nvSpPr>
          <p:spPr>
            <a:xfrm rot="14400000">
              <a:off x="6474523" y="2515529"/>
              <a:ext cx="76879" cy="385392"/>
            </a:xfrm>
            <a:prstGeom prst="moon">
              <a:avLst>
                <a:gd name="adj" fmla="val 42241"/>
              </a:avLst>
            </a:prstGeom>
            <a:solidFill>
              <a:srgbClr val="AD4A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30" name="달 29"/>
            <p:cNvSpPr/>
            <p:nvPr/>
          </p:nvSpPr>
          <p:spPr>
            <a:xfrm rot="13500000">
              <a:off x="6529872" y="2486379"/>
              <a:ext cx="50704" cy="385392"/>
            </a:xfrm>
            <a:prstGeom prst="moon">
              <a:avLst>
                <a:gd name="adj" fmla="val 42241"/>
              </a:avLst>
            </a:prstGeom>
            <a:solidFill>
              <a:srgbClr val="AD4A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31" name="달 30"/>
            <p:cNvSpPr/>
            <p:nvPr/>
          </p:nvSpPr>
          <p:spPr>
            <a:xfrm rot="13500000">
              <a:off x="6519151" y="2520422"/>
              <a:ext cx="66904" cy="385392"/>
            </a:xfrm>
            <a:prstGeom prst="moon">
              <a:avLst>
                <a:gd name="adj" fmla="val 42241"/>
              </a:avLst>
            </a:prstGeom>
            <a:solidFill>
              <a:srgbClr val="AD4A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32" name="달 31"/>
            <p:cNvSpPr/>
            <p:nvPr/>
          </p:nvSpPr>
          <p:spPr>
            <a:xfrm rot="18000000">
              <a:off x="6514051" y="2513227"/>
              <a:ext cx="76879" cy="385392"/>
            </a:xfrm>
            <a:prstGeom prst="moon">
              <a:avLst>
                <a:gd name="adj" fmla="val 42241"/>
              </a:avLst>
            </a:prstGeom>
            <a:solidFill>
              <a:srgbClr val="AD4A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33" name="달 32"/>
            <p:cNvSpPr/>
            <p:nvPr/>
          </p:nvSpPr>
          <p:spPr>
            <a:xfrm rot="18900000">
              <a:off x="6496535" y="2490067"/>
              <a:ext cx="50704" cy="385392"/>
            </a:xfrm>
            <a:prstGeom prst="moon">
              <a:avLst>
                <a:gd name="adj" fmla="val 42241"/>
              </a:avLst>
            </a:prstGeom>
            <a:solidFill>
              <a:srgbClr val="AD4A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34" name="달 33"/>
            <p:cNvSpPr/>
            <p:nvPr/>
          </p:nvSpPr>
          <p:spPr>
            <a:xfrm rot="18900000">
              <a:off x="6478668" y="2518041"/>
              <a:ext cx="66904" cy="385392"/>
            </a:xfrm>
            <a:prstGeom prst="moon">
              <a:avLst>
                <a:gd name="adj" fmla="val 42241"/>
              </a:avLst>
            </a:prstGeom>
            <a:solidFill>
              <a:srgbClr val="AD4A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35" name="구름 34"/>
            <p:cNvSpPr/>
            <p:nvPr/>
          </p:nvSpPr>
          <p:spPr>
            <a:xfrm>
              <a:off x="6401040" y="2721769"/>
              <a:ext cx="270991" cy="95250"/>
            </a:xfrm>
            <a:prstGeom prst="cloud">
              <a:avLst/>
            </a:prstGeom>
            <a:solidFill>
              <a:srgbClr val="AD4A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73" name="자유형 72"/>
          <p:cNvSpPr/>
          <p:nvPr/>
        </p:nvSpPr>
        <p:spPr>
          <a:xfrm rot="16200000">
            <a:off x="3997167" y="3249870"/>
            <a:ext cx="1064009" cy="940143"/>
          </a:xfrm>
          <a:custGeom>
            <a:avLst/>
            <a:gdLst>
              <a:gd name="connsiteX0" fmla="*/ 790839 w 1064009"/>
              <a:gd name="connsiteY0" fmla="*/ 225437 h 940143"/>
              <a:gd name="connsiteX1" fmla="*/ 717814 w 1064009"/>
              <a:gd name="connsiteY1" fmla="*/ 257187 h 940143"/>
              <a:gd name="connsiteX2" fmla="*/ 619389 w 1064009"/>
              <a:gd name="connsiteY2" fmla="*/ 273062 h 940143"/>
              <a:gd name="connsiteX3" fmla="*/ 517789 w 1064009"/>
              <a:gd name="connsiteY3" fmla="*/ 285762 h 940143"/>
              <a:gd name="connsiteX4" fmla="*/ 368564 w 1064009"/>
              <a:gd name="connsiteY4" fmla="*/ 273062 h 940143"/>
              <a:gd name="connsiteX5" fmla="*/ 305064 w 1064009"/>
              <a:gd name="connsiteY5" fmla="*/ 250837 h 940143"/>
              <a:gd name="connsiteX6" fmla="*/ 254264 w 1064009"/>
              <a:gd name="connsiteY6" fmla="*/ 225437 h 940143"/>
              <a:gd name="connsiteX7" fmla="*/ 232039 w 1064009"/>
              <a:gd name="connsiteY7" fmla="*/ 241312 h 940143"/>
              <a:gd name="connsiteX8" fmla="*/ 197114 w 1064009"/>
              <a:gd name="connsiteY8" fmla="*/ 288937 h 940143"/>
              <a:gd name="connsiteX9" fmla="*/ 171714 w 1064009"/>
              <a:gd name="connsiteY9" fmla="*/ 355612 h 940143"/>
              <a:gd name="connsiteX10" fmla="*/ 152664 w 1064009"/>
              <a:gd name="connsiteY10" fmla="*/ 425462 h 940143"/>
              <a:gd name="connsiteX11" fmla="*/ 155839 w 1064009"/>
              <a:gd name="connsiteY11" fmla="*/ 530237 h 940143"/>
              <a:gd name="connsiteX12" fmla="*/ 171714 w 1064009"/>
              <a:gd name="connsiteY12" fmla="*/ 622312 h 940143"/>
              <a:gd name="connsiteX13" fmla="*/ 197114 w 1064009"/>
              <a:gd name="connsiteY13" fmla="*/ 695337 h 940143"/>
              <a:gd name="connsiteX14" fmla="*/ 225689 w 1064009"/>
              <a:gd name="connsiteY14" fmla="*/ 752487 h 940143"/>
              <a:gd name="connsiteX15" fmla="*/ 254264 w 1064009"/>
              <a:gd name="connsiteY15" fmla="*/ 822337 h 940143"/>
              <a:gd name="connsiteX16" fmla="*/ 270139 w 1064009"/>
              <a:gd name="connsiteY16" fmla="*/ 879487 h 940143"/>
              <a:gd name="connsiteX17" fmla="*/ 270139 w 1064009"/>
              <a:gd name="connsiteY17" fmla="*/ 885837 h 940143"/>
              <a:gd name="connsiteX18" fmla="*/ 260614 w 1064009"/>
              <a:gd name="connsiteY18" fmla="*/ 892187 h 940143"/>
              <a:gd name="connsiteX19" fmla="*/ 235214 w 1064009"/>
              <a:gd name="connsiteY19" fmla="*/ 908062 h 940143"/>
              <a:gd name="connsiteX20" fmla="*/ 206639 w 1064009"/>
              <a:gd name="connsiteY20" fmla="*/ 923937 h 940143"/>
              <a:gd name="connsiteX21" fmla="*/ 174889 w 1064009"/>
              <a:gd name="connsiteY21" fmla="*/ 936637 h 940143"/>
              <a:gd name="connsiteX22" fmla="*/ 152664 w 1064009"/>
              <a:gd name="connsiteY22" fmla="*/ 939812 h 940143"/>
              <a:gd name="connsiteX23" fmla="*/ 143139 w 1064009"/>
              <a:gd name="connsiteY23" fmla="*/ 930287 h 940143"/>
              <a:gd name="connsiteX24" fmla="*/ 133614 w 1064009"/>
              <a:gd name="connsiteY24" fmla="*/ 911237 h 940143"/>
              <a:gd name="connsiteX25" fmla="*/ 98689 w 1064009"/>
              <a:gd name="connsiteY25" fmla="*/ 857262 h 940143"/>
              <a:gd name="connsiteX26" fmla="*/ 70114 w 1064009"/>
              <a:gd name="connsiteY26" fmla="*/ 777887 h 940143"/>
              <a:gd name="connsiteX27" fmla="*/ 32014 w 1064009"/>
              <a:gd name="connsiteY27" fmla="*/ 685812 h 940143"/>
              <a:gd name="connsiteX28" fmla="*/ 6614 w 1064009"/>
              <a:gd name="connsiteY28" fmla="*/ 609612 h 940143"/>
              <a:gd name="connsiteX29" fmla="*/ 264 w 1064009"/>
              <a:gd name="connsiteY29" fmla="*/ 469912 h 940143"/>
              <a:gd name="connsiteX30" fmla="*/ 12964 w 1064009"/>
              <a:gd name="connsiteY30" fmla="*/ 349262 h 940143"/>
              <a:gd name="connsiteX31" fmla="*/ 63764 w 1064009"/>
              <a:gd name="connsiteY31" fmla="*/ 222262 h 940143"/>
              <a:gd name="connsiteX32" fmla="*/ 136789 w 1064009"/>
              <a:gd name="connsiteY32" fmla="*/ 120662 h 940143"/>
              <a:gd name="connsiteX33" fmla="*/ 200289 w 1064009"/>
              <a:gd name="connsiteY33" fmla="*/ 85737 h 940143"/>
              <a:gd name="connsiteX34" fmla="*/ 247914 w 1064009"/>
              <a:gd name="connsiteY34" fmla="*/ 44462 h 940143"/>
              <a:gd name="connsiteX35" fmla="*/ 438414 w 1064009"/>
              <a:gd name="connsiteY35" fmla="*/ 3187 h 940143"/>
              <a:gd name="connsiteX36" fmla="*/ 641614 w 1064009"/>
              <a:gd name="connsiteY36" fmla="*/ 6362 h 940143"/>
              <a:gd name="connsiteX37" fmla="*/ 778139 w 1064009"/>
              <a:gd name="connsiteY37" fmla="*/ 34937 h 940143"/>
              <a:gd name="connsiteX38" fmla="*/ 832114 w 1064009"/>
              <a:gd name="connsiteY38" fmla="*/ 60337 h 940143"/>
              <a:gd name="connsiteX39" fmla="*/ 911489 w 1064009"/>
              <a:gd name="connsiteY39" fmla="*/ 123837 h 940143"/>
              <a:gd name="connsiteX40" fmla="*/ 968639 w 1064009"/>
              <a:gd name="connsiteY40" fmla="*/ 209562 h 940143"/>
              <a:gd name="connsiteX41" fmla="*/ 1028964 w 1064009"/>
              <a:gd name="connsiteY41" fmla="*/ 317512 h 940143"/>
              <a:gd name="connsiteX42" fmla="*/ 1057539 w 1064009"/>
              <a:gd name="connsiteY42" fmla="*/ 412762 h 940143"/>
              <a:gd name="connsiteX43" fmla="*/ 1063889 w 1064009"/>
              <a:gd name="connsiteY43" fmla="*/ 501662 h 940143"/>
              <a:gd name="connsiteX44" fmla="*/ 1054364 w 1064009"/>
              <a:gd name="connsiteY44" fmla="*/ 600087 h 940143"/>
              <a:gd name="connsiteX45" fmla="*/ 1032139 w 1064009"/>
              <a:gd name="connsiteY45" fmla="*/ 654062 h 940143"/>
              <a:gd name="connsiteX46" fmla="*/ 997214 w 1064009"/>
              <a:gd name="connsiteY46" fmla="*/ 717562 h 940143"/>
              <a:gd name="connsiteX47" fmla="*/ 968639 w 1064009"/>
              <a:gd name="connsiteY47" fmla="*/ 758837 h 940143"/>
              <a:gd name="connsiteX48" fmla="*/ 933714 w 1064009"/>
              <a:gd name="connsiteY48" fmla="*/ 803287 h 940143"/>
              <a:gd name="connsiteX49" fmla="*/ 908314 w 1064009"/>
              <a:gd name="connsiteY49" fmla="*/ 841387 h 940143"/>
              <a:gd name="connsiteX50" fmla="*/ 898789 w 1064009"/>
              <a:gd name="connsiteY50" fmla="*/ 860437 h 940143"/>
              <a:gd name="connsiteX51" fmla="*/ 857514 w 1064009"/>
              <a:gd name="connsiteY51" fmla="*/ 844562 h 940143"/>
              <a:gd name="connsiteX52" fmla="*/ 828939 w 1064009"/>
              <a:gd name="connsiteY52" fmla="*/ 825512 h 940143"/>
              <a:gd name="connsiteX53" fmla="*/ 806714 w 1064009"/>
              <a:gd name="connsiteY53" fmla="*/ 806462 h 940143"/>
              <a:gd name="connsiteX54" fmla="*/ 794014 w 1064009"/>
              <a:gd name="connsiteY54" fmla="*/ 800112 h 940143"/>
              <a:gd name="connsiteX55" fmla="*/ 800364 w 1064009"/>
              <a:gd name="connsiteY55" fmla="*/ 777887 h 940143"/>
              <a:gd name="connsiteX56" fmla="*/ 813064 w 1064009"/>
              <a:gd name="connsiteY56" fmla="*/ 739787 h 940143"/>
              <a:gd name="connsiteX57" fmla="*/ 838464 w 1064009"/>
              <a:gd name="connsiteY57" fmla="*/ 695337 h 940143"/>
              <a:gd name="connsiteX58" fmla="*/ 860689 w 1064009"/>
              <a:gd name="connsiteY58" fmla="*/ 647712 h 940143"/>
              <a:gd name="connsiteX59" fmla="*/ 892439 w 1064009"/>
              <a:gd name="connsiteY59" fmla="*/ 581037 h 940143"/>
              <a:gd name="connsiteX60" fmla="*/ 911489 w 1064009"/>
              <a:gd name="connsiteY60" fmla="*/ 508012 h 940143"/>
              <a:gd name="connsiteX61" fmla="*/ 901964 w 1064009"/>
              <a:gd name="connsiteY61" fmla="*/ 438162 h 940143"/>
              <a:gd name="connsiteX62" fmla="*/ 889264 w 1064009"/>
              <a:gd name="connsiteY62" fmla="*/ 361962 h 940143"/>
              <a:gd name="connsiteX63" fmla="*/ 863864 w 1064009"/>
              <a:gd name="connsiteY63" fmla="*/ 295287 h 940143"/>
              <a:gd name="connsiteX64" fmla="*/ 790839 w 1064009"/>
              <a:gd name="connsiteY64" fmla="*/ 225437 h 940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064009" h="940143">
                <a:moveTo>
                  <a:pt x="790839" y="225437"/>
                </a:moveTo>
                <a:cubicBezTo>
                  <a:pt x="766497" y="219087"/>
                  <a:pt x="746389" y="249249"/>
                  <a:pt x="717814" y="257187"/>
                </a:cubicBezTo>
                <a:cubicBezTo>
                  <a:pt x="689239" y="265125"/>
                  <a:pt x="652726" y="268300"/>
                  <a:pt x="619389" y="273062"/>
                </a:cubicBezTo>
                <a:cubicBezTo>
                  <a:pt x="586052" y="277824"/>
                  <a:pt x="559593" y="285762"/>
                  <a:pt x="517789" y="285762"/>
                </a:cubicBezTo>
                <a:cubicBezTo>
                  <a:pt x="475985" y="285762"/>
                  <a:pt x="404018" y="278883"/>
                  <a:pt x="368564" y="273062"/>
                </a:cubicBezTo>
                <a:cubicBezTo>
                  <a:pt x="333110" y="267241"/>
                  <a:pt x="324114" y="258774"/>
                  <a:pt x="305064" y="250837"/>
                </a:cubicBezTo>
                <a:cubicBezTo>
                  <a:pt x="286014" y="242900"/>
                  <a:pt x="266435" y="227024"/>
                  <a:pt x="254264" y="225437"/>
                </a:cubicBezTo>
                <a:cubicBezTo>
                  <a:pt x="242093" y="223850"/>
                  <a:pt x="241564" y="230729"/>
                  <a:pt x="232039" y="241312"/>
                </a:cubicBezTo>
                <a:cubicBezTo>
                  <a:pt x="222514" y="251895"/>
                  <a:pt x="207168" y="269887"/>
                  <a:pt x="197114" y="288937"/>
                </a:cubicBezTo>
                <a:cubicBezTo>
                  <a:pt x="187060" y="307987"/>
                  <a:pt x="179122" y="332858"/>
                  <a:pt x="171714" y="355612"/>
                </a:cubicBezTo>
                <a:cubicBezTo>
                  <a:pt x="164306" y="378366"/>
                  <a:pt x="155310" y="396358"/>
                  <a:pt x="152664" y="425462"/>
                </a:cubicBezTo>
                <a:cubicBezTo>
                  <a:pt x="150018" y="454566"/>
                  <a:pt x="152664" y="497429"/>
                  <a:pt x="155839" y="530237"/>
                </a:cubicBezTo>
                <a:cubicBezTo>
                  <a:pt x="159014" y="563045"/>
                  <a:pt x="164835" y="594795"/>
                  <a:pt x="171714" y="622312"/>
                </a:cubicBezTo>
                <a:cubicBezTo>
                  <a:pt x="178593" y="649829"/>
                  <a:pt x="188118" y="673641"/>
                  <a:pt x="197114" y="695337"/>
                </a:cubicBezTo>
                <a:cubicBezTo>
                  <a:pt x="206110" y="717033"/>
                  <a:pt x="216164" y="731320"/>
                  <a:pt x="225689" y="752487"/>
                </a:cubicBezTo>
                <a:cubicBezTo>
                  <a:pt x="235214" y="773654"/>
                  <a:pt x="246856" y="801170"/>
                  <a:pt x="254264" y="822337"/>
                </a:cubicBezTo>
                <a:cubicBezTo>
                  <a:pt x="261672" y="843504"/>
                  <a:pt x="270139" y="879487"/>
                  <a:pt x="270139" y="879487"/>
                </a:cubicBezTo>
                <a:cubicBezTo>
                  <a:pt x="272785" y="890070"/>
                  <a:pt x="270139" y="885837"/>
                  <a:pt x="270139" y="885837"/>
                </a:cubicBezTo>
                <a:cubicBezTo>
                  <a:pt x="268551" y="887954"/>
                  <a:pt x="266435" y="888483"/>
                  <a:pt x="260614" y="892187"/>
                </a:cubicBezTo>
                <a:cubicBezTo>
                  <a:pt x="254793" y="895891"/>
                  <a:pt x="244210" y="902770"/>
                  <a:pt x="235214" y="908062"/>
                </a:cubicBezTo>
                <a:cubicBezTo>
                  <a:pt x="226218" y="913354"/>
                  <a:pt x="216693" y="919175"/>
                  <a:pt x="206639" y="923937"/>
                </a:cubicBezTo>
                <a:cubicBezTo>
                  <a:pt x="196585" y="928700"/>
                  <a:pt x="183885" y="933991"/>
                  <a:pt x="174889" y="936637"/>
                </a:cubicBezTo>
                <a:cubicBezTo>
                  <a:pt x="165893" y="939283"/>
                  <a:pt x="157955" y="940870"/>
                  <a:pt x="152664" y="939812"/>
                </a:cubicBezTo>
                <a:cubicBezTo>
                  <a:pt x="147373" y="938754"/>
                  <a:pt x="146314" y="935049"/>
                  <a:pt x="143139" y="930287"/>
                </a:cubicBezTo>
                <a:cubicBezTo>
                  <a:pt x="139964" y="925525"/>
                  <a:pt x="141022" y="923408"/>
                  <a:pt x="133614" y="911237"/>
                </a:cubicBezTo>
                <a:cubicBezTo>
                  <a:pt x="126206" y="899066"/>
                  <a:pt x="109272" y="879487"/>
                  <a:pt x="98689" y="857262"/>
                </a:cubicBezTo>
                <a:cubicBezTo>
                  <a:pt x="88106" y="835037"/>
                  <a:pt x="81226" y="806462"/>
                  <a:pt x="70114" y="777887"/>
                </a:cubicBezTo>
                <a:cubicBezTo>
                  <a:pt x="59002" y="749312"/>
                  <a:pt x="42597" y="713858"/>
                  <a:pt x="32014" y="685812"/>
                </a:cubicBezTo>
                <a:cubicBezTo>
                  <a:pt x="21431" y="657766"/>
                  <a:pt x="11906" y="645595"/>
                  <a:pt x="6614" y="609612"/>
                </a:cubicBezTo>
                <a:cubicBezTo>
                  <a:pt x="1322" y="573629"/>
                  <a:pt x="-794" y="513304"/>
                  <a:pt x="264" y="469912"/>
                </a:cubicBezTo>
                <a:cubicBezTo>
                  <a:pt x="1322" y="426520"/>
                  <a:pt x="2381" y="390537"/>
                  <a:pt x="12964" y="349262"/>
                </a:cubicBezTo>
                <a:cubicBezTo>
                  <a:pt x="23547" y="307987"/>
                  <a:pt x="43127" y="260362"/>
                  <a:pt x="63764" y="222262"/>
                </a:cubicBezTo>
                <a:cubicBezTo>
                  <a:pt x="84401" y="184162"/>
                  <a:pt x="114035" y="143416"/>
                  <a:pt x="136789" y="120662"/>
                </a:cubicBezTo>
                <a:cubicBezTo>
                  <a:pt x="159543" y="97908"/>
                  <a:pt x="181768" y="98437"/>
                  <a:pt x="200289" y="85737"/>
                </a:cubicBezTo>
                <a:cubicBezTo>
                  <a:pt x="218810" y="73037"/>
                  <a:pt x="208227" y="58220"/>
                  <a:pt x="247914" y="44462"/>
                </a:cubicBezTo>
                <a:cubicBezTo>
                  <a:pt x="287601" y="30704"/>
                  <a:pt x="372797" y="9537"/>
                  <a:pt x="438414" y="3187"/>
                </a:cubicBezTo>
                <a:cubicBezTo>
                  <a:pt x="504031" y="-3163"/>
                  <a:pt x="584993" y="1070"/>
                  <a:pt x="641614" y="6362"/>
                </a:cubicBezTo>
                <a:cubicBezTo>
                  <a:pt x="698235" y="11654"/>
                  <a:pt x="746389" y="25941"/>
                  <a:pt x="778139" y="34937"/>
                </a:cubicBezTo>
                <a:cubicBezTo>
                  <a:pt x="809889" y="43933"/>
                  <a:pt x="809889" y="45520"/>
                  <a:pt x="832114" y="60337"/>
                </a:cubicBezTo>
                <a:cubicBezTo>
                  <a:pt x="854339" y="75154"/>
                  <a:pt x="888735" y="98966"/>
                  <a:pt x="911489" y="123837"/>
                </a:cubicBezTo>
                <a:cubicBezTo>
                  <a:pt x="934243" y="148708"/>
                  <a:pt x="949060" y="177283"/>
                  <a:pt x="968639" y="209562"/>
                </a:cubicBezTo>
                <a:cubicBezTo>
                  <a:pt x="988218" y="241841"/>
                  <a:pt x="1014147" y="283645"/>
                  <a:pt x="1028964" y="317512"/>
                </a:cubicBezTo>
                <a:cubicBezTo>
                  <a:pt x="1043781" y="351379"/>
                  <a:pt x="1051718" y="382070"/>
                  <a:pt x="1057539" y="412762"/>
                </a:cubicBezTo>
                <a:cubicBezTo>
                  <a:pt x="1063360" y="443454"/>
                  <a:pt x="1064418" y="470441"/>
                  <a:pt x="1063889" y="501662"/>
                </a:cubicBezTo>
                <a:cubicBezTo>
                  <a:pt x="1063360" y="532883"/>
                  <a:pt x="1059656" y="574687"/>
                  <a:pt x="1054364" y="600087"/>
                </a:cubicBezTo>
                <a:cubicBezTo>
                  <a:pt x="1049072" y="625487"/>
                  <a:pt x="1041664" y="634483"/>
                  <a:pt x="1032139" y="654062"/>
                </a:cubicBezTo>
                <a:cubicBezTo>
                  <a:pt x="1022614" y="673641"/>
                  <a:pt x="1007797" y="700100"/>
                  <a:pt x="997214" y="717562"/>
                </a:cubicBezTo>
                <a:cubicBezTo>
                  <a:pt x="986631" y="735025"/>
                  <a:pt x="979222" y="744550"/>
                  <a:pt x="968639" y="758837"/>
                </a:cubicBezTo>
                <a:cubicBezTo>
                  <a:pt x="958056" y="773125"/>
                  <a:pt x="943768" y="789529"/>
                  <a:pt x="933714" y="803287"/>
                </a:cubicBezTo>
                <a:cubicBezTo>
                  <a:pt x="923660" y="817045"/>
                  <a:pt x="914135" y="831862"/>
                  <a:pt x="908314" y="841387"/>
                </a:cubicBezTo>
                <a:cubicBezTo>
                  <a:pt x="902493" y="850912"/>
                  <a:pt x="907256" y="859908"/>
                  <a:pt x="898789" y="860437"/>
                </a:cubicBezTo>
                <a:cubicBezTo>
                  <a:pt x="890322" y="860966"/>
                  <a:pt x="869156" y="850383"/>
                  <a:pt x="857514" y="844562"/>
                </a:cubicBezTo>
                <a:cubicBezTo>
                  <a:pt x="845872" y="838741"/>
                  <a:pt x="837406" y="831862"/>
                  <a:pt x="828939" y="825512"/>
                </a:cubicBezTo>
                <a:cubicBezTo>
                  <a:pt x="820472" y="819162"/>
                  <a:pt x="812535" y="810695"/>
                  <a:pt x="806714" y="806462"/>
                </a:cubicBezTo>
                <a:cubicBezTo>
                  <a:pt x="800893" y="802229"/>
                  <a:pt x="795072" y="804874"/>
                  <a:pt x="794014" y="800112"/>
                </a:cubicBezTo>
                <a:cubicBezTo>
                  <a:pt x="792956" y="795350"/>
                  <a:pt x="797189" y="787941"/>
                  <a:pt x="800364" y="777887"/>
                </a:cubicBezTo>
                <a:cubicBezTo>
                  <a:pt x="803539" y="767833"/>
                  <a:pt x="806714" y="753545"/>
                  <a:pt x="813064" y="739787"/>
                </a:cubicBezTo>
                <a:cubicBezTo>
                  <a:pt x="819414" y="726029"/>
                  <a:pt x="830527" y="710683"/>
                  <a:pt x="838464" y="695337"/>
                </a:cubicBezTo>
                <a:cubicBezTo>
                  <a:pt x="846401" y="679991"/>
                  <a:pt x="851693" y="666762"/>
                  <a:pt x="860689" y="647712"/>
                </a:cubicBezTo>
                <a:cubicBezTo>
                  <a:pt x="869685" y="628662"/>
                  <a:pt x="883972" y="604320"/>
                  <a:pt x="892439" y="581037"/>
                </a:cubicBezTo>
                <a:cubicBezTo>
                  <a:pt x="900906" y="557754"/>
                  <a:pt x="909901" y="531825"/>
                  <a:pt x="911489" y="508012"/>
                </a:cubicBezTo>
                <a:cubicBezTo>
                  <a:pt x="913077" y="484199"/>
                  <a:pt x="905668" y="462504"/>
                  <a:pt x="901964" y="438162"/>
                </a:cubicBezTo>
                <a:cubicBezTo>
                  <a:pt x="898260" y="413820"/>
                  <a:pt x="895614" y="385774"/>
                  <a:pt x="889264" y="361962"/>
                </a:cubicBezTo>
                <a:cubicBezTo>
                  <a:pt x="882914" y="338150"/>
                  <a:pt x="874447" y="313279"/>
                  <a:pt x="863864" y="295287"/>
                </a:cubicBezTo>
                <a:cubicBezTo>
                  <a:pt x="853281" y="277295"/>
                  <a:pt x="815181" y="231787"/>
                  <a:pt x="790839" y="225437"/>
                </a:cubicBezTo>
                <a:close/>
              </a:path>
            </a:pathLst>
          </a:custGeom>
          <a:solidFill>
            <a:srgbClr val="1E7A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45" name="그룹 44"/>
          <p:cNvGrpSpPr/>
          <p:nvPr/>
        </p:nvGrpSpPr>
        <p:grpSpPr>
          <a:xfrm rot="16200000">
            <a:off x="3544217" y="3345348"/>
            <a:ext cx="578643" cy="638863"/>
            <a:chOff x="6246020" y="2264570"/>
            <a:chExt cx="578643" cy="638863"/>
          </a:xfrm>
          <a:solidFill>
            <a:schemeClr val="tx1">
              <a:lumMod val="85000"/>
              <a:lumOff val="15000"/>
            </a:schemeClr>
          </a:solidFill>
        </p:grpSpPr>
        <p:sp>
          <p:nvSpPr>
            <p:cNvPr id="46" name="타원 45"/>
            <p:cNvSpPr/>
            <p:nvPr/>
          </p:nvSpPr>
          <p:spPr>
            <a:xfrm>
              <a:off x="6246020" y="2264570"/>
              <a:ext cx="578643" cy="528636"/>
            </a:xfrm>
            <a:prstGeom prst="ellipse">
              <a:avLst/>
            </a:prstGeom>
            <a:gr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7" name="달 46"/>
            <p:cNvSpPr/>
            <p:nvPr/>
          </p:nvSpPr>
          <p:spPr>
            <a:xfrm rot="14400000">
              <a:off x="6474523" y="2515529"/>
              <a:ext cx="76879" cy="385392"/>
            </a:xfrm>
            <a:prstGeom prst="moon">
              <a:avLst>
                <a:gd name="adj" fmla="val 422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8" name="달 47"/>
            <p:cNvSpPr/>
            <p:nvPr/>
          </p:nvSpPr>
          <p:spPr>
            <a:xfrm rot="13500000">
              <a:off x="6529872" y="2486379"/>
              <a:ext cx="50704" cy="385392"/>
            </a:xfrm>
            <a:prstGeom prst="moon">
              <a:avLst>
                <a:gd name="adj" fmla="val 422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9" name="달 48"/>
            <p:cNvSpPr/>
            <p:nvPr/>
          </p:nvSpPr>
          <p:spPr>
            <a:xfrm rot="13500000">
              <a:off x="6519151" y="2520422"/>
              <a:ext cx="66904" cy="385392"/>
            </a:xfrm>
            <a:prstGeom prst="moon">
              <a:avLst>
                <a:gd name="adj" fmla="val 422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0" name="달 49"/>
            <p:cNvSpPr/>
            <p:nvPr/>
          </p:nvSpPr>
          <p:spPr>
            <a:xfrm rot="18000000">
              <a:off x="6514051" y="2513227"/>
              <a:ext cx="76879" cy="385392"/>
            </a:xfrm>
            <a:prstGeom prst="moon">
              <a:avLst>
                <a:gd name="adj" fmla="val 422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1" name="달 50"/>
            <p:cNvSpPr/>
            <p:nvPr/>
          </p:nvSpPr>
          <p:spPr>
            <a:xfrm rot="18900000">
              <a:off x="6496535" y="2490067"/>
              <a:ext cx="50704" cy="385392"/>
            </a:xfrm>
            <a:prstGeom prst="moon">
              <a:avLst>
                <a:gd name="adj" fmla="val 422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2" name="달 51"/>
            <p:cNvSpPr/>
            <p:nvPr/>
          </p:nvSpPr>
          <p:spPr>
            <a:xfrm rot="18900000">
              <a:off x="6478668" y="2518041"/>
              <a:ext cx="66904" cy="385392"/>
            </a:xfrm>
            <a:prstGeom prst="moon">
              <a:avLst>
                <a:gd name="adj" fmla="val 422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3" name="구름 52"/>
            <p:cNvSpPr/>
            <p:nvPr/>
          </p:nvSpPr>
          <p:spPr>
            <a:xfrm>
              <a:off x="6401040" y="2721769"/>
              <a:ext cx="270991" cy="95250"/>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pic>
        <p:nvPicPr>
          <p:cNvPr id="81" name="그림 80"/>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12600000" flipH="1">
            <a:off x="6160665" y="2492095"/>
            <a:ext cx="198478" cy="197558"/>
          </a:xfrm>
          <a:prstGeom prst="rect">
            <a:avLst/>
          </a:prstGeom>
        </p:spPr>
      </p:pic>
      <p:pic>
        <p:nvPicPr>
          <p:cNvPr id="83" name="그림 82"/>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7200000" flipH="1">
            <a:off x="4840146" y="3376159"/>
            <a:ext cx="198914" cy="186669"/>
          </a:xfrm>
          <a:prstGeom prst="rect">
            <a:avLst/>
          </a:prstGeom>
        </p:spPr>
      </p:pic>
      <p:pic>
        <p:nvPicPr>
          <p:cNvPr id="87" name="그림 86"/>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1800000" flipH="1">
            <a:off x="5877377" y="4411528"/>
            <a:ext cx="198914" cy="186669"/>
          </a:xfrm>
          <a:prstGeom prst="rect">
            <a:avLst/>
          </a:prstGeom>
        </p:spPr>
      </p:pic>
      <p:pic>
        <p:nvPicPr>
          <p:cNvPr id="86" name="그림 85"/>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20049101">
            <a:off x="6403537" y="4305913"/>
            <a:ext cx="178940" cy="221964"/>
          </a:xfrm>
          <a:prstGeom prst="rect">
            <a:avLst/>
          </a:prstGeom>
        </p:spPr>
      </p:pic>
      <p:sp>
        <p:nvSpPr>
          <p:cNvPr id="74" name="자유형 73"/>
          <p:cNvSpPr/>
          <p:nvPr/>
        </p:nvSpPr>
        <p:spPr>
          <a:xfrm rot="10800000">
            <a:off x="5704325" y="4483504"/>
            <a:ext cx="1064009" cy="940143"/>
          </a:xfrm>
          <a:custGeom>
            <a:avLst/>
            <a:gdLst>
              <a:gd name="connsiteX0" fmla="*/ 790839 w 1064009"/>
              <a:gd name="connsiteY0" fmla="*/ 225437 h 940143"/>
              <a:gd name="connsiteX1" fmla="*/ 717814 w 1064009"/>
              <a:gd name="connsiteY1" fmla="*/ 257187 h 940143"/>
              <a:gd name="connsiteX2" fmla="*/ 619389 w 1064009"/>
              <a:gd name="connsiteY2" fmla="*/ 273062 h 940143"/>
              <a:gd name="connsiteX3" fmla="*/ 517789 w 1064009"/>
              <a:gd name="connsiteY3" fmla="*/ 285762 h 940143"/>
              <a:gd name="connsiteX4" fmla="*/ 368564 w 1064009"/>
              <a:gd name="connsiteY4" fmla="*/ 273062 h 940143"/>
              <a:gd name="connsiteX5" fmla="*/ 305064 w 1064009"/>
              <a:gd name="connsiteY5" fmla="*/ 250837 h 940143"/>
              <a:gd name="connsiteX6" fmla="*/ 254264 w 1064009"/>
              <a:gd name="connsiteY6" fmla="*/ 225437 h 940143"/>
              <a:gd name="connsiteX7" fmla="*/ 232039 w 1064009"/>
              <a:gd name="connsiteY7" fmla="*/ 241312 h 940143"/>
              <a:gd name="connsiteX8" fmla="*/ 197114 w 1064009"/>
              <a:gd name="connsiteY8" fmla="*/ 288937 h 940143"/>
              <a:gd name="connsiteX9" fmla="*/ 171714 w 1064009"/>
              <a:gd name="connsiteY9" fmla="*/ 355612 h 940143"/>
              <a:gd name="connsiteX10" fmla="*/ 152664 w 1064009"/>
              <a:gd name="connsiteY10" fmla="*/ 425462 h 940143"/>
              <a:gd name="connsiteX11" fmla="*/ 155839 w 1064009"/>
              <a:gd name="connsiteY11" fmla="*/ 530237 h 940143"/>
              <a:gd name="connsiteX12" fmla="*/ 171714 w 1064009"/>
              <a:gd name="connsiteY12" fmla="*/ 622312 h 940143"/>
              <a:gd name="connsiteX13" fmla="*/ 197114 w 1064009"/>
              <a:gd name="connsiteY13" fmla="*/ 695337 h 940143"/>
              <a:gd name="connsiteX14" fmla="*/ 225689 w 1064009"/>
              <a:gd name="connsiteY14" fmla="*/ 752487 h 940143"/>
              <a:gd name="connsiteX15" fmla="*/ 254264 w 1064009"/>
              <a:gd name="connsiteY15" fmla="*/ 822337 h 940143"/>
              <a:gd name="connsiteX16" fmla="*/ 270139 w 1064009"/>
              <a:gd name="connsiteY16" fmla="*/ 879487 h 940143"/>
              <a:gd name="connsiteX17" fmla="*/ 270139 w 1064009"/>
              <a:gd name="connsiteY17" fmla="*/ 885837 h 940143"/>
              <a:gd name="connsiteX18" fmla="*/ 260614 w 1064009"/>
              <a:gd name="connsiteY18" fmla="*/ 892187 h 940143"/>
              <a:gd name="connsiteX19" fmla="*/ 235214 w 1064009"/>
              <a:gd name="connsiteY19" fmla="*/ 908062 h 940143"/>
              <a:gd name="connsiteX20" fmla="*/ 206639 w 1064009"/>
              <a:gd name="connsiteY20" fmla="*/ 923937 h 940143"/>
              <a:gd name="connsiteX21" fmla="*/ 174889 w 1064009"/>
              <a:gd name="connsiteY21" fmla="*/ 936637 h 940143"/>
              <a:gd name="connsiteX22" fmla="*/ 152664 w 1064009"/>
              <a:gd name="connsiteY22" fmla="*/ 939812 h 940143"/>
              <a:gd name="connsiteX23" fmla="*/ 143139 w 1064009"/>
              <a:gd name="connsiteY23" fmla="*/ 930287 h 940143"/>
              <a:gd name="connsiteX24" fmla="*/ 133614 w 1064009"/>
              <a:gd name="connsiteY24" fmla="*/ 911237 h 940143"/>
              <a:gd name="connsiteX25" fmla="*/ 98689 w 1064009"/>
              <a:gd name="connsiteY25" fmla="*/ 857262 h 940143"/>
              <a:gd name="connsiteX26" fmla="*/ 70114 w 1064009"/>
              <a:gd name="connsiteY26" fmla="*/ 777887 h 940143"/>
              <a:gd name="connsiteX27" fmla="*/ 32014 w 1064009"/>
              <a:gd name="connsiteY27" fmla="*/ 685812 h 940143"/>
              <a:gd name="connsiteX28" fmla="*/ 6614 w 1064009"/>
              <a:gd name="connsiteY28" fmla="*/ 609612 h 940143"/>
              <a:gd name="connsiteX29" fmla="*/ 264 w 1064009"/>
              <a:gd name="connsiteY29" fmla="*/ 469912 h 940143"/>
              <a:gd name="connsiteX30" fmla="*/ 12964 w 1064009"/>
              <a:gd name="connsiteY30" fmla="*/ 349262 h 940143"/>
              <a:gd name="connsiteX31" fmla="*/ 63764 w 1064009"/>
              <a:gd name="connsiteY31" fmla="*/ 222262 h 940143"/>
              <a:gd name="connsiteX32" fmla="*/ 136789 w 1064009"/>
              <a:gd name="connsiteY32" fmla="*/ 120662 h 940143"/>
              <a:gd name="connsiteX33" fmla="*/ 200289 w 1064009"/>
              <a:gd name="connsiteY33" fmla="*/ 85737 h 940143"/>
              <a:gd name="connsiteX34" fmla="*/ 247914 w 1064009"/>
              <a:gd name="connsiteY34" fmla="*/ 44462 h 940143"/>
              <a:gd name="connsiteX35" fmla="*/ 438414 w 1064009"/>
              <a:gd name="connsiteY35" fmla="*/ 3187 h 940143"/>
              <a:gd name="connsiteX36" fmla="*/ 641614 w 1064009"/>
              <a:gd name="connsiteY36" fmla="*/ 6362 h 940143"/>
              <a:gd name="connsiteX37" fmla="*/ 778139 w 1064009"/>
              <a:gd name="connsiteY37" fmla="*/ 34937 h 940143"/>
              <a:gd name="connsiteX38" fmla="*/ 832114 w 1064009"/>
              <a:gd name="connsiteY38" fmla="*/ 60337 h 940143"/>
              <a:gd name="connsiteX39" fmla="*/ 911489 w 1064009"/>
              <a:gd name="connsiteY39" fmla="*/ 123837 h 940143"/>
              <a:gd name="connsiteX40" fmla="*/ 968639 w 1064009"/>
              <a:gd name="connsiteY40" fmla="*/ 209562 h 940143"/>
              <a:gd name="connsiteX41" fmla="*/ 1028964 w 1064009"/>
              <a:gd name="connsiteY41" fmla="*/ 317512 h 940143"/>
              <a:gd name="connsiteX42" fmla="*/ 1057539 w 1064009"/>
              <a:gd name="connsiteY42" fmla="*/ 412762 h 940143"/>
              <a:gd name="connsiteX43" fmla="*/ 1063889 w 1064009"/>
              <a:gd name="connsiteY43" fmla="*/ 501662 h 940143"/>
              <a:gd name="connsiteX44" fmla="*/ 1054364 w 1064009"/>
              <a:gd name="connsiteY44" fmla="*/ 600087 h 940143"/>
              <a:gd name="connsiteX45" fmla="*/ 1032139 w 1064009"/>
              <a:gd name="connsiteY45" fmla="*/ 654062 h 940143"/>
              <a:gd name="connsiteX46" fmla="*/ 997214 w 1064009"/>
              <a:gd name="connsiteY46" fmla="*/ 717562 h 940143"/>
              <a:gd name="connsiteX47" fmla="*/ 968639 w 1064009"/>
              <a:gd name="connsiteY47" fmla="*/ 758837 h 940143"/>
              <a:gd name="connsiteX48" fmla="*/ 933714 w 1064009"/>
              <a:gd name="connsiteY48" fmla="*/ 803287 h 940143"/>
              <a:gd name="connsiteX49" fmla="*/ 908314 w 1064009"/>
              <a:gd name="connsiteY49" fmla="*/ 841387 h 940143"/>
              <a:gd name="connsiteX50" fmla="*/ 898789 w 1064009"/>
              <a:gd name="connsiteY50" fmla="*/ 860437 h 940143"/>
              <a:gd name="connsiteX51" fmla="*/ 857514 w 1064009"/>
              <a:gd name="connsiteY51" fmla="*/ 844562 h 940143"/>
              <a:gd name="connsiteX52" fmla="*/ 828939 w 1064009"/>
              <a:gd name="connsiteY52" fmla="*/ 825512 h 940143"/>
              <a:gd name="connsiteX53" fmla="*/ 806714 w 1064009"/>
              <a:gd name="connsiteY53" fmla="*/ 806462 h 940143"/>
              <a:gd name="connsiteX54" fmla="*/ 794014 w 1064009"/>
              <a:gd name="connsiteY54" fmla="*/ 800112 h 940143"/>
              <a:gd name="connsiteX55" fmla="*/ 800364 w 1064009"/>
              <a:gd name="connsiteY55" fmla="*/ 777887 h 940143"/>
              <a:gd name="connsiteX56" fmla="*/ 813064 w 1064009"/>
              <a:gd name="connsiteY56" fmla="*/ 739787 h 940143"/>
              <a:gd name="connsiteX57" fmla="*/ 838464 w 1064009"/>
              <a:gd name="connsiteY57" fmla="*/ 695337 h 940143"/>
              <a:gd name="connsiteX58" fmla="*/ 860689 w 1064009"/>
              <a:gd name="connsiteY58" fmla="*/ 647712 h 940143"/>
              <a:gd name="connsiteX59" fmla="*/ 892439 w 1064009"/>
              <a:gd name="connsiteY59" fmla="*/ 581037 h 940143"/>
              <a:gd name="connsiteX60" fmla="*/ 911489 w 1064009"/>
              <a:gd name="connsiteY60" fmla="*/ 508012 h 940143"/>
              <a:gd name="connsiteX61" fmla="*/ 901964 w 1064009"/>
              <a:gd name="connsiteY61" fmla="*/ 438162 h 940143"/>
              <a:gd name="connsiteX62" fmla="*/ 889264 w 1064009"/>
              <a:gd name="connsiteY62" fmla="*/ 361962 h 940143"/>
              <a:gd name="connsiteX63" fmla="*/ 863864 w 1064009"/>
              <a:gd name="connsiteY63" fmla="*/ 295287 h 940143"/>
              <a:gd name="connsiteX64" fmla="*/ 790839 w 1064009"/>
              <a:gd name="connsiteY64" fmla="*/ 225437 h 940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064009" h="940143">
                <a:moveTo>
                  <a:pt x="790839" y="225437"/>
                </a:moveTo>
                <a:cubicBezTo>
                  <a:pt x="766497" y="219087"/>
                  <a:pt x="746389" y="249249"/>
                  <a:pt x="717814" y="257187"/>
                </a:cubicBezTo>
                <a:cubicBezTo>
                  <a:pt x="689239" y="265125"/>
                  <a:pt x="652726" y="268300"/>
                  <a:pt x="619389" y="273062"/>
                </a:cubicBezTo>
                <a:cubicBezTo>
                  <a:pt x="586052" y="277824"/>
                  <a:pt x="559593" y="285762"/>
                  <a:pt x="517789" y="285762"/>
                </a:cubicBezTo>
                <a:cubicBezTo>
                  <a:pt x="475985" y="285762"/>
                  <a:pt x="404018" y="278883"/>
                  <a:pt x="368564" y="273062"/>
                </a:cubicBezTo>
                <a:cubicBezTo>
                  <a:pt x="333110" y="267241"/>
                  <a:pt x="324114" y="258774"/>
                  <a:pt x="305064" y="250837"/>
                </a:cubicBezTo>
                <a:cubicBezTo>
                  <a:pt x="286014" y="242900"/>
                  <a:pt x="266435" y="227024"/>
                  <a:pt x="254264" y="225437"/>
                </a:cubicBezTo>
                <a:cubicBezTo>
                  <a:pt x="242093" y="223850"/>
                  <a:pt x="241564" y="230729"/>
                  <a:pt x="232039" y="241312"/>
                </a:cubicBezTo>
                <a:cubicBezTo>
                  <a:pt x="222514" y="251895"/>
                  <a:pt x="207168" y="269887"/>
                  <a:pt x="197114" y="288937"/>
                </a:cubicBezTo>
                <a:cubicBezTo>
                  <a:pt x="187060" y="307987"/>
                  <a:pt x="179122" y="332858"/>
                  <a:pt x="171714" y="355612"/>
                </a:cubicBezTo>
                <a:cubicBezTo>
                  <a:pt x="164306" y="378366"/>
                  <a:pt x="155310" y="396358"/>
                  <a:pt x="152664" y="425462"/>
                </a:cubicBezTo>
                <a:cubicBezTo>
                  <a:pt x="150018" y="454566"/>
                  <a:pt x="152664" y="497429"/>
                  <a:pt x="155839" y="530237"/>
                </a:cubicBezTo>
                <a:cubicBezTo>
                  <a:pt x="159014" y="563045"/>
                  <a:pt x="164835" y="594795"/>
                  <a:pt x="171714" y="622312"/>
                </a:cubicBezTo>
                <a:cubicBezTo>
                  <a:pt x="178593" y="649829"/>
                  <a:pt x="188118" y="673641"/>
                  <a:pt x="197114" y="695337"/>
                </a:cubicBezTo>
                <a:cubicBezTo>
                  <a:pt x="206110" y="717033"/>
                  <a:pt x="216164" y="731320"/>
                  <a:pt x="225689" y="752487"/>
                </a:cubicBezTo>
                <a:cubicBezTo>
                  <a:pt x="235214" y="773654"/>
                  <a:pt x="246856" y="801170"/>
                  <a:pt x="254264" y="822337"/>
                </a:cubicBezTo>
                <a:cubicBezTo>
                  <a:pt x="261672" y="843504"/>
                  <a:pt x="270139" y="879487"/>
                  <a:pt x="270139" y="879487"/>
                </a:cubicBezTo>
                <a:cubicBezTo>
                  <a:pt x="272785" y="890070"/>
                  <a:pt x="270139" y="885837"/>
                  <a:pt x="270139" y="885837"/>
                </a:cubicBezTo>
                <a:cubicBezTo>
                  <a:pt x="268551" y="887954"/>
                  <a:pt x="266435" y="888483"/>
                  <a:pt x="260614" y="892187"/>
                </a:cubicBezTo>
                <a:cubicBezTo>
                  <a:pt x="254793" y="895891"/>
                  <a:pt x="244210" y="902770"/>
                  <a:pt x="235214" y="908062"/>
                </a:cubicBezTo>
                <a:cubicBezTo>
                  <a:pt x="226218" y="913354"/>
                  <a:pt x="216693" y="919175"/>
                  <a:pt x="206639" y="923937"/>
                </a:cubicBezTo>
                <a:cubicBezTo>
                  <a:pt x="196585" y="928700"/>
                  <a:pt x="183885" y="933991"/>
                  <a:pt x="174889" y="936637"/>
                </a:cubicBezTo>
                <a:cubicBezTo>
                  <a:pt x="165893" y="939283"/>
                  <a:pt x="157955" y="940870"/>
                  <a:pt x="152664" y="939812"/>
                </a:cubicBezTo>
                <a:cubicBezTo>
                  <a:pt x="147373" y="938754"/>
                  <a:pt x="146314" y="935049"/>
                  <a:pt x="143139" y="930287"/>
                </a:cubicBezTo>
                <a:cubicBezTo>
                  <a:pt x="139964" y="925525"/>
                  <a:pt x="141022" y="923408"/>
                  <a:pt x="133614" y="911237"/>
                </a:cubicBezTo>
                <a:cubicBezTo>
                  <a:pt x="126206" y="899066"/>
                  <a:pt x="109272" y="879487"/>
                  <a:pt x="98689" y="857262"/>
                </a:cubicBezTo>
                <a:cubicBezTo>
                  <a:pt x="88106" y="835037"/>
                  <a:pt x="81226" y="806462"/>
                  <a:pt x="70114" y="777887"/>
                </a:cubicBezTo>
                <a:cubicBezTo>
                  <a:pt x="59002" y="749312"/>
                  <a:pt x="42597" y="713858"/>
                  <a:pt x="32014" y="685812"/>
                </a:cubicBezTo>
                <a:cubicBezTo>
                  <a:pt x="21431" y="657766"/>
                  <a:pt x="11906" y="645595"/>
                  <a:pt x="6614" y="609612"/>
                </a:cubicBezTo>
                <a:cubicBezTo>
                  <a:pt x="1322" y="573629"/>
                  <a:pt x="-794" y="513304"/>
                  <a:pt x="264" y="469912"/>
                </a:cubicBezTo>
                <a:cubicBezTo>
                  <a:pt x="1322" y="426520"/>
                  <a:pt x="2381" y="390537"/>
                  <a:pt x="12964" y="349262"/>
                </a:cubicBezTo>
                <a:cubicBezTo>
                  <a:pt x="23547" y="307987"/>
                  <a:pt x="43127" y="260362"/>
                  <a:pt x="63764" y="222262"/>
                </a:cubicBezTo>
                <a:cubicBezTo>
                  <a:pt x="84401" y="184162"/>
                  <a:pt x="114035" y="143416"/>
                  <a:pt x="136789" y="120662"/>
                </a:cubicBezTo>
                <a:cubicBezTo>
                  <a:pt x="159543" y="97908"/>
                  <a:pt x="181768" y="98437"/>
                  <a:pt x="200289" y="85737"/>
                </a:cubicBezTo>
                <a:cubicBezTo>
                  <a:pt x="218810" y="73037"/>
                  <a:pt x="208227" y="58220"/>
                  <a:pt x="247914" y="44462"/>
                </a:cubicBezTo>
                <a:cubicBezTo>
                  <a:pt x="287601" y="30704"/>
                  <a:pt x="372797" y="9537"/>
                  <a:pt x="438414" y="3187"/>
                </a:cubicBezTo>
                <a:cubicBezTo>
                  <a:pt x="504031" y="-3163"/>
                  <a:pt x="584993" y="1070"/>
                  <a:pt x="641614" y="6362"/>
                </a:cubicBezTo>
                <a:cubicBezTo>
                  <a:pt x="698235" y="11654"/>
                  <a:pt x="746389" y="25941"/>
                  <a:pt x="778139" y="34937"/>
                </a:cubicBezTo>
                <a:cubicBezTo>
                  <a:pt x="809889" y="43933"/>
                  <a:pt x="809889" y="45520"/>
                  <a:pt x="832114" y="60337"/>
                </a:cubicBezTo>
                <a:cubicBezTo>
                  <a:pt x="854339" y="75154"/>
                  <a:pt x="888735" y="98966"/>
                  <a:pt x="911489" y="123837"/>
                </a:cubicBezTo>
                <a:cubicBezTo>
                  <a:pt x="934243" y="148708"/>
                  <a:pt x="949060" y="177283"/>
                  <a:pt x="968639" y="209562"/>
                </a:cubicBezTo>
                <a:cubicBezTo>
                  <a:pt x="988218" y="241841"/>
                  <a:pt x="1014147" y="283645"/>
                  <a:pt x="1028964" y="317512"/>
                </a:cubicBezTo>
                <a:cubicBezTo>
                  <a:pt x="1043781" y="351379"/>
                  <a:pt x="1051718" y="382070"/>
                  <a:pt x="1057539" y="412762"/>
                </a:cubicBezTo>
                <a:cubicBezTo>
                  <a:pt x="1063360" y="443454"/>
                  <a:pt x="1064418" y="470441"/>
                  <a:pt x="1063889" y="501662"/>
                </a:cubicBezTo>
                <a:cubicBezTo>
                  <a:pt x="1063360" y="532883"/>
                  <a:pt x="1059656" y="574687"/>
                  <a:pt x="1054364" y="600087"/>
                </a:cubicBezTo>
                <a:cubicBezTo>
                  <a:pt x="1049072" y="625487"/>
                  <a:pt x="1041664" y="634483"/>
                  <a:pt x="1032139" y="654062"/>
                </a:cubicBezTo>
                <a:cubicBezTo>
                  <a:pt x="1022614" y="673641"/>
                  <a:pt x="1007797" y="700100"/>
                  <a:pt x="997214" y="717562"/>
                </a:cubicBezTo>
                <a:cubicBezTo>
                  <a:pt x="986631" y="735025"/>
                  <a:pt x="979222" y="744550"/>
                  <a:pt x="968639" y="758837"/>
                </a:cubicBezTo>
                <a:cubicBezTo>
                  <a:pt x="958056" y="773125"/>
                  <a:pt x="943768" y="789529"/>
                  <a:pt x="933714" y="803287"/>
                </a:cubicBezTo>
                <a:cubicBezTo>
                  <a:pt x="923660" y="817045"/>
                  <a:pt x="914135" y="831862"/>
                  <a:pt x="908314" y="841387"/>
                </a:cubicBezTo>
                <a:cubicBezTo>
                  <a:pt x="902493" y="850912"/>
                  <a:pt x="907256" y="859908"/>
                  <a:pt x="898789" y="860437"/>
                </a:cubicBezTo>
                <a:cubicBezTo>
                  <a:pt x="890322" y="860966"/>
                  <a:pt x="869156" y="850383"/>
                  <a:pt x="857514" y="844562"/>
                </a:cubicBezTo>
                <a:cubicBezTo>
                  <a:pt x="845872" y="838741"/>
                  <a:pt x="837406" y="831862"/>
                  <a:pt x="828939" y="825512"/>
                </a:cubicBezTo>
                <a:cubicBezTo>
                  <a:pt x="820472" y="819162"/>
                  <a:pt x="812535" y="810695"/>
                  <a:pt x="806714" y="806462"/>
                </a:cubicBezTo>
                <a:cubicBezTo>
                  <a:pt x="800893" y="802229"/>
                  <a:pt x="795072" y="804874"/>
                  <a:pt x="794014" y="800112"/>
                </a:cubicBezTo>
                <a:cubicBezTo>
                  <a:pt x="792956" y="795350"/>
                  <a:pt x="797189" y="787941"/>
                  <a:pt x="800364" y="777887"/>
                </a:cubicBezTo>
                <a:cubicBezTo>
                  <a:pt x="803539" y="767833"/>
                  <a:pt x="806714" y="753545"/>
                  <a:pt x="813064" y="739787"/>
                </a:cubicBezTo>
                <a:cubicBezTo>
                  <a:pt x="819414" y="726029"/>
                  <a:pt x="830527" y="710683"/>
                  <a:pt x="838464" y="695337"/>
                </a:cubicBezTo>
                <a:cubicBezTo>
                  <a:pt x="846401" y="679991"/>
                  <a:pt x="851693" y="666762"/>
                  <a:pt x="860689" y="647712"/>
                </a:cubicBezTo>
                <a:cubicBezTo>
                  <a:pt x="869685" y="628662"/>
                  <a:pt x="883972" y="604320"/>
                  <a:pt x="892439" y="581037"/>
                </a:cubicBezTo>
                <a:cubicBezTo>
                  <a:pt x="900906" y="557754"/>
                  <a:pt x="909901" y="531825"/>
                  <a:pt x="911489" y="508012"/>
                </a:cubicBezTo>
                <a:cubicBezTo>
                  <a:pt x="913077" y="484199"/>
                  <a:pt x="905668" y="462504"/>
                  <a:pt x="901964" y="438162"/>
                </a:cubicBezTo>
                <a:cubicBezTo>
                  <a:pt x="898260" y="413820"/>
                  <a:pt x="895614" y="385774"/>
                  <a:pt x="889264" y="361962"/>
                </a:cubicBezTo>
                <a:cubicBezTo>
                  <a:pt x="882914" y="338150"/>
                  <a:pt x="874447" y="313279"/>
                  <a:pt x="863864" y="295287"/>
                </a:cubicBezTo>
                <a:cubicBezTo>
                  <a:pt x="853281" y="277295"/>
                  <a:pt x="815181" y="231787"/>
                  <a:pt x="790839" y="225437"/>
                </a:cubicBezTo>
                <a:close/>
              </a:path>
            </a:pathLst>
          </a:custGeom>
          <a:solidFill>
            <a:srgbClr val="338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54" name="그룹 53"/>
          <p:cNvGrpSpPr/>
          <p:nvPr/>
        </p:nvGrpSpPr>
        <p:grpSpPr>
          <a:xfrm rot="10800000">
            <a:off x="5948203" y="5337233"/>
            <a:ext cx="578643" cy="638863"/>
            <a:chOff x="6246020" y="2264570"/>
            <a:chExt cx="578643" cy="638863"/>
          </a:xfrm>
          <a:solidFill>
            <a:schemeClr val="tx1">
              <a:lumMod val="75000"/>
              <a:lumOff val="25000"/>
            </a:schemeClr>
          </a:solidFill>
        </p:grpSpPr>
        <p:sp>
          <p:nvSpPr>
            <p:cNvPr id="55" name="타원 54"/>
            <p:cNvSpPr/>
            <p:nvPr/>
          </p:nvSpPr>
          <p:spPr>
            <a:xfrm>
              <a:off x="6246020" y="2264570"/>
              <a:ext cx="578643" cy="528636"/>
            </a:xfrm>
            <a:prstGeom prst="ellipse">
              <a:avLst/>
            </a:prstGeom>
            <a:gr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6" name="달 55"/>
            <p:cNvSpPr/>
            <p:nvPr/>
          </p:nvSpPr>
          <p:spPr>
            <a:xfrm rot="14400000">
              <a:off x="6474523" y="2515529"/>
              <a:ext cx="76879" cy="385392"/>
            </a:xfrm>
            <a:prstGeom prst="moon">
              <a:avLst>
                <a:gd name="adj" fmla="val 422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7" name="달 56"/>
            <p:cNvSpPr/>
            <p:nvPr/>
          </p:nvSpPr>
          <p:spPr>
            <a:xfrm rot="13500000">
              <a:off x="6529872" y="2486379"/>
              <a:ext cx="50704" cy="385392"/>
            </a:xfrm>
            <a:prstGeom prst="moon">
              <a:avLst>
                <a:gd name="adj" fmla="val 422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8" name="달 57"/>
            <p:cNvSpPr/>
            <p:nvPr/>
          </p:nvSpPr>
          <p:spPr>
            <a:xfrm rot="13500000">
              <a:off x="6519151" y="2520422"/>
              <a:ext cx="66904" cy="385392"/>
            </a:xfrm>
            <a:prstGeom prst="moon">
              <a:avLst>
                <a:gd name="adj" fmla="val 422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9" name="달 58"/>
            <p:cNvSpPr/>
            <p:nvPr/>
          </p:nvSpPr>
          <p:spPr>
            <a:xfrm rot="18000000">
              <a:off x="6514051" y="2513227"/>
              <a:ext cx="76879" cy="385392"/>
            </a:xfrm>
            <a:prstGeom prst="moon">
              <a:avLst>
                <a:gd name="adj" fmla="val 422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0" name="달 59"/>
            <p:cNvSpPr/>
            <p:nvPr/>
          </p:nvSpPr>
          <p:spPr>
            <a:xfrm rot="18900000">
              <a:off x="6496535" y="2490067"/>
              <a:ext cx="50704" cy="385392"/>
            </a:xfrm>
            <a:prstGeom prst="moon">
              <a:avLst>
                <a:gd name="adj" fmla="val 422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1" name="달 60"/>
            <p:cNvSpPr/>
            <p:nvPr/>
          </p:nvSpPr>
          <p:spPr>
            <a:xfrm rot="18900000">
              <a:off x="6478668" y="2518041"/>
              <a:ext cx="66904" cy="385392"/>
            </a:xfrm>
            <a:prstGeom prst="moon">
              <a:avLst>
                <a:gd name="adj" fmla="val 422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2" name="구름 61"/>
            <p:cNvSpPr/>
            <p:nvPr/>
          </p:nvSpPr>
          <p:spPr>
            <a:xfrm>
              <a:off x="6401040" y="2721769"/>
              <a:ext cx="270991" cy="95250"/>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pic>
        <p:nvPicPr>
          <p:cNvPr id="82" name="그림 81"/>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3849101">
            <a:off x="4956502" y="3825353"/>
            <a:ext cx="178940" cy="221964"/>
          </a:xfrm>
          <a:prstGeom prst="rect">
            <a:avLst/>
          </a:prstGeom>
        </p:spPr>
      </p:pic>
      <p:pic>
        <p:nvPicPr>
          <p:cNvPr id="80" name="그림 79"/>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9000000">
            <a:off x="5727157" y="2589411"/>
            <a:ext cx="178940" cy="243358"/>
          </a:xfrm>
          <a:prstGeom prst="rect">
            <a:avLst/>
          </a:prstGeom>
        </p:spPr>
      </p:pic>
      <p:grpSp>
        <p:nvGrpSpPr>
          <p:cNvPr id="105" name="그룹 104">
            <a:extLst>
              <a:ext uri="{FF2B5EF4-FFF2-40B4-BE49-F238E27FC236}">
                <a16:creationId xmlns:a16="http://schemas.microsoft.com/office/drawing/2014/main" id="{F01D55F5-19F4-42E1-B98D-BE2F27D166F3}"/>
              </a:ext>
            </a:extLst>
          </p:cNvPr>
          <p:cNvGrpSpPr/>
          <p:nvPr/>
        </p:nvGrpSpPr>
        <p:grpSpPr>
          <a:xfrm>
            <a:off x="225965" y="209826"/>
            <a:ext cx="5685284" cy="338554"/>
            <a:chOff x="2191377" y="6111257"/>
            <a:chExt cx="6129924" cy="338554"/>
          </a:xfrm>
        </p:grpSpPr>
        <p:sp>
          <p:nvSpPr>
            <p:cNvPr id="106" name="TextBox 105">
              <a:extLst>
                <a:ext uri="{FF2B5EF4-FFF2-40B4-BE49-F238E27FC236}">
                  <a16:creationId xmlns:a16="http://schemas.microsoft.com/office/drawing/2014/main" id="{784ADE02-26FE-47F4-A970-DB7B3C7ECBBC}"/>
                </a:ext>
              </a:extLst>
            </p:cNvPr>
            <p:cNvSpPr txBox="1"/>
            <p:nvPr/>
          </p:nvSpPr>
          <p:spPr>
            <a:xfrm>
              <a:off x="2191377" y="6121847"/>
              <a:ext cx="2551423" cy="230832"/>
            </a:xfrm>
            <a:prstGeom prst="rect">
              <a:avLst/>
            </a:prstGeom>
            <a:noFill/>
          </p:spPr>
          <p:txBody>
            <a:bodyPr wrap="none" rtlCol="0">
              <a:spAutoFit/>
            </a:bodyPr>
            <a:lstStyle/>
            <a:p>
              <a:pPr algn="ctr"/>
              <a:r>
                <a:rPr lang="ko-KR" altLang="en-US" sz="900" dirty="0" smtClean="0">
                  <a:ln>
                    <a:solidFill>
                      <a:schemeClr val="bg2">
                        <a:lumMod val="50000"/>
                        <a:alpha val="5000"/>
                      </a:schemeClr>
                    </a:solidFill>
                  </a:ln>
                  <a:solidFill>
                    <a:schemeClr val="bg2">
                      <a:lumMod val="50000"/>
                    </a:schemeClr>
                  </a:solidFill>
                  <a:latin typeface="Segoe UI Black" panose="020B0A02040204020203" pitchFamily="34" charset="0"/>
                  <a:ea typeface="KoPub돋움체 Medium" panose="02020603020101020101" pitchFamily="18" charset="-127"/>
                  <a:cs typeface="Segoe UI Black" panose="020B0A02040204020203" pitchFamily="34" charset="0"/>
                </a:rPr>
                <a:t>행복한 소리가 날마다  들리는  </a:t>
              </a:r>
              <a:r>
                <a:rPr lang="ko-KR" altLang="en-US" sz="900" dirty="0" err="1" smtClean="0">
                  <a:ln>
                    <a:solidFill>
                      <a:schemeClr val="bg2">
                        <a:lumMod val="50000"/>
                        <a:alpha val="5000"/>
                      </a:schemeClr>
                    </a:solidFill>
                  </a:ln>
                  <a:solidFill>
                    <a:schemeClr val="bg2">
                      <a:lumMod val="50000"/>
                    </a:schemeClr>
                  </a:solidFill>
                  <a:latin typeface="Segoe UI Black" panose="020B0A02040204020203" pitchFamily="34" charset="0"/>
                  <a:ea typeface="KoPub돋움체 Medium" panose="02020603020101020101" pitchFamily="18" charset="-127"/>
                  <a:cs typeface="Segoe UI Black" panose="020B0A02040204020203" pitchFamily="34" charset="0"/>
                </a:rPr>
                <a:t>신륵노인복지센터</a:t>
              </a:r>
              <a:endParaRPr lang="en-US" altLang="ko-KR" sz="900" dirty="0">
                <a:ln>
                  <a:solidFill>
                    <a:schemeClr val="bg2">
                      <a:lumMod val="50000"/>
                      <a:alpha val="5000"/>
                    </a:schemeClr>
                  </a:solidFill>
                </a:ln>
                <a:solidFill>
                  <a:schemeClr val="bg2">
                    <a:lumMod val="50000"/>
                  </a:schemeClr>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107" name="TextBox 106">
              <a:extLst>
                <a:ext uri="{FF2B5EF4-FFF2-40B4-BE49-F238E27FC236}">
                  <a16:creationId xmlns:a16="http://schemas.microsoft.com/office/drawing/2014/main" id="{331A7F7A-B00F-49CC-88F6-2A4C34A9AF63}"/>
                </a:ext>
              </a:extLst>
            </p:cNvPr>
            <p:cNvSpPr txBox="1"/>
            <p:nvPr/>
          </p:nvSpPr>
          <p:spPr>
            <a:xfrm>
              <a:off x="5280685" y="6111257"/>
              <a:ext cx="544784" cy="338554"/>
            </a:xfrm>
            <a:prstGeom prst="rect">
              <a:avLst/>
            </a:prstGeom>
            <a:noFill/>
          </p:spPr>
          <p:txBody>
            <a:bodyPr wrap="none" rtlCol="0">
              <a:spAutoFit/>
            </a:bodyPr>
            <a:lstStyle/>
            <a:p>
              <a:pPr algn="ctr"/>
              <a:r>
                <a:rPr lang="ko-KR" altLang="en-US" sz="800" dirty="0" smtClean="0">
                  <a:ln>
                    <a:solidFill>
                      <a:schemeClr val="bg2">
                        <a:lumMod val="50000"/>
                        <a:alpha val="5000"/>
                      </a:schemeClr>
                    </a:solidFill>
                  </a:ln>
                  <a:solidFill>
                    <a:schemeClr val="bg2">
                      <a:lumMod val="50000"/>
                    </a:schemeClr>
                  </a:solidFill>
                  <a:latin typeface="KoPub돋움체 Medium" panose="02020603020101020101" pitchFamily="18" charset="-127"/>
                  <a:ea typeface="KoPub돋움체 Medium" panose="02020603020101020101" pitchFamily="18" charset="-127"/>
                </a:rPr>
                <a:t>공</a:t>
              </a:r>
              <a:r>
                <a:rPr lang="ko-KR" altLang="en-US" sz="800" dirty="0">
                  <a:ln>
                    <a:solidFill>
                      <a:schemeClr val="bg2">
                        <a:lumMod val="50000"/>
                        <a:alpha val="5000"/>
                      </a:schemeClr>
                    </a:solidFill>
                  </a:ln>
                  <a:solidFill>
                    <a:schemeClr val="bg2">
                      <a:lumMod val="50000"/>
                    </a:schemeClr>
                  </a:solidFill>
                  <a:latin typeface="KoPub돋움체 Medium" panose="02020603020101020101" pitchFamily="18" charset="-127"/>
                  <a:ea typeface="KoPub돋움체 Medium" panose="02020603020101020101" pitchFamily="18" charset="-127"/>
                </a:rPr>
                <a:t>유</a:t>
              </a:r>
              <a:endParaRPr lang="en-US" altLang="ko-KR" sz="800" dirty="0">
                <a:ln>
                  <a:solidFill>
                    <a:schemeClr val="bg2">
                      <a:lumMod val="50000"/>
                      <a:alpha val="5000"/>
                    </a:schemeClr>
                  </a:solidFill>
                </a:ln>
                <a:solidFill>
                  <a:schemeClr val="bg2">
                    <a:lumMod val="50000"/>
                  </a:schemeClr>
                </a:solidFill>
                <a:latin typeface="KoPub돋움체 Medium" panose="02020603020101020101" pitchFamily="18" charset="-127"/>
                <a:ea typeface="KoPub돋움체 Medium" panose="02020603020101020101" pitchFamily="18" charset="-127"/>
              </a:endParaRPr>
            </a:p>
            <a:p>
              <a:pPr algn="ctr"/>
              <a:r>
                <a:rPr lang="en-US" altLang="ko-KR" sz="800" dirty="0" smtClean="0">
                  <a:ln>
                    <a:solidFill>
                      <a:schemeClr val="bg2">
                        <a:lumMod val="50000"/>
                        <a:alpha val="5000"/>
                      </a:schemeClr>
                    </a:solidFill>
                  </a:ln>
                  <a:solidFill>
                    <a:schemeClr val="bg2">
                      <a:lumMod val="50000"/>
                    </a:schemeClr>
                  </a:solidFill>
                  <a:latin typeface="KoPub돋움체 Light" panose="02020603020101020101" pitchFamily="18" charset="-127"/>
                  <a:ea typeface="KoPub돋움체 Light" panose="02020603020101020101" pitchFamily="18" charset="-127"/>
                </a:rPr>
                <a:t>SHARE</a:t>
              </a:r>
              <a:endParaRPr lang="en-US" altLang="ko-KR" sz="800" dirty="0">
                <a:ln>
                  <a:solidFill>
                    <a:schemeClr val="bg2">
                      <a:lumMod val="50000"/>
                      <a:alpha val="5000"/>
                    </a:schemeClr>
                  </a:solidFill>
                </a:ln>
                <a:solidFill>
                  <a:schemeClr val="bg2">
                    <a:lumMod val="50000"/>
                  </a:schemeClr>
                </a:solidFill>
                <a:latin typeface="KoPub돋움체 Light" panose="02020603020101020101" pitchFamily="18" charset="-127"/>
                <a:ea typeface="KoPub돋움체 Light" panose="02020603020101020101" pitchFamily="18" charset="-127"/>
              </a:endParaRPr>
            </a:p>
          </p:txBody>
        </p:sp>
        <p:sp>
          <p:nvSpPr>
            <p:cNvPr id="108" name="TextBox 107">
              <a:extLst>
                <a:ext uri="{FF2B5EF4-FFF2-40B4-BE49-F238E27FC236}">
                  <a16:creationId xmlns:a16="http://schemas.microsoft.com/office/drawing/2014/main" id="{E77831EB-642D-4202-B722-198287179447}"/>
                </a:ext>
              </a:extLst>
            </p:cNvPr>
            <p:cNvSpPr txBox="1"/>
            <p:nvPr/>
          </p:nvSpPr>
          <p:spPr>
            <a:xfrm>
              <a:off x="6574491" y="6111257"/>
              <a:ext cx="513282" cy="338554"/>
            </a:xfrm>
            <a:prstGeom prst="rect">
              <a:avLst/>
            </a:prstGeom>
            <a:noFill/>
          </p:spPr>
          <p:txBody>
            <a:bodyPr wrap="none" rtlCol="0">
              <a:spAutoFit/>
            </a:bodyPr>
            <a:lstStyle/>
            <a:p>
              <a:pPr algn="ctr"/>
              <a:r>
                <a:rPr lang="ko-KR" altLang="en-US" sz="800" dirty="0">
                  <a:ln>
                    <a:solidFill>
                      <a:schemeClr val="bg2">
                        <a:lumMod val="50000"/>
                        <a:alpha val="5000"/>
                      </a:schemeClr>
                    </a:solidFill>
                  </a:ln>
                  <a:solidFill>
                    <a:schemeClr val="bg2">
                      <a:lumMod val="50000"/>
                    </a:schemeClr>
                  </a:solidFill>
                  <a:latin typeface="KoPub돋움체 Medium" panose="02020603020101020101" pitchFamily="18" charset="-127"/>
                  <a:ea typeface="KoPub돋움체 Medium" panose="02020603020101020101" pitchFamily="18" charset="-127"/>
                </a:rPr>
                <a:t>배움</a:t>
              </a:r>
              <a:endParaRPr lang="en-US" altLang="ko-KR" sz="800" dirty="0">
                <a:ln>
                  <a:solidFill>
                    <a:schemeClr val="bg2">
                      <a:lumMod val="50000"/>
                      <a:alpha val="5000"/>
                    </a:schemeClr>
                  </a:solidFill>
                </a:ln>
                <a:solidFill>
                  <a:schemeClr val="bg2">
                    <a:lumMod val="50000"/>
                  </a:schemeClr>
                </a:solidFill>
                <a:latin typeface="KoPub돋움체 Medium" panose="02020603020101020101" pitchFamily="18" charset="-127"/>
                <a:ea typeface="KoPub돋움체 Medium" panose="02020603020101020101" pitchFamily="18" charset="-127"/>
              </a:endParaRPr>
            </a:p>
            <a:p>
              <a:pPr algn="ctr"/>
              <a:r>
                <a:rPr lang="en-US" altLang="ko-KR" sz="800" dirty="0">
                  <a:ln>
                    <a:solidFill>
                      <a:schemeClr val="bg2">
                        <a:lumMod val="50000"/>
                        <a:alpha val="5000"/>
                      </a:schemeClr>
                    </a:solidFill>
                  </a:ln>
                  <a:solidFill>
                    <a:schemeClr val="bg2">
                      <a:lumMod val="50000"/>
                    </a:schemeClr>
                  </a:solidFill>
                  <a:latin typeface="KoPub돋움체 Light" panose="02020603020101020101" pitchFamily="18" charset="-127"/>
                  <a:ea typeface="KoPub돋움체 Light" panose="02020603020101020101" pitchFamily="18" charset="-127"/>
                </a:rPr>
                <a:t>STUDY</a:t>
              </a:r>
            </a:p>
          </p:txBody>
        </p:sp>
        <p:sp>
          <p:nvSpPr>
            <p:cNvPr id="109" name="TextBox 108">
              <a:extLst>
                <a:ext uri="{FF2B5EF4-FFF2-40B4-BE49-F238E27FC236}">
                  <a16:creationId xmlns:a16="http://schemas.microsoft.com/office/drawing/2014/main" id="{CDE007ED-B1AA-4698-8BBD-823560715F06}"/>
                </a:ext>
              </a:extLst>
            </p:cNvPr>
            <p:cNvSpPr txBox="1"/>
            <p:nvPr/>
          </p:nvSpPr>
          <p:spPr>
            <a:xfrm>
              <a:off x="7808020" y="6111257"/>
              <a:ext cx="513281" cy="338554"/>
            </a:xfrm>
            <a:prstGeom prst="rect">
              <a:avLst/>
            </a:prstGeom>
            <a:noFill/>
          </p:spPr>
          <p:txBody>
            <a:bodyPr wrap="none" rtlCol="0">
              <a:spAutoFit/>
            </a:bodyPr>
            <a:lstStyle/>
            <a:p>
              <a:pPr algn="ctr"/>
              <a:r>
                <a:rPr lang="ko-KR" altLang="en-US" sz="800" dirty="0">
                  <a:ln>
                    <a:solidFill>
                      <a:schemeClr val="bg2">
                        <a:lumMod val="50000"/>
                        <a:alpha val="5000"/>
                      </a:schemeClr>
                    </a:solidFill>
                  </a:ln>
                  <a:solidFill>
                    <a:schemeClr val="bg2">
                      <a:lumMod val="50000"/>
                    </a:schemeClr>
                  </a:solidFill>
                  <a:latin typeface="KoPub돋움체 Medium" panose="02020603020101020101" pitchFamily="18" charset="-127"/>
                  <a:ea typeface="KoPub돋움체 Medium" panose="02020603020101020101" pitchFamily="18" charset="-127"/>
                </a:rPr>
                <a:t>기쁨</a:t>
              </a:r>
              <a:endParaRPr lang="en-US" altLang="ko-KR" sz="800" dirty="0">
                <a:ln>
                  <a:solidFill>
                    <a:schemeClr val="bg2">
                      <a:lumMod val="50000"/>
                      <a:alpha val="5000"/>
                    </a:schemeClr>
                  </a:solidFill>
                </a:ln>
                <a:solidFill>
                  <a:schemeClr val="bg2">
                    <a:lumMod val="50000"/>
                  </a:schemeClr>
                </a:solidFill>
                <a:latin typeface="KoPub돋움체 Medium" panose="02020603020101020101" pitchFamily="18" charset="-127"/>
                <a:ea typeface="KoPub돋움체 Medium" panose="02020603020101020101" pitchFamily="18" charset="-127"/>
              </a:endParaRPr>
            </a:p>
            <a:p>
              <a:pPr algn="ctr"/>
              <a:r>
                <a:rPr lang="en-US" altLang="ko-KR" sz="800" dirty="0">
                  <a:ln>
                    <a:solidFill>
                      <a:schemeClr val="bg2">
                        <a:lumMod val="50000"/>
                        <a:alpha val="5000"/>
                      </a:schemeClr>
                    </a:solidFill>
                  </a:ln>
                  <a:solidFill>
                    <a:schemeClr val="bg2">
                      <a:lumMod val="50000"/>
                    </a:schemeClr>
                  </a:solidFill>
                  <a:latin typeface="KoPub돋움체 Light" panose="02020603020101020101" pitchFamily="18" charset="-127"/>
                  <a:ea typeface="KoPub돋움체 Light" panose="02020603020101020101" pitchFamily="18" charset="-127"/>
                </a:rPr>
                <a:t>HAPPY</a:t>
              </a:r>
            </a:p>
          </p:txBody>
        </p:sp>
      </p:grpSp>
    </p:spTree>
    <p:extLst>
      <p:ext uri="{BB962C8B-B14F-4D97-AF65-F5344CB8AC3E}">
        <p14:creationId xmlns:p14="http://schemas.microsoft.com/office/powerpoint/2010/main" val="4047835589"/>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AF6C3620-B499-4A49-8A18-46F496A9619D}"/>
              </a:ext>
            </a:extLst>
          </p:cNvPr>
          <p:cNvSpPr/>
          <p:nvPr/>
        </p:nvSpPr>
        <p:spPr>
          <a:xfrm>
            <a:off x="625642" y="2366740"/>
            <a:ext cx="5409398" cy="45719"/>
          </a:xfrm>
          <a:prstGeom prst="rect">
            <a:avLst/>
          </a:prstGeom>
          <a:solidFill>
            <a:srgbClr val="4FC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6ACAD2"/>
              </a:solidFill>
            </a:endParaRPr>
          </a:p>
        </p:txBody>
      </p:sp>
      <p:sp>
        <p:nvSpPr>
          <p:cNvPr id="6" name="직사각형 5">
            <a:extLst>
              <a:ext uri="{FF2B5EF4-FFF2-40B4-BE49-F238E27FC236}">
                <a16:creationId xmlns:a16="http://schemas.microsoft.com/office/drawing/2014/main" id="{9D0E54F9-B037-4721-947C-1EE79961CB3B}"/>
              </a:ext>
            </a:extLst>
          </p:cNvPr>
          <p:cNvSpPr/>
          <p:nvPr/>
        </p:nvSpPr>
        <p:spPr>
          <a:xfrm>
            <a:off x="734388" y="248920"/>
            <a:ext cx="4108817" cy="923330"/>
          </a:xfrm>
          <a:prstGeom prst="rect">
            <a:avLst/>
          </a:prstGeom>
        </p:spPr>
        <p:txBody>
          <a:bodyPr wrap="none">
            <a:spAutoFit/>
          </a:bodyPr>
          <a:lstStyle/>
          <a:p>
            <a:r>
              <a:rPr lang="en-US" altLang="ko-KR" sz="5400" dirty="0" smtClean="0">
                <a:ln>
                  <a:solidFill>
                    <a:srgbClr val="4FCAE6">
                      <a:alpha val="20000"/>
                    </a:srgbClr>
                  </a:solidFill>
                </a:ln>
                <a:solidFill>
                  <a:srgbClr val="4FCAE6"/>
                </a:solidFill>
                <a:latin typeface="HY견고딕" panose="02030600000101010101" pitchFamily="18" charset="-127"/>
                <a:ea typeface="HY견고딕" panose="02030600000101010101" pitchFamily="18" charset="-127"/>
              </a:rPr>
              <a:t>1. </a:t>
            </a:r>
            <a:r>
              <a:rPr lang="ko-KR" altLang="en-US" sz="5400" dirty="0" smtClean="0">
                <a:ln>
                  <a:solidFill>
                    <a:srgbClr val="4FCAE6">
                      <a:alpha val="20000"/>
                    </a:srgbClr>
                  </a:solidFill>
                </a:ln>
                <a:solidFill>
                  <a:srgbClr val="4FCAE6"/>
                </a:solidFill>
                <a:latin typeface="HY견고딕" panose="02030600000101010101" pitchFamily="18" charset="-127"/>
                <a:ea typeface="HY견고딕" panose="02030600000101010101" pitchFamily="18" charset="-127"/>
              </a:rPr>
              <a:t>기관 소개</a:t>
            </a:r>
            <a:endParaRPr lang="ko-KR" altLang="en-US" sz="5400" dirty="0">
              <a:latin typeface="HY견고딕" panose="02030600000101010101" pitchFamily="18" charset="-127"/>
              <a:ea typeface="HY견고딕" panose="02030600000101010101" pitchFamily="18" charset="-127"/>
            </a:endParaRPr>
          </a:p>
        </p:txBody>
      </p:sp>
      <p:sp>
        <p:nvSpPr>
          <p:cNvPr id="8" name="직사각형 7">
            <a:extLst>
              <a:ext uri="{FF2B5EF4-FFF2-40B4-BE49-F238E27FC236}">
                <a16:creationId xmlns:a16="http://schemas.microsoft.com/office/drawing/2014/main" id="{8EF4C320-AA48-4D9C-B7CD-EAC17EF409A4}"/>
              </a:ext>
            </a:extLst>
          </p:cNvPr>
          <p:cNvSpPr/>
          <p:nvPr/>
        </p:nvSpPr>
        <p:spPr>
          <a:xfrm>
            <a:off x="548506" y="1895213"/>
            <a:ext cx="3327874" cy="400110"/>
          </a:xfrm>
          <a:prstGeom prst="rect">
            <a:avLst/>
          </a:prstGeom>
        </p:spPr>
        <p:txBody>
          <a:bodyPr wrap="square">
            <a:spAutoFit/>
          </a:bodyPr>
          <a:lstStyle/>
          <a:p>
            <a:r>
              <a:rPr lang="ko-KR" altLang="en-US" sz="2000" dirty="0" err="1" smtClean="0">
                <a:ln>
                  <a:solidFill>
                    <a:srgbClr val="10C3F1">
                      <a:alpha val="20000"/>
                    </a:srgbClr>
                  </a:solidFill>
                </a:ln>
                <a:solidFill>
                  <a:srgbClr val="10C3F1"/>
                </a:solidFill>
                <a:latin typeface="HY견고딕" panose="02030600000101010101" pitchFamily="18" charset="-127"/>
                <a:ea typeface="HY견고딕" panose="02030600000101010101" pitchFamily="18" charset="-127"/>
              </a:rPr>
              <a:t>신륵노인복지센</a:t>
            </a:r>
            <a:r>
              <a:rPr lang="ko-KR" altLang="en-US" sz="2000" dirty="0" err="1">
                <a:ln>
                  <a:solidFill>
                    <a:srgbClr val="10C3F1">
                      <a:alpha val="20000"/>
                    </a:srgbClr>
                  </a:solidFill>
                </a:ln>
                <a:solidFill>
                  <a:srgbClr val="10C3F1"/>
                </a:solidFill>
                <a:latin typeface="HY견고딕" panose="02030600000101010101" pitchFamily="18" charset="-127"/>
                <a:ea typeface="HY견고딕" panose="02030600000101010101" pitchFamily="18" charset="-127"/>
              </a:rPr>
              <a:t>터</a:t>
            </a:r>
            <a:endParaRPr lang="ko-KR" altLang="en-US" sz="2000" dirty="0">
              <a:ln>
                <a:solidFill>
                  <a:srgbClr val="10C3F1">
                    <a:alpha val="20000"/>
                  </a:srgbClr>
                </a:solidFill>
              </a:ln>
              <a:solidFill>
                <a:srgbClr val="10C3F1"/>
              </a:solidFill>
              <a:latin typeface="HY견고딕" panose="02030600000101010101" pitchFamily="18" charset="-127"/>
              <a:ea typeface="HY견고딕" panose="02030600000101010101" pitchFamily="18" charset="-127"/>
            </a:endParaRPr>
          </a:p>
        </p:txBody>
      </p:sp>
      <p:sp>
        <p:nvSpPr>
          <p:cNvPr id="11" name="TextBox 10">
            <a:extLst>
              <a:ext uri="{FF2B5EF4-FFF2-40B4-BE49-F238E27FC236}">
                <a16:creationId xmlns:a16="http://schemas.microsoft.com/office/drawing/2014/main" id="{68C34443-C485-4AD7-8BA6-DDD88FC742EF}"/>
              </a:ext>
            </a:extLst>
          </p:cNvPr>
          <p:cNvSpPr txBox="1"/>
          <p:nvPr/>
        </p:nvSpPr>
        <p:spPr>
          <a:xfrm>
            <a:off x="404261" y="2545579"/>
            <a:ext cx="5563402" cy="3754874"/>
          </a:xfrm>
          <a:prstGeom prst="rect">
            <a:avLst/>
          </a:prstGeom>
          <a:noFill/>
        </p:spPr>
        <p:txBody>
          <a:bodyPr wrap="square" rtlCol="0">
            <a:spAutoFit/>
          </a:bodyPr>
          <a:lstStyle/>
          <a:p>
            <a:r>
              <a:rPr lang="ko-KR" altLang="en-US" sz="1600" b="1" dirty="0" err="1" smtClean="0">
                <a:ln>
                  <a:solidFill>
                    <a:schemeClr val="bg2">
                      <a:lumMod val="50000"/>
                      <a:alpha val="20000"/>
                    </a:schemeClr>
                  </a:solidFill>
                </a:ln>
                <a:latin typeface="HY견고딕" panose="02030600000101010101" pitchFamily="18" charset="-127"/>
                <a:ea typeface="HY견고딕" panose="02030600000101010101" pitchFamily="18" charset="-127"/>
              </a:rPr>
              <a:t>시설장</a:t>
            </a:r>
            <a:r>
              <a:rPr lang="ko-KR" altLang="en-US" sz="1600" b="1" dirty="0" smtClean="0">
                <a:ln>
                  <a:solidFill>
                    <a:schemeClr val="bg2">
                      <a:lumMod val="50000"/>
                      <a:alpha val="20000"/>
                    </a:schemeClr>
                  </a:solidFill>
                </a:ln>
                <a:latin typeface="HY견고딕" panose="02030600000101010101" pitchFamily="18" charset="-127"/>
                <a:ea typeface="HY견고딕" panose="02030600000101010101" pitchFamily="18" charset="-127"/>
              </a:rPr>
              <a:t> </a:t>
            </a:r>
            <a:r>
              <a:rPr lang="en-US" altLang="ko-KR" sz="1600" b="1" dirty="0">
                <a:ln>
                  <a:solidFill>
                    <a:schemeClr val="bg2">
                      <a:lumMod val="50000"/>
                      <a:alpha val="20000"/>
                    </a:schemeClr>
                  </a:solidFill>
                </a:ln>
                <a:latin typeface="HY견고딕" panose="02030600000101010101" pitchFamily="18" charset="-127"/>
                <a:ea typeface="HY견고딕" panose="02030600000101010101" pitchFamily="18" charset="-127"/>
              </a:rPr>
              <a:t>: </a:t>
            </a:r>
            <a:r>
              <a:rPr lang="ko-KR" altLang="en-US" sz="1600" b="1" dirty="0">
                <a:ln>
                  <a:solidFill>
                    <a:schemeClr val="bg2">
                      <a:lumMod val="50000"/>
                      <a:alpha val="20000"/>
                    </a:schemeClr>
                  </a:solidFill>
                </a:ln>
                <a:latin typeface="HY견고딕" panose="02030600000101010101" pitchFamily="18" charset="-127"/>
                <a:ea typeface="HY견고딕" panose="02030600000101010101" pitchFamily="18" charset="-127"/>
              </a:rPr>
              <a:t> </a:t>
            </a:r>
            <a:r>
              <a:rPr lang="ko-KR" altLang="en-US" sz="1600" b="1" dirty="0" err="1" smtClean="0">
                <a:ln>
                  <a:solidFill>
                    <a:schemeClr val="bg2">
                      <a:lumMod val="50000"/>
                      <a:alpha val="20000"/>
                    </a:schemeClr>
                  </a:solidFill>
                </a:ln>
                <a:latin typeface="HY견고딕" panose="02030600000101010101" pitchFamily="18" charset="-127"/>
                <a:ea typeface="HY견고딕" panose="02030600000101010101" pitchFamily="18" charset="-127"/>
              </a:rPr>
              <a:t>최연임</a:t>
            </a:r>
            <a:endParaRPr lang="en-US" altLang="ko-KR" sz="1600" b="1" dirty="0">
              <a:ln>
                <a:solidFill>
                  <a:schemeClr val="bg2">
                    <a:lumMod val="50000"/>
                    <a:alpha val="20000"/>
                  </a:schemeClr>
                </a:solidFill>
              </a:ln>
              <a:latin typeface="HY견고딕" panose="02030600000101010101" pitchFamily="18" charset="-127"/>
              <a:ea typeface="HY견고딕" panose="02030600000101010101" pitchFamily="18" charset="-127"/>
            </a:endParaRPr>
          </a:p>
          <a:p>
            <a:endParaRPr lang="en-US" altLang="ko-KR" sz="1600" b="1" dirty="0">
              <a:ln>
                <a:solidFill>
                  <a:schemeClr val="bg2">
                    <a:lumMod val="50000"/>
                    <a:alpha val="20000"/>
                  </a:schemeClr>
                </a:solidFill>
              </a:ln>
              <a:latin typeface="HY견고딕" panose="02030600000101010101" pitchFamily="18" charset="-127"/>
              <a:ea typeface="HY견고딕" panose="02030600000101010101" pitchFamily="18" charset="-127"/>
            </a:endParaRPr>
          </a:p>
          <a:p>
            <a:r>
              <a:rPr lang="ko-KR" altLang="en-US" sz="1600" b="1" dirty="0" smtClean="0">
                <a:ln>
                  <a:solidFill>
                    <a:schemeClr val="bg2">
                      <a:lumMod val="50000"/>
                      <a:alpha val="20000"/>
                    </a:schemeClr>
                  </a:solidFill>
                </a:ln>
                <a:latin typeface="HY견고딕" panose="02030600000101010101" pitchFamily="18" charset="-127"/>
                <a:ea typeface="HY견고딕" panose="02030600000101010101" pitchFamily="18" charset="-127"/>
              </a:rPr>
              <a:t>소재지 </a:t>
            </a:r>
            <a:r>
              <a:rPr lang="en-US" altLang="ko-KR" sz="1600" b="1" dirty="0" smtClean="0">
                <a:ln>
                  <a:solidFill>
                    <a:schemeClr val="bg2">
                      <a:lumMod val="50000"/>
                      <a:alpha val="20000"/>
                    </a:schemeClr>
                  </a:solidFill>
                </a:ln>
                <a:latin typeface="HY견고딕" panose="02030600000101010101" pitchFamily="18" charset="-127"/>
                <a:ea typeface="HY견고딕" panose="02030600000101010101" pitchFamily="18" charset="-127"/>
              </a:rPr>
              <a:t>: </a:t>
            </a:r>
            <a:r>
              <a:rPr lang="ko-KR" altLang="en-US" sz="1600" b="1" dirty="0">
                <a:ln>
                  <a:solidFill>
                    <a:schemeClr val="bg2">
                      <a:lumMod val="50000"/>
                      <a:alpha val="20000"/>
                    </a:schemeClr>
                  </a:solidFill>
                </a:ln>
                <a:latin typeface="HY견고딕" panose="02030600000101010101" pitchFamily="18" charset="-127"/>
                <a:ea typeface="HY견고딕" panose="02030600000101010101" pitchFamily="18" charset="-127"/>
              </a:rPr>
              <a:t> </a:t>
            </a:r>
            <a:r>
              <a:rPr lang="ko-KR" altLang="en-US" sz="1600" b="1" dirty="0" smtClean="0">
                <a:ln>
                  <a:solidFill>
                    <a:schemeClr val="bg2">
                      <a:lumMod val="50000"/>
                      <a:alpha val="20000"/>
                    </a:schemeClr>
                  </a:solidFill>
                </a:ln>
                <a:latin typeface="HY견고딕" panose="02030600000101010101" pitchFamily="18" charset="-127"/>
                <a:ea typeface="HY견고딕" panose="02030600000101010101" pitchFamily="18" charset="-127"/>
              </a:rPr>
              <a:t>경기도 </a:t>
            </a:r>
            <a:r>
              <a:rPr lang="ko-KR" altLang="en-US" sz="1600" b="1" dirty="0" err="1" smtClean="0">
                <a:ln>
                  <a:solidFill>
                    <a:schemeClr val="bg2">
                      <a:lumMod val="50000"/>
                      <a:alpha val="20000"/>
                    </a:schemeClr>
                  </a:solidFill>
                </a:ln>
                <a:latin typeface="HY견고딕" panose="02030600000101010101" pitchFamily="18" charset="-127"/>
                <a:ea typeface="HY견고딕" panose="02030600000101010101" pitchFamily="18" charset="-127"/>
              </a:rPr>
              <a:t>여주시</a:t>
            </a:r>
            <a:r>
              <a:rPr lang="ko-KR" altLang="en-US" sz="1600" b="1" dirty="0" smtClean="0">
                <a:ln>
                  <a:solidFill>
                    <a:schemeClr val="bg2">
                      <a:lumMod val="50000"/>
                      <a:alpha val="20000"/>
                    </a:schemeClr>
                  </a:solidFill>
                </a:ln>
                <a:latin typeface="HY견고딕" panose="02030600000101010101" pitchFamily="18" charset="-127"/>
                <a:ea typeface="HY견고딕" panose="02030600000101010101" pitchFamily="18" charset="-127"/>
              </a:rPr>
              <a:t> </a:t>
            </a:r>
            <a:r>
              <a:rPr lang="ko-KR" altLang="en-US" sz="1600" b="1" dirty="0" err="1" smtClean="0">
                <a:ln>
                  <a:solidFill>
                    <a:schemeClr val="bg2">
                      <a:lumMod val="50000"/>
                      <a:alpha val="20000"/>
                    </a:schemeClr>
                  </a:solidFill>
                </a:ln>
                <a:latin typeface="HY견고딕" panose="02030600000101010101" pitchFamily="18" charset="-127"/>
                <a:ea typeface="HY견고딕" panose="02030600000101010101" pitchFamily="18" charset="-127"/>
              </a:rPr>
              <a:t>신륵로</a:t>
            </a:r>
            <a:r>
              <a:rPr lang="ko-KR" altLang="en-US" sz="1600" b="1" dirty="0" smtClean="0">
                <a:ln>
                  <a:solidFill>
                    <a:schemeClr val="bg2">
                      <a:lumMod val="50000"/>
                      <a:alpha val="20000"/>
                    </a:schemeClr>
                  </a:solidFill>
                </a:ln>
                <a:latin typeface="HY견고딕" panose="02030600000101010101" pitchFamily="18" charset="-127"/>
                <a:ea typeface="HY견고딕" panose="02030600000101010101" pitchFamily="18" charset="-127"/>
              </a:rPr>
              <a:t> </a:t>
            </a:r>
            <a:r>
              <a:rPr lang="en-US" altLang="ko-KR" sz="1600" b="1" dirty="0" smtClean="0">
                <a:ln>
                  <a:solidFill>
                    <a:schemeClr val="bg2">
                      <a:lumMod val="50000"/>
                      <a:alpha val="20000"/>
                    </a:schemeClr>
                  </a:solidFill>
                </a:ln>
                <a:latin typeface="HY견고딕" panose="02030600000101010101" pitchFamily="18" charset="-127"/>
                <a:ea typeface="HY견고딕" panose="02030600000101010101" pitchFamily="18" charset="-127"/>
              </a:rPr>
              <a:t>112-30 </a:t>
            </a:r>
            <a:endParaRPr lang="en-US" altLang="ko-KR" sz="1600" b="1" dirty="0">
              <a:ln>
                <a:solidFill>
                  <a:schemeClr val="bg2">
                    <a:lumMod val="50000"/>
                    <a:alpha val="20000"/>
                  </a:schemeClr>
                </a:solidFill>
              </a:ln>
              <a:latin typeface="HY견고딕" panose="02030600000101010101" pitchFamily="18" charset="-127"/>
              <a:ea typeface="HY견고딕" panose="02030600000101010101" pitchFamily="18" charset="-127"/>
            </a:endParaRPr>
          </a:p>
          <a:p>
            <a:endParaRPr lang="en-US" altLang="ko-KR" sz="1600" b="1" dirty="0">
              <a:ln>
                <a:solidFill>
                  <a:schemeClr val="bg2">
                    <a:lumMod val="50000"/>
                    <a:alpha val="20000"/>
                  </a:schemeClr>
                </a:solidFill>
              </a:ln>
              <a:latin typeface="HY견고딕" panose="02030600000101010101" pitchFamily="18" charset="-127"/>
              <a:ea typeface="HY견고딕" panose="02030600000101010101" pitchFamily="18" charset="-127"/>
            </a:endParaRPr>
          </a:p>
          <a:p>
            <a:r>
              <a:rPr lang="ko-KR" altLang="en-US" sz="1600" b="1" dirty="0" smtClean="0">
                <a:ln>
                  <a:solidFill>
                    <a:schemeClr val="bg2">
                      <a:lumMod val="50000"/>
                      <a:alpha val="20000"/>
                    </a:schemeClr>
                  </a:solidFill>
                </a:ln>
                <a:latin typeface="HY견고딕" panose="02030600000101010101" pitchFamily="18" charset="-127"/>
                <a:ea typeface="HY견고딕" panose="02030600000101010101" pitchFamily="18" charset="-127"/>
              </a:rPr>
              <a:t>수행사업</a:t>
            </a:r>
            <a:r>
              <a:rPr lang="en-US" altLang="ko-KR" sz="1600" b="1" dirty="0">
                <a:ln>
                  <a:solidFill>
                    <a:schemeClr val="bg2">
                      <a:lumMod val="50000"/>
                      <a:alpha val="20000"/>
                    </a:schemeClr>
                  </a:solidFill>
                </a:ln>
                <a:latin typeface="HY견고딕" panose="02030600000101010101" pitchFamily="18" charset="-127"/>
                <a:ea typeface="HY견고딕" panose="02030600000101010101" pitchFamily="18" charset="-127"/>
              </a:rPr>
              <a:t> </a:t>
            </a:r>
            <a:r>
              <a:rPr lang="en-US" altLang="ko-KR" sz="1600" b="1" dirty="0" smtClean="0">
                <a:ln>
                  <a:solidFill>
                    <a:schemeClr val="bg2">
                      <a:lumMod val="50000"/>
                      <a:alpha val="20000"/>
                    </a:schemeClr>
                  </a:solidFill>
                </a:ln>
                <a:latin typeface="HY견고딕" panose="02030600000101010101" pitchFamily="18" charset="-127"/>
                <a:ea typeface="HY견고딕" panose="02030600000101010101" pitchFamily="18" charset="-127"/>
              </a:rPr>
              <a:t>: </a:t>
            </a:r>
            <a:r>
              <a:rPr lang="ko-KR" altLang="en-US" sz="1600" b="1" dirty="0" smtClean="0">
                <a:ln>
                  <a:solidFill>
                    <a:schemeClr val="bg2">
                      <a:lumMod val="50000"/>
                      <a:alpha val="20000"/>
                    </a:schemeClr>
                  </a:solidFill>
                </a:ln>
                <a:latin typeface="HY견고딕" panose="02030600000101010101" pitchFamily="18" charset="-127"/>
                <a:ea typeface="HY견고딕" panose="02030600000101010101" pitchFamily="18" charset="-127"/>
              </a:rPr>
              <a:t>주 </a:t>
            </a:r>
            <a:r>
              <a:rPr lang="ko-KR" altLang="en-US" sz="1600" b="1" dirty="0" smtClean="0">
                <a:ln>
                  <a:solidFill>
                    <a:schemeClr val="bg2">
                      <a:lumMod val="50000"/>
                      <a:alpha val="20000"/>
                    </a:schemeClr>
                  </a:solidFill>
                </a:ln>
                <a:latin typeface="맑은 고딕"/>
                <a:ea typeface="맑은 고딕"/>
              </a:rPr>
              <a:t>〮</a:t>
            </a:r>
            <a:r>
              <a:rPr lang="ko-KR" altLang="en-US" sz="1600" b="1" dirty="0" smtClean="0">
                <a:ln>
                  <a:solidFill>
                    <a:schemeClr val="bg2">
                      <a:lumMod val="50000"/>
                      <a:alpha val="20000"/>
                    </a:schemeClr>
                  </a:solidFill>
                </a:ln>
                <a:latin typeface="HY견고딕" panose="02030600000101010101" pitchFamily="18" charset="-127"/>
                <a:ea typeface="HY견고딕" panose="02030600000101010101" pitchFamily="18" charset="-127"/>
              </a:rPr>
              <a:t>야간보호 </a:t>
            </a:r>
            <a:r>
              <a:rPr lang="en-US" altLang="ko-KR" sz="1600" b="1" dirty="0" smtClean="0">
                <a:ln>
                  <a:solidFill>
                    <a:schemeClr val="bg2">
                      <a:lumMod val="50000"/>
                      <a:alpha val="20000"/>
                    </a:schemeClr>
                  </a:solidFill>
                </a:ln>
                <a:latin typeface="HY견고딕" panose="02030600000101010101" pitchFamily="18" charset="-127"/>
                <a:ea typeface="HY견고딕" panose="02030600000101010101" pitchFamily="18" charset="-127"/>
              </a:rPr>
              <a:t>(</a:t>
            </a:r>
            <a:r>
              <a:rPr lang="ko-KR" altLang="en-US" sz="1600" b="1" dirty="0" smtClean="0">
                <a:ln>
                  <a:solidFill>
                    <a:schemeClr val="bg2">
                      <a:lumMod val="50000"/>
                      <a:alpha val="20000"/>
                    </a:schemeClr>
                  </a:solidFill>
                </a:ln>
                <a:latin typeface="HY견고딕" panose="02030600000101010101" pitchFamily="18" charset="-127"/>
                <a:ea typeface="HY견고딕" panose="02030600000101010101" pitchFamily="18" charset="-127"/>
              </a:rPr>
              <a:t>정원 </a:t>
            </a:r>
            <a:r>
              <a:rPr lang="en-US" altLang="ko-KR" sz="1600" b="1" dirty="0" smtClean="0">
                <a:ln>
                  <a:solidFill>
                    <a:schemeClr val="bg2">
                      <a:lumMod val="50000"/>
                      <a:alpha val="20000"/>
                    </a:schemeClr>
                  </a:solidFill>
                </a:ln>
                <a:latin typeface="HY견고딕" panose="02030600000101010101" pitchFamily="18" charset="-127"/>
                <a:ea typeface="HY견고딕" panose="02030600000101010101" pitchFamily="18" charset="-127"/>
              </a:rPr>
              <a:t>25</a:t>
            </a:r>
            <a:r>
              <a:rPr lang="ko-KR" altLang="en-US" sz="1600" b="1" dirty="0" smtClean="0">
                <a:ln>
                  <a:solidFill>
                    <a:schemeClr val="bg2">
                      <a:lumMod val="50000"/>
                      <a:alpha val="20000"/>
                    </a:schemeClr>
                  </a:solidFill>
                </a:ln>
                <a:latin typeface="HY견고딕" panose="02030600000101010101" pitchFamily="18" charset="-127"/>
                <a:ea typeface="HY견고딕" panose="02030600000101010101" pitchFamily="18" charset="-127"/>
              </a:rPr>
              <a:t>명</a:t>
            </a:r>
            <a:r>
              <a:rPr lang="en-US" altLang="ko-KR" sz="1600" b="1" dirty="0" smtClean="0">
                <a:ln>
                  <a:solidFill>
                    <a:schemeClr val="bg2">
                      <a:lumMod val="50000"/>
                      <a:alpha val="20000"/>
                    </a:schemeClr>
                  </a:solidFill>
                </a:ln>
                <a:latin typeface="HY견고딕" panose="02030600000101010101" pitchFamily="18" charset="-127"/>
                <a:ea typeface="HY견고딕" panose="02030600000101010101" pitchFamily="18" charset="-127"/>
              </a:rPr>
              <a:t>)</a:t>
            </a:r>
            <a:endParaRPr lang="en-US" altLang="ko-KR" sz="1600" b="1" dirty="0">
              <a:ln>
                <a:solidFill>
                  <a:schemeClr val="bg2">
                    <a:lumMod val="50000"/>
                    <a:alpha val="20000"/>
                  </a:schemeClr>
                </a:solidFill>
              </a:ln>
              <a:latin typeface="HY견고딕" panose="02030600000101010101" pitchFamily="18" charset="-127"/>
              <a:ea typeface="HY견고딕" panose="02030600000101010101" pitchFamily="18" charset="-127"/>
            </a:endParaRPr>
          </a:p>
          <a:p>
            <a:r>
              <a:rPr lang="en-US" altLang="ko-KR" sz="1600" b="1" dirty="0" smtClean="0">
                <a:ln>
                  <a:solidFill>
                    <a:schemeClr val="bg2">
                      <a:lumMod val="50000"/>
                      <a:alpha val="20000"/>
                    </a:schemeClr>
                  </a:solidFill>
                </a:ln>
                <a:latin typeface="HY견고딕" panose="02030600000101010101" pitchFamily="18" charset="-127"/>
                <a:ea typeface="HY견고딕" panose="02030600000101010101" pitchFamily="18" charset="-127"/>
              </a:rPr>
              <a:t>      </a:t>
            </a:r>
          </a:p>
          <a:p>
            <a:r>
              <a:rPr lang="en-US" altLang="ko-KR" sz="1600" b="1" dirty="0">
                <a:ln>
                  <a:solidFill>
                    <a:schemeClr val="bg2">
                      <a:lumMod val="50000"/>
                      <a:alpha val="20000"/>
                    </a:schemeClr>
                  </a:solidFill>
                </a:ln>
                <a:latin typeface="HY견고딕" panose="02030600000101010101" pitchFamily="18" charset="-127"/>
                <a:ea typeface="HY견고딕" panose="02030600000101010101" pitchFamily="18" charset="-127"/>
              </a:rPr>
              <a:t> </a:t>
            </a:r>
            <a:r>
              <a:rPr lang="en-US" altLang="ko-KR" sz="1600" b="1" dirty="0" smtClean="0">
                <a:ln>
                  <a:solidFill>
                    <a:schemeClr val="bg2">
                      <a:lumMod val="50000"/>
                      <a:alpha val="20000"/>
                    </a:schemeClr>
                  </a:solidFill>
                </a:ln>
                <a:latin typeface="HY견고딕" panose="02030600000101010101" pitchFamily="18" charset="-127"/>
                <a:ea typeface="HY견고딕" panose="02030600000101010101" pitchFamily="18" charset="-127"/>
              </a:rPr>
              <a:t>           : </a:t>
            </a:r>
            <a:r>
              <a:rPr lang="ko-KR" altLang="en-US" sz="1600" b="1" dirty="0" smtClean="0">
                <a:ln>
                  <a:solidFill>
                    <a:schemeClr val="bg2">
                      <a:lumMod val="50000"/>
                      <a:alpha val="20000"/>
                    </a:schemeClr>
                  </a:solidFill>
                </a:ln>
                <a:latin typeface="HY견고딕" panose="02030600000101010101" pitchFamily="18" charset="-127"/>
                <a:ea typeface="HY견고딕" panose="02030600000101010101" pitchFamily="18" charset="-127"/>
              </a:rPr>
              <a:t>방문요양 </a:t>
            </a:r>
            <a:r>
              <a:rPr lang="en-US" altLang="ko-KR" sz="1600" b="1" dirty="0" smtClean="0">
                <a:ln>
                  <a:solidFill>
                    <a:schemeClr val="bg2">
                      <a:lumMod val="50000"/>
                      <a:alpha val="20000"/>
                    </a:schemeClr>
                  </a:solidFill>
                </a:ln>
                <a:latin typeface="HY견고딕" panose="02030600000101010101" pitchFamily="18" charset="-127"/>
                <a:ea typeface="HY견고딕" panose="02030600000101010101" pitchFamily="18" charset="-127"/>
              </a:rPr>
              <a:t>(</a:t>
            </a:r>
            <a:r>
              <a:rPr lang="ko-KR" altLang="en-US" sz="1600" b="1" dirty="0" smtClean="0">
                <a:ln>
                  <a:solidFill>
                    <a:schemeClr val="bg2">
                      <a:lumMod val="50000"/>
                      <a:alpha val="20000"/>
                    </a:schemeClr>
                  </a:solidFill>
                </a:ln>
                <a:latin typeface="HY견고딕" panose="02030600000101010101" pitchFamily="18" charset="-127"/>
                <a:ea typeface="HY견고딕" panose="02030600000101010101" pitchFamily="18" charset="-127"/>
              </a:rPr>
              <a:t>현원 </a:t>
            </a:r>
            <a:r>
              <a:rPr lang="en-US" altLang="ko-KR" sz="1600" b="1" dirty="0" smtClean="0">
                <a:ln>
                  <a:solidFill>
                    <a:schemeClr val="bg2">
                      <a:lumMod val="50000"/>
                      <a:alpha val="20000"/>
                    </a:schemeClr>
                  </a:solidFill>
                </a:ln>
                <a:latin typeface="HY견고딕" panose="02030600000101010101" pitchFamily="18" charset="-127"/>
                <a:ea typeface="HY견고딕" panose="02030600000101010101" pitchFamily="18" charset="-127"/>
              </a:rPr>
              <a:t>55</a:t>
            </a:r>
            <a:r>
              <a:rPr lang="ko-KR" altLang="en-US" sz="1600" b="1" dirty="0" smtClean="0">
                <a:ln>
                  <a:solidFill>
                    <a:schemeClr val="bg2">
                      <a:lumMod val="50000"/>
                      <a:alpha val="20000"/>
                    </a:schemeClr>
                  </a:solidFill>
                </a:ln>
                <a:latin typeface="HY견고딕" panose="02030600000101010101" pitchFamily="18" charset="-127"/>
                <a:ea typeface="HY견고딕" panose="02030600000101010101" pitchFamily="18" charset="-127"/>
              </a:rPr>
              <a:t>명</a:t>
            </a:r>
            <a:r>
              <a:rPr lang="en-US" altLang="ko-KR" sz="1600" b="1" dirty="0" smtClean="0">
                <a:ln>
                  <a:solidFill>
                    <a:schemeClr val="bg2">
                      <a:lumMod val="50000"/>
                      <a:alpha val="20000"/>
                    </a:schemeClr>
                  </a:solidFill>
                </a:ln>
                <a:latin typeface="HY견고딕" panose="02030600000101010101" pitchFamily="18" charset="-127"/>
                <a:ea typeface="HY견고딕" panose="02030600000101010101" pitchFamily="18" charset="-127"/>
              </a:rPr>
              <a:t>)</a:t>
            </a:r>
          </a:p>
          <a:p>
            <a:endParaRPr lang="en-US" altLang="ko-KR" sz="1400" b="1" dirty="0">
              <a:ln>
                <a:solidFill>
                  <a:schemeClr val="bg2">
                    <a:lumMod val="50000"/>
                    <a:alpha val="20000"/>
                  </a:schemeClr>
                </a:solidFill>
              </a:ln>
              <a:latin typeface="HY견고딕" panose="02030600000101010101" pitchFamily="18" charset="-127"/>
              <a:ea typeface="HY견고딕" panose="02030600000101010101" pitchFamily="18" charset="-127"/>
            </a:endParaRPr>
          </a:p>
          <a:p>
            <a:r>
              <a:rPr lang="en-US" altLang="ko-KR" sz="1600" b="1" dirty="0" smtClean="0">
                <a:ln>
                  <a:solidFill>
                    <a:schemeClr val="bg2">
                      <a:lumMod val="50000"/>
                      <a:alpha val="20000"/>
                    </a:schemeClr>
                  </a:solidFill>
                </a:ln>
                <a:latin typeface="HY견고딕" panose="02030600000101010101" pitchFamily="18" charset="-127"/>
                <a:ea typeface="HY견고딕" panose="02030600000101010101" pitchFamily="18" charset="-127"/>
              </a:rPr>
              <a:t>            : </a:t>
            </a:r>
            <a:r>
              <a:rPr lang="ko-KR" altLang="en-US" sz="1600" b="1" dirty="0" smtClean="0">
                <a:ln>
                  <a:solidFill>
                    <a:schemeClr val="bg2">
                      <a:lumMod val="50000"/>
                      <a:alpha val="20000"/>
                    </a:schemeClr>
                  </a:solidFill>
                </a:ln>
                <a:latin typeface="HY견고딕" panose="02030600000101010101" pitchFamily="18" charset="-127"/>
                <a:ea typeface="HY견고딕" panose="02030600000101010101" pitchFamily="18" charset="-127"/>
              </a:rPr>
              <a:t>방문목욕</a:t>
            </a:r>
            <a:endParaRPr lang="en-US" altLang="ko-KR" sz="1600" b="1" dirty="0" smtClean="0">
              <a:ln>
                <a:solidFill>
                  <a:schemeClr val="bg2">
                    <a:lumMod val="50000"/>
                    <a:alpha val="20000"/>
                  </a:schemeClr>
                </a:solidFill>
              </a:ln>
              <a:latin typeface="HY견고딕" panose="02030600000101010101" pitchFamily="18" charset="-127"/>
              <a:ea typeface="HY견고딕" panose="02030600000101010101" pitchFamily="18" charset="-127"/>
            </a:endParaRPr>
          </a:p>
          <a:p>
            <a:endParaRPr lang="en-US" altLang="ko-KR" sz="1600" b="1" dirty="0">
              <a:ln>
                <a:solidFill>
                  <a:schemeClr val="bg2">
                    <a:lumMod val="50000"/>
                    <a:alpha val="20000"/>
                  </a:schemeClr>
                </a:solidFill>
              </a:ln>
              <a:latin typeface="HY견고딕" panose="02030600000101010101" pitchFamily="18" charset="-127"/>
              <a:ea typeface="HY견고딕" panose="02030600000101010101" pitchFamily="18" charset="-127"/>
            </a:endParaRPr>
          </a:p>
          <a:p>
            <a:r>
              <a:rPr lang="en-US" altLang="ko-KR" sz="1600" b="1" dirty="0" smtClean="0">
                <a:ln>
                  <a:solidFill>
                    <a:schemeClr val="bg2">
                      <a:lumMod val="50000"/>
                      <a:alpha val="20000"/>
                    </a:schemeClr>
                  </a:solidFill>
                </a:ln>
                <a:latin typeface="HY견고딕" panose="02030600000101010101" pitchFamily="18" charset="-127"/>
                <a:ea typeface="HY견고딕" panose="02030600000101010101" pitchFamily="18" charset="-127"/>
              </a:rPr>
              <a:t>            : </a:t>
            </a:r>
            <a:r>
              <a:rPr lang="ko-KR" altLang="en-US" sz="1600" b="1" dirty="0" smtClean="0">
                <a:ln>
                  <a:solidFill>
                    <a:schemeClr val="bg2">
                      <a:lumMod val="50000"/>
                      <a:alpha val="20000"/>
                    </a:schemeClr>
                  </a:solidFill>
                </a:ln>
                <a:latin typeface="HY견고딕" panose="02030600000101010101" pitchFamily="18" charset="-127"/>
                <a:ea typeface="HY견고딕" panose="02030600000101010101" pitchFamily="18" charset="-127"/>
              </a:rPr>
              <a:t>주간보호</a:t>
            </a:r>
            <a:r>
              <a:rPr lang="en-US" altLang="ko-KR" sz="1600" b="1" dirty="0" smtClean="0">
                <a:ln>
                  <a:solidFill>
                    <a:schemeClr val="bg2">
                      <a:lumMod val="50000"/>
                      <a:alpha val="20000"/>
                    </a:schemeClr>
                  </a:solidFill>
                </a:ln>
                <a:latin typeface="HY견고딕" panose="02030600000101010101" pitchFamily="18" charset="-127"/>
                <a:ea typeface="HY견고딕" panose="02030600000101010101" pitchFamily="18" charset="-127"/>
              </a:rPr>
              <a:t>(</a:t>
            </a:r>
            <a:r>
              <a:rPr lang="ko-KR" altLang="en-US" sz="1600" b="1" dirty="0" smtClean="0">
                <a:ln>
                  <a:solidFill>
                    <a:schemeClr val="bg2">
                      <a:lumMod val="50000"/>
                      <a:alpha val="20000"/>
                    </a:schemeClr>
                  </a:solidFill>
                </a:ln>
                <a:latin typeface="HY견고딕" panose="02030600000101010101" pitchFamily="18" charset="-127"/>
                <a:ea typeface="HY견고딕" panose="02030600000101010101" pitchFamily="18" charset="-127"/>
              </a:rPr>
              <a:t>내</a:t>
            </a:r>
            <a:r>
              <a:rPr lang="en-US" altLang="ko-KR" sz="1600" b="1" dirty="0" smtClean="0">
                <a:ln>
                  <a:solidFill>
                    <a:schemeClr val="bg2">
                      <a:lumMod val="50000"/>
                      <a:alpha val="20000"/>
                    </a:schemeClr>
                  </a:solidFill>
                </a:ln>
                <a:latin typeface="HY견고딕" panose="02030600000101010101" pitchFamily="18" charset="-127"/>
                <a:ea typeface="HY견고딕" panose="02030600000101010101" pitchFamily="18" charset="-127"/>
              </a:rPr>
              <a:t>)</a:t>
            </a:r>
            <a:r>
              <a:rPr lang="ko-KR" altLang="en-US" sz="1600" b="1" dirty="0" smtClean="0">
                <a:ln>
                  <a:solidFill>
                    <a:schemeClr val="bg2">
                      <a:lumMod val="50000"/>
                      <a:alpha val="20000"/>
                    </a:schemeClr>
                  </a:solidFill>
                </a:ln>
                <a:latin typeface="HY견고딕" panose="02030600000101010101" pitchFamily="18" charset="-127"/>
                <a:ea typeface="HY견고딕" panose="02030600000101010101" pitchFamily="18" charset="-127"/>
              </a:rPr>
              <a:t> 단기보호 시범사업 </a:t>
            </a:r>
            <a:r>
              <a:rPr lang="en-US" altLang="ko-KR" sz="1600" b="1" dirty="0" smtClean="0">
                <a:ln>
                  <a:solidFill>
                    <a:schemeClr val="bg2">
                      <a:lumMod val="50000"/>
                      <a:alpha val="20000"/>
                    </a:schemeClr>
                  </a:solidFill>
                </a:ln>
                <a:latin typeface="HY견고딕" panose="02030600000101010101" pitchFamily="18" charset="-127"/>
                <a:ea typeface="HY견고딕" panose="02030600000101010101" pitchFamily="18" charset="-127"/>
              </a:rPr>
              <a:t>(</a:t>
            </a:r>
            <a:r>
              <a:rPr lang="ko-KR" altLang="en-US" sz="1600" b="1" dirty="0" smtClean="0">
                <a:ln>
                  <a:solidFill>
                    <a:schemeClr val="bg2">
                      <a:lumMod val="50000"/>
                      <a:alpha val="20000"/>
                    </a:schemeClr>
                  </a:solidFill>
                </a:ln>
                <a:latin typeface="HY견고딕" panose="02030600000101010101" pitchFamily="18" charset="-127"/>
                <a:ea typeface="HY견고딕" panose="02030600000101010101" pitchFamily="18" charset="-127"/>
              </a:rPr>
              <a:t>정원 </a:t>
            </a:r>
            <a:r>
              <a:rPr lang="en-US" altLang="ko-KR" sz="1600" b="1" dirty="0" smtClean="0">
                <a:ln>
                  <a:solidFill>
                    <a:schemeClr val="bg2">
                      <a:lumMod val="50000"/>
                      <a:alpha val="20000"/>
                    </a:schemeClr>
                  </a:solidFill>
                </a:ln>
                <a:latin typeface="HY견고딕" panose="02030600000101010101" pitchFamily="18" charset="-127"/>
                <a:ea typeface="HY견고딕" panose="02030600000101010101" pitchFamily="18" charset="-127"/>
              </a:rPr>
              <a:t>4</a:t>
            </a:r>
            <a:r>
              <a:rPr lang="ko-KR" altLang="en-US" sz="1600" b="1" dirty="0" smtClean="0">
                <a:ln>
                  <a:solidFill>
                    <a:schemeClr val="bg2">
                      <a:lumMod val="50000"/>
                      <a:alpha val="20000"/>
                    </a:schemeClr>
                  </a:solidFill>
                </a:ln>
                <a:latin typeface="HY견고딕" panose="02030600000101010101" pitchFamily="18" charset="-127"/>
                <a:ea typeface="HY견고딕" panose="02030600000101010101" pitchFamily="18" charset="-127"/>
              </a:rPr>
              <a:t>명</a:t>
            </a:r>
            <a:r>
              <a:rPr lang="en-US" altLang="ko-KR" sz="1600" b="1" dirty="0" smtClean="0">
                <a:ln>
                  <a:solidFill>
                    <a:schemeClr val="bg2">
                      <a:lumMod val="50000"/>
                      <a:alpha val="20000"/>
                    </a:schemeClr>
                  </a:solidFill>
                </a:ln>
                <a:latin typeface="HY견고딕" panose="02030600000101010101" pitchFamily="18" charset="-127"/>
                <a:ea typeface="HY견고딕" panose="02030600000101010101" pitchFamily="18" charset="-127"/>
              </a:rPr>
              <a:t>) </a:t>
            </a:r>
          </a:p>
          <a:p>
            <a:endParaRPr lang="en-US" altLang="ko-KR" sz="1600" b="1" dirty="0">
              <a:ln>
                <a:solidFill>
                  <a:schemeClr val="bg2">
                    <a:lumMod val="50000"/>
                    <a:alpha val="20000"/>
                  </a:schemeClr>
                </a:solidFill>
              </a:ln>
              <a:latin typeface="HY견고딕" panose="02030600000101010101" pitchFamily="18" charset="-127"/>
              <a:ea typeface="HY견고딕" panose="02030600000101010101" pitchFamily="18" charset="-127"/>
            </a:endParaRPr>
          </a:p>
          <a:p>
            <a:r>
              <a:rPr lang="en-US" altLang="ko-KR" sz="1600" b="1" dirty="0" smtClean="0">
                <a:ln>
                  <a:solidFill>
                    <a:schemeClr val="bg2">
                      <a:lumMod val="50000"/>
                      <a:alpha val="20000"/>
                    </a:schemeClr>
                  </a:solidFill>
                </a:ln>
                <a:latin typeface="HY견고딕" panose="02030600000101010101" pitchFamily="18" charset="-127"/>
                <a:ea typeface="HY견고딕" panose="02030600000101010101" pitchFamily="18" charset="-127"/>
              </a:rPr>
              <a:t>            : 365</a:t>
            </a:r>
            <a:r>
              <a:rPr lang="ko-KR" altLang="en-US" sz="1600" b="1" dirty="0" err="1" smtClean="0">
                <a:ln>
                  <a:solidFill>
                    <a:schemeClr val="bg2">
                      <a:lumMod val="50000"/>
                      <a:alpha val="20000"/>
                    </a:schemeClr>
                  </a:solidFill>
                </a:ln>
                <a:latin typeface="HY견고딕" panose="02030600000101010101" pitchFamily="18" charset="-127"/>
                <a:ea typeface="HY견고딕" panose="02030600000101010101" pitchFamily="18" charset="-127"/>
              </a:rPr>
              <a:t>돌봄사업</a:t>
            </a:r>
            <a:r>
              <a:rPr lang="en-US" altLang="ko-KR" sz="1600" b="1" dirty="0">
                <a:ln>
                  <a:solidFill>
                    <a:schemeClr val="bg2">
                      <a:lumMod val="50000"/>
                      <a:alpha val="20000"/>
                    </a:schemeClr>
                  </a:solidFill>
                </a:ln>
                <a:latin typeface="HY견고딕" panose="02030600000101010101" pitchFamily="18" charset="-127"/>
                <a:ea typeface="HY견고딕" panose="02030600000101010101" pitchFamily="18" charset="-127"/>
              </a:rPr>
              <a:t> </a:t>
            </a:r>
            <a:r>
              <a:rPr lang="en-US" altLang="ko-KR" sz="1600" b="1" dirty="0" smtClean="0">
                <a:ln>
                  <a:solidFill>
                    <a:schemeClr val="bg2">
                      <a:lumMod val="50000"/>
                      <a:alpha val="20000"/>
                    </a:schemeClr>
                  </a:solidFill>
                </a:ln>
                <a:latin typeface="HY견고딕" panose="02030600000101010101" pitchFamily="18" charset="-127"/>
                <a:ea typeface="HY견고딕" panose="02030600000101010101" pitchFamily="18" charset="-127"/>
              </a:rPr>
              <a:t>(</a:t>
            </a:r>
            <a:r>
              <a:rPr lang="ko-KR" altLang="en-US" sz="1600" b="1" dirty="0" smtClean="0">
                <a:ln>
                  <a:solidFill>
                    <a:schemeClr val="bg2">
                      <a:lumMod val="50000"/>
                      <a:alpha val="20000"/>
                    </a:schemeClr>
                  </a:solidFill>
                </a:ln>
                <a:latin typeface="HY견고딕" panose="02030600000101010101" pitchFamily="18" charset="-127"/>
                <a:ea typeface="HY견고딕" panose="02030600000101010101" pitchFamily="18" charset="-127"/>
              </a:rPr>
              <a:t>정원 </a:t>
            </a:r>
            <a:r>
              <a:rPr lang="en-US" altLang="ko-KR" sz="1600" b="1" dirty="0" smtClean="0">
                <a:ln>
                  <a:solidFill>
                    <a:schemeClr val="bg2">
                      <a:lumMod val="50000"/>
                      <a:alpha val="20000"/>
                    </a:schemeClr>
                  </a:solidFill>
                </a:ln>
                <a:latin typeface="HY견고딕" panose="02030600000101010101" pitchFamily="18" charset="-127"/>
                <a:ea typeface="HY견고딕" panose="02030600000101010101" pitchFamily="18" charset="-127"/>
              </a:rPr>
              <a:t>15</a:t>
            </a:r>
            <a:r>
              <a:rPr lang="ko-KR" altLang="en-US" sz="1600" b="1" dirty="0" smtClean="0">
                <a:ln>
                  <a:solidFill>
                    <a:schemeClr val="bg2">
                      <a:lumMod val="50000"/>
                      <a:alpha val="20000"/>
                    </a:schemeClr>
                  </a:solidFill>
                </a:ln>
                <a:latin typeface="HY견고딕" panose="02030600000101010101" pitchFamily="18" charset="-127"/>
                <a:ea typeface="HY견고딕" panose="02030600000101010101" pitchFamily="18" charset="-127"/>
              </a:rPr>
              <a:t>명</a:t>
            </a:r>
            <a:r>
              <a:rPr lang="en-US" altLang="ko-KR" sz="1600" b="1" dirty="0" smtClean="0">
                <a:ln>
                  <a:solidFill>
                    <a:schemeClr val="bg2">
                      <a:lumMod val="50000"/>
                      <a:alpha val="20000"/>
                    </a:schemeClr>
                  </a:solidFill>
                </a:ln>
                <a:latin typeface="HY견고딕" panose="02030600000101010101" pitchFamily="18" charset="-127"/>
                <a:ea typeface="HY견고딕" panose="02030600000101010101" pitchFamily="18" charset="-127"/>
              </a:rPr>
              <a:t>)</a:t>
            </a:r>
          </a:p>
          <a:p>
            <a:endParaRPr lang="en-US" altLang="ko-KR" sz="1600" b="1" dirty="0">
              <a:ln>
                <a:solidFill>
                  <a:schemeClr val="bg2">
                    <a:lumMod val="50000"/>
                    <a:alpha val="20000"/>
                  </a:schemeClr>
                </a:solidFill>
              </a:ln>
              <a:latin typeface="HY견고딕" panose="02030600000101010101" pitchFamily="18" charset="-127"/>
              <a:ea typeface="HY견고딕" panose="02030600000101010101" pitchFamily="18" charset="-127"/>
            </a:endParaRPr>
          </a:p>
          <a:p>
            <a:r>
              <a:rPr lang="en-US" altLang="ko-KR" sz="1600" b="1" dirty="0" smtClean="0">
                <a:ln>
                  <a:solidFill>
                    <a:schemeClr val="bg2">
                      <a:lumMod val="50000"/>
                      <a:alpha val="20000"/>
                    </a:schemeClr>
                  </a:solidFill>
                </a:ln>
                <a:latin typeface="HY견고딕" panose="02030600000101010101" pitchFamily="18" charset="-127"/>
                <a:ea typeface="HY견고딕" panose="02030600000101010101" pitchFamily="18" charset="-127"/>
              </a:rPr>
              <a:t>            : </a:t>
            </a:r>
            <a:r>
              <a:rPr lang="ko-KR" altLang="en-US" sz="1600" b="1" dirty="0" smtClean="0">
                <a:ln>
                  <a:solidFill>
                    <a:schemeClr val="bg2">
                      <a:lumMod val="50000"/>
                      <a:alpha val="20000"/>
                    </a:schemeClr>
                  </a:solidFill>
                </a:ln>
                <a:latin typeface="HY견고딕" panose="02030600000101010101" pitchFamily="18" charset="-127"/>
                <a:ea typeface="HY견고딕" panose="02030600000101010101" pitchFamily="18" charset="-127"/>
              </a:rPr>
              <a:t>재가노인지원서비스</a:t>
            </a:r>
            <a:r>
              <a:rPr lang="en-US" altLang="ko-KR" sz="1600" b="1" dirty="0">
                <a:ln>
                  <a:solidFill>
                    <a:schemeClr val="bg2">
                      <a:lumMod val="50000"/>
                      <a:alpha val="20000"/>
                    </a:schemeClr>
                  </a:solidFill>
                </a:ln>
                <a:latin typeface="HY견고딕" panose="02030600000101010101" pitchFamily="18" charset="-127"/>
                <a:ea typeface="HY견고딕" panose="02030600000101010101" pitchFamily="18" charset="-127"/>
              </a:rPr>
              <a:t> </a:t>
            </a:r>
            <a:r>
              <a:rPr lang="en-US" altLang="ko-KR" sz="1600" b="1" dirty="0" smtClean="0">
                <a:ln>
                  <a:solidFill>
                    <a:schemeClr val="bg2">
                      <a:lumMod val="50000"/>
                      <a:alpha val="20000"/>
                    </a:schemeClr>
                  </a:solidFill>
                </a:ln>
                <a:latin typeface="HY견고딕" panose="02030600000101010101" pitchFamily="18" charset="-127"/>
                <a:ea typeface="HY견고딕" panose="02030600000101010101" pitchFamily="18" charset="-127"/>
              </a:rPr>
              <a:t>(</a:t>
            </a:r>
            <a:r>
              <a:rPr lang="ko-KR" altLang="en-US" sz="1600" b="1" dirty="0" smtClean="0">
                <a:ln>
                  <a:solidFill>
                    <a:schemeClr val="bg2">
                      <a:lumMod val="50000"/>
                      <a:alpha val="20000"/>
                    </a:schemeClr>
                  </a:solidFill>
                </a:ln>
                <a:latin typeface="HY견고딕" panose="02030600000101010101" pitchFamily="18" charset="-127"/>
                <a:ea typeface="HY견고딕" panose="02030600000101010101" pitchFamily="18" charset="-127"/>
              </a:rPr>
              <a:t>정원 </a:t>
            </a:r>
            <a:r>
              <a:rPr lang="en-US" altLang="ko-KR" sz="1600" b="1" dirty="0">
                <a:ln>
                  <a:solidFill>
                    <a:schemeClr val="bg2">
                      <a:lumMod val="50000"/>
                      <a:alpha val="20000"/>
                    </a:schemeClr>
                  </a:solidFill>
                </a:ln>
                <a:latin typeface="HY견고딕" panose="02030600000101010101" pitchFamily="18" charset="-127"/>
                <a:ea typeface="HY견고딕" panose="02030600000101010101" pitchFamily="18" charset="-127"/>
              </a:rPr>
              <a:t>8</a:t>
            </a:r>
            <a:r>
              <a:rPr lang="en-US" altLang="ko-KR" sz="1600" b="1" dirty="0" smtClean="0">
                <a:ln>
                  <a:solidFill>
                    <a:schemeClr val="bg2">
                      <a:lumMod val="50000"/>
                      <a:alpha val="20000"/>
                    </a:schemeClr>
                  </a:solidFill>
                </a:ln>
                <a:latin typeface="HY견고딕" panose="02030600000101010101" pitchFamily="18" charset="-127"/>
                <a:ea typeface="HY견고딕" panose="02030600000101010101" pitchFamily="18" charset="-127"/>
              </a:rPr>
              <a:t>0</a:t>
            </a:r>
            <a:r>
              <a:rPr lang="ko-KR" altLang="en-US" sz="1600" b="1" dirty="0" smtClean="0">
                <a:ln>
                  <a:solidFill>
                    <a:schemeClr val="bg2">
                      <a:lumMod val="50000"/>
                      <a:alpha val="20000"/>
                    </a:schemeClr>
                  </a:solidFill>
                </a:ln>
                <a:latin typeface="HY견고딕" panose="02030600000101010101" pitchFamily="18" charset="-127"/>
                <a:ea typeface="HY견고딕" panose="02030600000101010101" pitchFamily="18" charset="-127"/>
              </a:rPr>
              <a:t>명</a:t>
            </a:r>
            <a:r>
              <a:rPr lang="en-US" altLang="ko-KR" sz="1600" b="1" dirty="0" smtClean="0">
                <a:ln>
                  <a:solidFill>
                    <a:schemeClr val="bg2">
                      <a:lumMod val="50000"/>
                      <a:alpha val="20000"/>
                    </a:schemeClr>
                  </a:solidFill>
                </a:ln>
                <a:latin typeface="HY견고딕" panose="02030600000101010101" pitchFamily="18" charset="-127"/>
                <a:ea typeface="HY견고딕" panose="02030600000101010101" pitchFamily="18" charset="-127"/>
              </a:rPr>
              <a:t>)</a:t>
            </a:r>
            <a:endParaRPr lang="en-US" altLang="ko-KR" sz="1600" b="1" dirty="0">
              <a:ln>
                <a:solidFill>
                  <a:schemeClr val="bg2">
                    <a:lumMod val="50000"/>
                    <a:alpha val="20000"/>
                  </a:schemeClr>
                </a:solidFill>
              </a:ln>
              <a:latin typeface="HY견고딕" panose="02030600000101010101" pitchFamily="18" charset="-127"/>
              <a:ea typeface="HY견고딕" panose="02030600000101010101" pitchFamily="18" charset="-127"/>
            </a:endParaRPr>
          </a:p>
        </p:txBody>
      </p:sp>
      <p:pic>
        <p:nvPicPr>
          <p:cNvPr id="2" name="그림 1"/>
          <p:cNvPicPr>
            <a:picLocks noChangeAspect="1"/>
          </p:cNvPicPr>
          <p:nvPr/>
        </p:nvPicPr>
        <p:blipFill rotWithShape="1">
          <a:blip r:embed="rId2">
            <a:extLst>
              <a:ext uri="{28A0092B-C50C-407E-A947-70E740481C1C}">
                <a14:useLocalDpi xmlns:a14="http://schemas.microsoft.com/office/drawing/2010/main" val="0"/>
              </a:ext>
            </a:extLst>
          </a:blip>
          <a:srcRect l="15227" r="14611"/>
          <a:stretch/>
        </p:blipFill>
        <p:spPr>
          <a:xfrm>
            <a:off x="6160169" y="393299"/>
            <a:ext cx="5698156" cy="609412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2543087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152B0E36-B297-49BB-AE8D-4144ECAD9611}"/>
              </a:ext>
            </a:extLst>
          </p:cNvPr>
          <p:cNvSpPr/>
          <p:nvPr/>
        </p:nvSpPr>
        <p:spPr>
          <a:xfrm>
            <a:off x="6949440" y="0"/>
            <a:ext cx="5242560" cy="6858000"/>
          </a:xfrm>
          <a:prstGeom prst="rect">
            <a:avLst/>
          </a:prstGeom>
          <a:solidFill>
            <a:srgbClr val="6AC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6ACAD2"/>
              </a:solidFill>
            </a:endParaRPr>
          </a:p>
        </p:txBody>
      </p:sp>
      <p:sp>
        <p:nvSpPr>
          <p:cNvPr id="37" name="직사각형 36">
            <a:extLst>
              <a:ext uri="{FF2B5EF4-FFF2-40B4-BE49-F238E27FC236}">
                <a16:creationId xmlns:a16="http://schemas.microsoft.com/office/drawing/2014/main" id="{0FDA8FCD-F17D-45CD-97DD-7CFE22C5B223}"/>
              </a:ext>
            </a:extLst>
          </p:cNvPr>
          <p:cNvSpPr/>
          <p:nvPr/>
        </p:nvSpPr>
        <p:spPr>
          <a:xfrm>
            <a:off x="7993625" y="1739152"/>
            <a:ext cx="2140975" cy="1077218"/>
          </a:xfrm>
          <a:prstGeom prst="rect">
            <a:avLst/>
          </a:prstGeom>
        </p:spPr>
        <p:txBody>
          <a:bodyPr wrap="square">
            <a:spAutoFit/>
          </a:bodyPr>
          <a:lstStyle/>
          <a:p>
            <a:r>
              <a:rPr lang="en-US" altLang="ko-KR" sz="2400" dirty="0">
                <a:ln>
                  <a:solidFill>
                    <a:schemeClr val="bg1">
                      <a:alpha val="50000"/>
                    </a:schemeClr>
                  </a:solidFill>
                </a:ln>
                <a:solidFill>
                  <a:schemeClr val="bg1"/>
                </a:solidFill>
                <a:latin typeface="KoPub돋움체 Bold" panose="02020603020101020101" pitchFamily="18" charset="-127"/>
                <a:ea typeface="KoPub돋움체 Bold" panose="02020603020101020101" pitchFamily="18" charset="-127"/>
              </a:rPr>
              <a:t>+</a:t>
            </a:r>
          </a:p>
          <a:p>
            <a:r>
              <a:rPr lang="en-US" altLang="ko-KR" sz="2000" dirty="0">
                <a:ln>
                  <a:solidFill>
                    <a:schemeClr val="bg1">
                      <a:alpha val="50000"/>
                    </a:schemeClr>
                  </a:solidFill>
                </a:ln>
                <a:solidFill>
                  <a:schemeClr val="bg1"/>
                </a:solidFill>
                <a:latin typeface="KoPub돋움체 Bold" panose="02020603020101020101" pitchFamily="18" charset="-127"/>
                <a:ea typeface="KoPub돋움체 Bold" panose="02020603020101020101" pitchFamily="18" charset="-127"/>
              </a:rPr>
              <a:t>CREATIVITY</a:t>
            </a:r>
          </a:p>
          <a:p>
            <a:r>
              <a:rPr lang="en-US" altLang="ko-KR" sz="2000" dirty="0">
                <a:ln>
                  <a:solidFill>
                    <a:schemeClr val="bg1">
                      <a:alpha val="50000"/>
                    </a:schemeClr>
                  </a:solidFill>
                </a:ln>
                <a:solidFill>
                  <a:schemeClr val="bg1"/>
                </a:solidFill>
                <a:latin typeface="KoPub돋움체 Bold" panose="02020603020101020101" pitchFamily="18" charset="-127"/>
                <a:ea typeface="KoPub돋움체 Bold" panose="02020603020101020101" pitchFamily="18" charset="-127"/>
              </a:rPr>
              <a:t>INNOVATIVE</a:t>
            </a:r>
          </a:p>
        </p:txBody>
      </p:sp>
      <p:cxnSp>
        <p:nvCxnSpPr>
          <p:cNvPr id="65" name="직선 연결선 64">
            <a:extLst>
              <a:ext uri="{FF2B5EF4-FFF2-40B4-BE49-F238E27FC236}">
                <a16:creationId xmlns:a16="http://schemas.microsoft.com/office/drawing/2014/main" id="{501627CA-91CA-4851-AE22-DA5C04E67240}"/>
              </a:ext>
            </a:extLst>
          </p:cNvPr>
          <p:cNvCxnSpPr>
            <a:cxnSpLocks/>
          </p:cNvCxnSpPr>
          <p:nvPr/>
        </p:nvCxnSpPr>
        <p:spPr>
          <a:xfrm>
            <a:off x="426136" y="1476517"/>
            <a:ext cx="1565712" cy="0"/>
          </a:xfrm>
          <a:prstGeom prst="line">
            <a:avLst/>
          </a:prstGeom>
          <a:ln w="158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직선 연결선 74">
            <a:extLst>
              <a:ext uri="{FF2B5EF4-FFF2-40B4-BE49-F238E27FC236}">
                <a16:creationId xmlns:a16="http://schemas.microsoft.com/office/drawing/2014/main" id="{44233B26-AB2E-4A57-A01B-8AC361570FE0}"/>
              </a:ext>
            </a:extLst>
          </p:cNvPr>
          <p:cNvCxnSpPr>
            <a:cxnSpLocks/>
          </p:cNvCxnSpPr>
          <p:nvPr/>
        </p:nvCxnSpPr>
        <p:spPr>
          <a:xfrm>
            <a:off x="2289073" y="1476517"/>
            <a:ext cx="1743075" cy="0"/>
          </a:xfrm>
          <a:prstGeom prst="line">
            <a:avLst/>
          </a:prstGeom>
          <a:ln w="158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58BE8105-9276-4F2C-B86B-C224CCAACA48}"/>
              </a:ext>
            </a:extLst>
          </p:cNvPr>
          <p:cNvSpPr txBox="1"/>
          <p:nvPr/>
        </p:nvSpPr>
        <p:spPr>
          <a:xfrm>
            <a:off x="303780" y="1699171"/>
            <a:ext cx="6160502" cy="4462760"/>
          </a:xfrm>
          <a:prstGeom prst="rect">
            <a:avLst/>
          </a:prstGeom>
          <a:noFill/>
        </p:spPr>
        <p:txBody>
          <a:bodyPr wrap="square" rtlCol="0">
            <a:spAutoFit/>
          </a:bodyPr>
          <a:lstStyle/>
          <a:p>
            <a:pPr marL="171450" indent="-171450">
              <a:buFont typeface="Arial" panose="020B0604020202020204" pitchFamily="34" charset="0"/>
              <a:buChar char="•"/>
            </a:pPr>
            <a:endParaRPr lang="en-US" altLang="ko-KR" sz="1400" spc="100" dirty="0" smtClean="0">
              <a:latin typeface="경기천년제목OTF Medium" pitchFamily="18" charset="-127"/>
              <a:ea typeface="경기천년제목OTF Medium" pitchFamily="18" charset="-127"/>
            </a:endParaRPr>
          </a:p>
          <a:p>
            <a:pPr marL="171450" indent="-171450">
              <a:buFont typeface="Arial" panose="020B0604020202020204" pitchFamily="34" charset="0"/>
              <a:buChar char="•"/>
            </a:pPr>
            <a:r>
              <a:rPr lang="ko-KR" altLang="en-US" spc="100" dirty="0" smtClean="0">
                <a:solidFill>
                  <a:schemeClr val="tx1">
                    <a:lumMod val="85000"/>
                    <a:lumOff val="15000"/>
                  </a:schemeClr>
                </a:solidFill>
                <a:latin typeface="HY견고딕" panose="02030600000101010101" pitchFamily="18" charset="-127"/>
                <a:ea typeface="HY견고딕" panose="02030600000101010101" pitchFamily="18" charset="-127"/>
              </a:rPr>
              <a:t>독거노인</a:t>
            </a:r>
            <a:r>
              <a:rPr lang="en-US" altLang="ko-KR" spc="100" dirty="0" smtClean="0">
                <a:solidFill>
                  <a:schemeClr val="tx1">
                    <a:lumMod val="85000"/>
                    <a:lumOff val="15000"/>
                  </a:schemeClr>
                </a:solidFill>
                <a:latin typeface="HY견고딕" panose="02030600000101010101" pitchFamily="18" charset="-127"/>
                <a:ea typeface="HY견고딕" panose="02030600000101010101" pitchFamily="18" charset="-127"/>
              </a:rPr>
              <a:t>.</a:t>
            </a:r>
            <a:r>
              <a:rPr lang="ko-KR" altLang="en-US" spc="100" dirty="0" smtClean="0">
                <a:solidFill>
                  <a:schemeClr val="tx1">
                    <a:lumMod val="85000"/>
                    <a:lumOff val="15000"/>
                  </a:schemeClr>
                </a:solidFill>
                <a:latin typeface="HY견고딕" panose="02030600000101010101" pitchFamily="18" charset="-127"/>
                <a:ea typeface="HY견고딕" panose="02030600000101010101" pitchFamily="18" charset="-127"/>
              </a:rPr>
              <a:t>노인부부가구 증가</a:t>
            </a:r>
            <a:r>
              <a:rPr lang="en-US" altLang="ko-KR" spc="100" dirty="0" smtClean="0">
                <a:solidFill>
                  <a:schemeClr val="tx1">
                    <a:lumMod val="85000"/>
                    <a:lumOff val="15000"/>
                  </a:schemeClr>
                </a:solidFill>
                <a:latin typeface="HY견고딕" panose="02030600000101010101" pitchFamily="18" charset="-127"/>
                <a:ea typeface="HY견고딕" panose="02030600000101010101" pitchFamily="18" charset="-127"/>
              </a:rPr>
              <a:t>, </a:t>
            </a:r>
            <a:r>
              <a:rPr lang="ko-KR" altLang="en-US" spc="100" dirty="0" smtClean="0">
                <a:solidFill>
                  <a:schemeClr val="tx1">
                    <a:lumMod val="85000"/>
                    <a:lumOff val="15000"/>
                  </a:schemeClr>
                </a:solidFill>
                <a:latin typeface="HY견고딕" panose="02030600000101010101" pitchFamily="18" charset="-127"/>
                <a:ea typeface="HY견고딕" panose="02030600000101010101" pitchFamily="18" charset="-127"/>
              </a:rPr>
              <a:t>가족부양의식 약화로 가족 내 돌봄은 감소하고</a:t>
            </a:r>
            <a:r>
              <a:rPr lang="en-US" altLang="ko-KR" spc="100" dirty="0" smtClean="0">
                <a:solidFill>
                  <a:schemeClr val="tx1">
                    <a:lumMod val="85000"/>
                    <a:lumOff val="15000"/>
                  </a:schemeClr>
                </a:solidFill>
                <a:latin typeface="HY견고딕" panose="02030600000101010101" pitchFamily="18" charset="-127"/>
                <a:ea typeface="HY견고딕" panose="02030600000101010101" pitchFamily="18" charset="-127"/>
              </a:rPr>
              <a:t>, </a:t>
            </a:r>
            <a:r>
              <a:rPr lang="ko-KR" altLang="en-US" spc="100" dirty="0" smtClean="0">
                <a:solidFill>
                  <a:schemeClr val="tx1">
                    <a:lumMod val="85000"/>
                    <a:lumOff val="15000"/>
                  </a:schemeClr>
                </a:solidFill>
                <a:latin typeface="HY견고딕" panose="02030600000101010101" pitchFamily="18" charset="-127"/>
                <a:ea typeface="HY견고딕" panose="02030600000101010101" pitchFamily="18" charset="-127"/>
              </a:rPr>
              <a:t>지역사회 내에 거주하며 지역과 공적 돌봄 서비스를 받고자 하는 욕구는 지속적으로 증가할 것으로 보임</a:t>
            </a:r>
            <a:r>
              <a:rPr lang="en-US" altLang="ko-KR" spc="100" dirty="0" smtClean="0">
                <a:solidFill>
                  <a:schemeClr val="tx1">
                    <a:lumMod val="85000"/>
                    <a:lumOff val="15000"/>
                  </a:schemeClr>
                </a:solidFill>
                <a:latin typeface="HY견고딕" panose="02030600000101010101" pitchFamily="18" charset="-127"/>
                <a:ea typeface="HY견고딕" panose="02030600000101010101" pitchFamily="18" charset="-127"/>
              </a:rPr>
              <a:t>.</a:t>
            </a:r>
          </a:p>
          <a:p>
            <a:pPr marL="171450" indent="-171450">
              <a:buFont typeface="Arial" panose="020B0604020202020204" pitchFamily="34" charset="0"/>
              <a:buChar char="•"/>
            </a:pPr>
            <a:endParaRPr lang="en-US" altLang="ko-KR" spc="100" dirty="0">
              <a:solidFill>
                <a:schemeClr val="tx1">
                  <a:lumMod val="85000"/>
                  <a:lumOff val="15000"/>
                </a:schemeClr>
              </a:solidFill>
              <a:latin typeface="HY견고딕" panose="02030600000101010101" pitchFamily="18" charset="-127"/>
              <a:ea typeface="HY견고딕" panose="02030600000101010101" pitchFamily="18" charset="-127"/>
            </a:endParaRPr>
          </a:p>
          <a:p>
            <a:pPr marL="171450" indent="-171450">
              <a:buFont typeface="Arial" panose="020B0604020202020204" pitchFamily="34" charset="0"/>
              <a:buChar char="•"/>
            </a:pPr>
            <a:r>
              <a:rPr lang="en-US" altLang="ko-KR" spc="100" dirty="0" smtClean="0">
                <a:solidFill>
                  <a:schemeClr val="tx1">
                    <a:lumMod val="85000"/>
                    <a:lumOff val="15000"/>
                  </a:schemeClr>
                </a:solidFill>
                <a:latin typeface="HY견고딕" panose="02030600000101010101" pitchFamily="18" charset="-127"/>
                <a:ea typeface="HY견고딕" panose="02030600000101010101" pitchFamily="18" charset="-127"/>
              </a:rPr>
              <a:t>2019</a:t>
            </a:r>
            <a:r>
              <a:rPr lang="ko-KR" altLang="en-US" spc="100" dirty="0" smtClean="0">
                <a:solidFill>
                  <a:schemeClr val="tx1">
                    <a:lumMod val="85000"/>
                    <a:lumOff val="15000"/>
                  </a:schemeClr>
                </a:solidFill>
                <a:latin typeface="HY견고딕" panose="02030600000101010101" pitchFamily="18" charset="-127"/>
                <a:ea typeface="HY견고딕" panose="02030600000101010101" pitchFamily="18" charset="-127"/>
              </a:rPr>
              <a:t>년 </a:t>
            </a:r>
            <a:r>
              <a:rPr lang="ko-KR" altLang="en-US" spc="100" dirty="0" err="1" smtClean="0">
                <a:solidFill>
                  <a:schemeClr val="tx1">
                    <a:lumMod val="85000"/>
                    <a:lumOff val="15000"/>
                  </a:schemeClr>
                </a:solidFill>
                <a:latin typeface="HY견고딕" panose="02030600000101010101" pitchFamily="18" charset="-127"/>
                <a:ea typeface="HY견고딕" panose="02030600000101010101" pitchFamily="18" charset="-127"/>
              </a:rPr>
              <a:t>여주시</a:t>
            </a:r>
            <a:r>
              <a:rPr lang="ko-KR" altLang="en-US" spc="100" dirty="0" smtClean="0">
                <a:solidFill>
                  <a:schemeClr val="tx1">
                    <a:lumMod val="85000"/>
                    <a:lumOff val="15000"/>
                  </a:schemeClr>
                </a:solidFill>
                <a:latin typeface="HY견고딕" panose="02030600000101010101" pitchFamily="18" charset="-127"/>
                <a:ea typeface="HY견고딕" panose="02030600000101010101" pitchFamily="18" charset="-127"/>
              </a:rPr>
              <a:t> 사회조사 보고서에 의하면 노인이 느끼는 문제 중 경제문제</a:t>
            </a:r>
            <a:r>
              <a:rPr lang="en-US" altLang="ko-KR" spc="100" dirty="0" smtClean="0">
                <a:solidFill>
                  <a:schemeClr val="tx1">
                    <a:lumMod val="85000"/>
                    <a:lumOff val="15000"/>
                  </a:schemeClr>
                </a:solidFill>
                <a:latin typeface="HY견고딕" panose="02030600000101010101" pitchFamily="18" charset="-127"/>
                <a:ea typeface="HY견고딕" panose="02030600000101010101" pitchFamily="18" charset="-127"/>
              </a:rPr>
              <a:t>,</a:t>
            </a:r>
            <a:r>
              <a:rPr lang="ko-KR" altLang="en-US" spc="100" dirty="0" smtClean="0">
                <a:solidFill>
                  <a:schemeClr val="tx1">
                    <a:lumMod val="85000"/>
                    <a:lumOff val="15000"/>
                  </a:schemeClr>
                </a:solidFill>
                <a:latin typeface="HY견고딕" panose="02030600000101010101" pitchFamily="18" charset="-127"/>
                <a:ea typeface="HY견고딕" panose="02030600000101010101" pitchFamily="18" charset="-127"/>
              </a:rPr>
              <a:t>건강문제와 더불어 외로움과 소외감이 </a:t>
            </a:r>
            <a:r>
              <a:rPr lang="en-US" altLang="ko-KR" spc="100" dirty="0" smtClean="0">
                <a:solidFill>
                  <a:schemeClr val="tx1">
                    <a:lumMod val="85000"/>
                    <a:lumOff val="15000"/>
                  </a:schemeClr>
                </a:solidFill>
                <a:latin typeface="HY견고딕" panose="02030600000101010101" pitchFamily="18" charset="-127"/>
                <a:ea typeface="HY견고딕" panose="02030600000101010101" pitchFamily="18" charset="-127"/>
              </a:rPr>
              <a:t>2017</a:t>
            </a:r>
            <a:r>
              <a:rPr lang="ko-KR" altLang="en-US" spc="100" dirty="0" smtClean="0">
                <a:solidFill>
                  <a:schemeClr val="tx1">
                    <a:lumMod val="85000"/>
                    <a:lumOff val="15000"/>
                  </a:schemeClr>
                </a:solidFill>
                <a:latin typeface="HY견고딕" panose="02030600000101010101" pitchFamily="18" charset="-127"/>
                <a:ea typeface="HY견고딕" panose="02030600000101010101" pitchFamily="18" charset="-127"/>
              </a:rPr>
              <a:t>년 </a:t>
            </a:r>
            <a:r>
              <a:rPr lang="en-US" altLang="ko-KR" spc="100" dirty="0" smtClean="0">
                <a:solidFill>
                  <a:schemeClr val="tx1">
                    <a:lumMod val="85000"/>
                    <a:lumOff val="15000"/>
                  </a:schemeClr>
                </a:solidFill>
                <a:latin typeface="HY견고딕" panose="02030600000101010101" pitchFamily="18" charset="-127"/>
                <a:ea typeface="HY견고딕" panose="02030600000101010101" pitchFamily="18" charset="-127"/>
              </a:rPr>
              <a:t>18.7%</a:t>
            </a:r>
            <a:r>
              <a:rPr lang="ko-KR" altLang="en-US" spc="100" dirty="0" smtClean="0">
                <a:solidFill>
                  <a:schemeClr val="tx1">
                    <a:lumMod val="85000"/>
                    <a:lumOff val="15000"/>
                  </a:schemeClr>
                </a:solidFill>
                <a:latin typeface="HY견고딕" panose="02030600000101010101" pitchFamily="18" charset="-127"/>
                <a:ea typeface="HY견고딕" panose="02030600000101010101" pitchFamily="18" charset="-127"/>
              </a:rPr>
              <a:t>에서 </a:t>
            </a:r>
            <a:r>
              <a:rPr lang="en-US" altLang="ko-KR" spc="100" dirty="0" smtClean="0">
                <a:solidFill>
                  <a:schemeClr val="tx1">
                    <a:lumMod val="85000"/>
                    <a:lumOff val="15000"/>
                  </a:schemeClr>
                </a:solidFill>
                <a:latin typeface="HY견고딕" panose="02030600000101010101" pitchFamily="18" charset="-127"/>
                <a:ea typeface="HY견고딕" panose="02030600000101010101" pitchFamily="18" charset="-127"/>
              </a:rPr>
              <a:t>20.3%</a:t>
            </a:r>
            <a:r>
              <a:rPr lang="ko-KR" altLang="en-US" spc="100" dirty="0" smtClean="0">
                <a:solidFill>
                  <a:schemeClr val="tx1">
                    <a:lumMod val="85000"/>
                    <a:lumOff val="15000"/>
                  </a:schemeClr>
                </a:solidFill>
                <a:latin typeface="HY견고딕" panose="02030600000101010101" pitchFamily="18" charset="-127"/>
                <a:ea typeface="HY견고딕" panose="02030600000101010101" pitchFamily="18" charset="-127"/>
              </a:rPr>
              <a:t>로 증가한 것으로 나타나고 있음</a:t>
            </a:r>
            <a:r>
              <a:rPr lang="en-US" altLang="ko-KR" spc="100" dirty="0" smtClean="0">
                <a:solidFill>
                  <a:schemeClr val="tx1">
                    <a:lumMod val="85000"/>
                    <a:lumOff val="15000"/>
                  </a:schemeClr>
                </a:solidFill>
                <a:latin typeface="HY견고딕" panose="02030600000101010101" pitchFamily="18" charset="-127"/>
                <a:ea typeface="HY견고딕" panose="02030600000101010101" pitchFamily="18" charset="-127"/>
              </a:rPr>
              <a:t>.</a:t>
            </a:r>
          </a:p>
          <a:p>
            <a:pPr marL="171450" indent="-171450">
              <a:buFont typeface="Arial" panose="020B0604020202020204" pitchFamily="34" charset="0"/>
              <a:buChar char="•"/>
            </a:pPr>
            <a:endParaRPr lang="en-US" altLang="ko-KR" spc="100" dirty="0" smtClean="0">
              <a:solidFill>
                <a:schemeClr val="tx1">
                  <a:lumMod val="85000"/>
                  <a:lumOff val="15000"/>
                </a:schemeClr>
              </a:solidFill>
              <a:latin typeface="HY견고딕" panose="02030600000101010101" pitchFamily="18" charset="-127"/>
              <a:ea typeface="HY견고딕" panose="02030600000101010101" pitchFamily="18" charset="-127"/>
            </a:endParaRPr>
          </a:p>
          <a:p>
            <a:pPr marL="171450" indent="-171450">
              <a:buFont typeface="Arial" panose="020B0604020202020204" pitchFamily="34" charset="0"/>
              <a:buChar char="•"/>
            </a:pPr>
            <a:r>
              <a:rPr lang="ko-KR" altLang="en-US" spc="100" dirty="0" smtClean="0">
                <a:solidFill>
                  <a:schemeClr val="tx1">
                    <a:lumMod val="85000"/>
                    <a:lumOff val="15000"/>
                  </a:schemeClr>
                </a:solidFill>
                <a:latin typeface="HY견고딕" panose="02030600000101010101" pitchFamily="18" charset="-127"/>
                <a:ea typeface="HY견고딕" panose="02030600000101010101" pitchFamily="18" charset="-127"/>
              </a:rPr>
              <a:t>이에 센터는 내가 살고 자란 익숙한 공간에서 지역사회와 공적 서비스가 협업을 이루어 지역사회에서 젊은 시절 경험한 문화를 즐기고 참여하며 소외감과 외로움을 해소하고 치매어르신들을 지역사회와 가족 그리고 센터가 함께 돌봄을 목표로 프로그램을 구성</a:t>
            </a:r>
            <a:endParaRPr lang="en-US" altLang="ko-KR" spc="100" dirty="0" smtClean="0">
              <a:solidFill>
                <a:schemeClr val="tx1">
                  <a:lumMod val="85000"/>
                  <a:lumOff val="15000"/>
                </a:schemeClr>
              </a:solidFill>
              <a:latin typeface="HY견고딕" panose="02030600000101010101" pitchFamily="18" charset="-127"/>
              <a:ea typeface="HY견고딕" panose="02030600000101010101" pitchFamily="18" charset="-127"/>
            </a:endParaRPr>
          </a:p>
        </p:txBody>
      </p:sp>
      <p:sp>
        <p:nvSpPr>
          <p:cNvPr id="30" name="직사각형 29">
            <a:extLst>
              <a:ext uri="{FF2B5EF4-FFF2-40B4-BE49-F238E27FC236}">
                <a16:creationId xmlns:a16="http://schemas.microsoft.com/office/drawing/2014/main" id="{9D0E54F9-B037-4721-947C-1EE79961CB3B}"/>
              </a:ext>
            </a:extLst>
          </p:cNvPr>
          <p:cNvSpPr/>
          <p:nvPr/>
        </p:nvSpPr>
        <p:spPr>
          <a:xfrm>
            <a:off x="260349" y="161125"/>
            <a:ext cx="6563963" cy="923330"/>
          </a:xfrm>
          <a:prstGeom prst="rect">
            <a:avLst/>
          </a:prstGeom>
        </p:spPr>
        <p:txBody>
          <a:bodyPr wrap="square">
            <a:spAutoFit/>
          </a:bodyPr>
          <a:lstStyle/>
          <a:p>
            <a:r>
              <a:rPr lang="en-US" altLang="ko-KR" sz="5400" dirty="0">
                <a:ln>
                  <a:solidFill>
                    <a:srgbClr val="4FCAE6">
                      <a:alpha val="20000"/>
                    </a:srgbClr>
                  </a:solidFill>
                </a:ln>
                <a:solidFill>
                  <a:srgbClr val="4FCAE6"/>
                </a:solidFill>
                <a:latin typeface="HY견고딕" panose="02030600000101010101" pitchFamily="18" charset="-127"/>
                <a:ea typeface="HY견고딕" panose="02030600000101010101" pitchFamily="18" charset="-127"/>
              </a:rPr>
              <a:t>2</a:t>
            </a:r>
            <a:r>
              <a:rPr lang="en-US" altLang="ko-KR" sz="5400" dirty="0" smtClean="0">
                <a:ln>
                  <a:solidFill>
                    <a:srgbClr val="4FCAE6">
                      <a:alpha val="20000"/>
                    </a:srgbClr>
                  </a:solidFill>
                </a:ln>
                <a:solidFill>
                  <a:srgbClr val="4FCAE6"/>
                </a:solidFill>
                <a:latin typeface="HY견고딕" panose="02030600000101010101" pitchFamily="18" charset="-127"/>
                <a:ea typeface="HY견고딕" panose="02030600000101010101" pitchFamily="18" charset="-127"/>
              </a:rPr>
              <a:t>. </a:t>
            </a:r>
            <a:r>
              <a:rPr lang="ko-KR" altLang="en-US" sz="5400" dirty="0" smtClean="0">
                <a:ln>
                  <a:solidFill>
                    <a:srgbClr val="4FCAE6">
                      <a:alpha val="20000"/>
                    </a:srgbClr>
                  </a:solidFill>
                </a:ln>
                <a:solidFill>
                  <a:srgbClr val="4FCAE6"/>
                </a:solidFill>
                <a:latin typeface="HY견고딕" panose="02030600000101010101" pitchFamily="18" charset="-127"/>
                <a:ea typeface="HY견고딕" panose="02030600000101010101" pitchFamily="18" charset="-127"/>
              </a:rPr>
              <a:t>프로그램 필요성</a:t>
            </a:r>
            <a:endParaRPr lang="ko-KR" altLang="en-US" sz="5400" dirty="0">
              <a:latin typeface="HY견고딕" panose="02030600000101010101" pitchFamily="18" charset="-127"/>
              <a:ea typeface="HY견고딕" panose="02030600000101010101" pitchFamily="18" charset="-127"/>
            </a:endParaRP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6824" t="5239" r="2046"/>
          <a:stretch/>
        </p:blipFill>
        <p:spPr bwMode="auto">
          <a:xfrm>
            <a:off x="7103445" y="420085"/>
            <a:ext cx="4928134" cy="5749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1" name="직선 연결선 20">
            <a:extLst>
              <a:ext uri="{FF2B5EF4-FFF2-40B4-BE49-F238E27FC236}">
                <a16:creationId xmlns:a16="http://schemas.microsoft.com/office/drawing/2014/main" id="{44233B26-AB2E-4A57-A01B-8AC361570FE0}"/>
              </a:ext>
            </a:extLst>
          </p:cNvPr>
          <p:cNvCxnSpPr>
            <a:cxnSpLocks/>
          </p:cNvCxnSpPr>
          <p:nvPr/>
        </p:nvCxnSpPr>
        <p:spPr>
          <a:xfrm>
            <a:off x="4424277" y="1476517"/>
            <a:ext cx="1743075" cy="0"/>
          </a:xfrm>
          <a:prstGeom prst="line">
            <a:avLst/>
          </a:prstGeom>
          <a:ln w="158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08377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액자 12">
            <a:extLst>
              <a:ext uri="{FF2B5EF4-FFF2-40B4-BE49-F238E27FC236}">
                <a16:creationId xmlns:a16="http://schemas.microsoft.com/office/drawing/2014/main" id="{A8E13500-5872-48AD-9713-AEB011818D96}"/>
              </a:ext>
            </a:extLst>
          </p:cNvPr>
          <p:cNvSpPr/>
          <p:nvPr/>
        </p:nvSpPr>
        <p:spPr>
          <a:xfrm>
            <a:off x="0" y="0"/>
            <a:ext cx="12192000" cy="6858000"/>
          </a:xfrm>
          <a:prstGeom prst="frame">
            <a:avLst>
              <a:gd name="adj1" fmla="val 1019"/>
            </a:avLst>
          </a:prstGeom>
          <a:solidFill>
            <a:srgbClr val="6ACAD2"/>
          </a:solidFill>
          <a:ln w="317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35" name="TextBox 34">
            <a:extLst>
              <a:ext uri="{FF2B5EF4-FFF2-40B4-BE49-F238E27FC236}">
                <a16:creationId xmlns:a16="http://schemas.microsoft.com/office/drawing/2014/main" id="{53D43CBC-0029-487D-A38C-BE5F7BA45218}"/>
              </a:ext>
            </a:extLst>
          </p:cNvPr>
          <p:cNvSpPr txBox="1"/>
          <p:nvPr/>
        </p:nvSpPr>
        <p:spPr>
          <a:xfrm>
            <a:off x="1058691" y="2698081"/>
            <a:ext cx="2974294" cy="400110"/>
          </a:xfrm>
          <a:prstGeom prst="rect">
            <a:avLst/>
          </a:prstGeom>
          <a:noFill/>
        </p:spPr>
        <p:txBody>
          <a:bodyPr wrap="square" rtlCol="0">
            <a:spAutoFit/>
          </a:bodyPr>
          <a:lstStyle/>
          <a:p>
            <a:r>
              <a:rPr lang="ko-KR" altLang="en-US" sz="2000" dirty="0" smtClean="0">
                <a:ln>
                  <a:solidFill>
                    <a:srgbClr val="10C3F1">
                      <a:alpha val="20000"/>
                    </a:srgbClr>
                  </a:solidFill>
                </a:ln>
                <a:solidFill>
                  <a:srgbClr val="10C3F1"/>
                </a:solidFill>
                <a:latin typeface="HY견고딕" panose="02030600000101010101" pitchFamily="18" charset="-127"/>
                <a:ea typeface="HY견고딕" panose="02030600000101010101" pitchFamily="18" charset="-127"/>
              </a:rPr>
              <a:t>프로그램 사전 준비</a:t>
            </a:r>
            <a:endParaRPr lang="en-US" altLang="ko-KR" sz="2000" dirty="0">
              <a:ln>
                <a:solidFill>
                  <a:srgbClr val="10C3F1">
                    <a:alpha val="20000"/>
                  </a:srgbClr>
                </a:solidFill>
              </a:ln>
              <a:solidFill>
                <a:srgbClr val="10C3F1"/>
              </a:solidFill>
              <a:latin typeface="HY견고딕" panose="02030600000101010101" pitchFamily="18" charset="-127"/>
              <a:ea typeface="HY견고딕" panose="02030600000101010101" pitchFamily="18" charset="-127"/>
            </a:endParaRPr>
          </a:p>
        </p:txBody>
      </p:sp>
      <p:sp>
        <p:nvSpPr>
          <p:cNvPr id="36" name="TextBox 35">
            <a:extLst>
              <a:ext uri="{FF2B5EF4-FFF2-40B4-BE49-F238E27FC236}">
                <a16:creationId xmlns:a16="http://schemas.microsoft.com/office/drawing/2014/main" id="{2687923C-3FCA-4B4E-ABA5-517FE98B6904}"/>
              </a:ext>
            </a:extLst>
          </p:cNvPr>
          <p:cNvSpPr txBox="1"/>
          <p:nvPr/>
        </p:nvSpPr>
        <p:spPr>
          <a:xfrm>
            <a:off x="5801677" y="5606485"/>
            <a:ext cx="1210588" cy="400110"/>
          </a:xfrm>
          <a:prstGeom prst="rect">
            <a:avLst/>
          </a:prstGeom>
          <a:noFill/>
        </p:spPr>
        <p:txBody>
          <a:bodyPr wrap="none" rtlCol="0">
            <a:spAutoFit/>
          </a:bodyPr>
          <a:lstStyle/>
          <a:p>
            <a:r>
              <a:rPr lang="ko-KR" altLang="en-US" sz="2000" dirty="0" smtClean="0">
                <a:ln>
                  <a:solidFill>
                    <a:srgbClr val="10C3F1">
                      <a:alpha val="20000"/>
                    </a:srgbClr>
                  </a:solidFill>
                </a:ln>
                <a:solidFill>
                  <a:srgbClr val="10C3F1"/>
                </a:solidFill>
                <a:latin typeface="HY견고딕" panose="02030600000101010101" pitchFamily="18" charset="-127"/>
                <a:ea typeface="HY견고딕" panose="02030600000101010101" pitchFamily="18" charset="-127"/>
              </a:rPr>
              <a:t>참여인</a:t>
            </a:r>
            <a:r>
              <a:rPr lang="ko-KR" altLang="en-US" sz="2000" dirty="0">
                <a:ln>
                  <a:solidFill>
                    <a:srgbClr val="10C3F1">
                      <a:alpha val="20000"/>
                    </a:srgbClr>
                  </a:solidFill>
                </a:ln>
                <a:solidFill>
                  <a:srgbClr val="10C3F1"/>
                </a:solidFill>
                <a:latin typeface="HY견고딕" panose="02030600000101010101" pitchFamily="18" charset="-127"/>
                <a:ea typeface="HY견고딕" panose="02030600000101010101" pitchFamily="18" charset="-127"/>
              </a:rPr>
              <a:t>원</a:t>
            </a:r>
            <a:endParaRPr lang="en-US" altLang="ko-KR" sz="2000" dirty="0">
              <a:ln>
                <a:solidFill>
                  <a:srgbClr val="10C3F1">
                    <a:alpha val="20000"/>
                  </a:srgbClr>
                </a:solidFill>
              </a:ln>
              <a:solidFill>
                <a:srgbClr val="10C3F1"/>
              </a:solidFill>
              <a:latin typeface="HY견고딕" panose="02030600000101010101" pitchFamily="18" charset="-127"/>
              <a:ea typeface="HY견고딕" panose="02030600000101010101" pitchFamily="18" charset="-127"/>
            </a:endParaRPr>
          </a:p>
        </p:txBody>
      </p:sp>
      <p:cxnSp>
        <p:nvCxnSpPr>
          <p:cNvPr id="57" name="직선 연결선 56">
            <a:extLst>
              <a:ext uri="{FF2B5EF4-FFF2-40B4-BE49-F238E27FC236}">
                <a16:creationId xmlns:a16="http://schemas.microsoft.com/office/drawing/2014/main" id="{9E16EEA5-917C-4589-9C5B-EE2086C6000F}"/>
              </a:ext>
            </a:extLst>
          </p:cNvPr>
          <p:cNvCxnSpPr/>
          <p:nvPr/>
        </p:nvCxnSpPr>
        <p:spPr>
          <a:xfrm>
            <a:off x="1163959" y="2611629"/>
            <a:ext cx="4499429"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직선 연결선 59">
            <a:extLst>
              <a:ext uri="{FF2B5EF4-FFF2-40B4-BE49-F238E27FC236}">
                <a16:creationId xmlns:a16="http://schemas.microsoft.com/office/drawing/2014/main" id="{7DEC3E6B-5969-4AE8-80B6-9D87FCE05A2E}"/>
              </a:ext>
            </a:extLst>
          </p:cNvPr>
          <p:cNvCxnSpPr/>
          <p:nvPr/>
        </p:nvCxnSpPr>
        <p:spPr>
          <a:xfrm flipV="1">
            <a:off x="1353040" y="5510847"/>
            <a:ext cx="4742960" cy="20316"/>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AE033719-5D58-4746-991B-E9C8016A0E7C}"/>
              </a:ext>
            </a:extLst>
          </p:cNvPr>
          <p:cNvSpPr txBox="1"/>
          <p:nvPr/>
        </p:nvSpPr>
        <p:spPr>
          <a:xfrm>
            <a:off x="4321744" y="6010491"/>
            <a:ext cx="4757355" cy="338554"/>
          </a:xfrm>
          <a:prstGeom prst="rect">
            <a:avLst/>
          </a:prstGeom>
          <a:noFill/>
        </p:spPr>
        <p:txBody>
          <a:bodyPr wrap="square" rtlCol="0">
            <a:spAutoFit/>
          </a:bodyPr>
          <a:lstStyle/>
          <a:p>
            <a:r>
              <a:rPr lang="ko-KR" altLang="en-US" sz="1600" dirty="0" smtClean="0">
                <a:ln>
                  <a:solidFill>
                    <a:schemeClr val="bg2">
                      <a:lumMod val="50000"/>
                      <a:alpha val="20000"/>
                    </a:schemeClr>
                  </a:solidFill>
                </a:ln>
                <a:solidFill>
                  <a:schemeClr val="tx1">
                    <a:lumMod val="85000"/>
                    <a:lumOff val="15000"/>
                  </a:schemeClr>
                </a:solidFill>
                <a:latin typeface="HY견고딕" panose="02030600000101010101" pitchFamily="18" charset="-127"/>
                <a:ea typeface="HY견고딕" panose="02030600000101010101" pitchFamily="18" charset="-127"/>
              </a:rPr>
              <a:t>주간보호 이용어르신 </a:t>
            </a:r>
            <a:r>
              <a:rPr lang="en-US" altLang="ko-KR" sz="1600" dirty="0" smtClean="0">
                <a:ln>
                  <a:solidFill>
                    <a:schemeClr val="bg2">
                      <a:lumMod val="50000"/>
                      <a:alpha val="20000"/>
                    </a:schemeClr>
                  </a:solidFill>
                </a:ln>
                <a:solidFill>
                  <a:schemeClr val="tx1">
                    <a:lumMod val="85000"/>
                    <a:lumOff val="15000"/>
                  </a:schemeClr>
                </a:solidFill>
                <a:latin typeface="HY견고딕" panose="02030600000101010101" pitchFamily="18" charset="-127"/>
                <a:ea typeface="HY견고딕" panose="02030600000101010101" pitchFamily="18" charset="-127"/>
              </a:rPr>
              <a:t>25</a:t>
            </a:r>
            <a:r>
              <a:rPr lang="ko-KR" altLang="en-US" sz="1600" dirty="0" smtClean="0">
                <a:ln>
                  <a:solidFill>
                    <a:schemeClr val="bg2">
                      <a:lumMod val="50000"/>
                      <a:alpha val="20000"/>
                    </a:schemeClr>
                  </a:solidFill>
                </a:ln>
                <a:solidFill>
                  <a:schemeClr val="tx1">
                    <a:lumMod val="85000"/>
                    <a:lumOff val="15000"/>
                  </a:schemeClr>
                </a:solidFill>
                <a:latin typeface="HY견고딕" panose="02030600000101010101" pitchFamily="18" charset="-127"/>
                <a:ea typeface="HY견고딕" panose="02030600000101010101" pitchFamily="18" charset="-127"/>
              </a:rPr>
              <a:t>명 </a:t>
            </a:r>
            <a:r>
              <a:rPr lang="en-US" altLang="ko-KR" sz="1600" dirty="0">
                <a:ln>
                  <a:solidFill>
                    <a:schemeClr val="bg2">
                      <a:lumMod val="50000"/>
                      <a:alpha val="20000"/>
                    </a:schemeClr>
                  </a:solidFill>
                </a:ln>
                <a:solidFill>
                  <a:schemeClr val="tx1">
                    <a:lumMod val="85000"/>
                    <a:lumOff val="15000"/>
                  </a:schemeClr>
                </a:solidFill>
                <a:latin typeface="HY견고딕" panose="02030600000101010101" pitchFamily="18" charset="-127"/>
                <a:ea typeface="HY견고딕" panose="02030600000101010101" pitchFamily="18" charset="-127"/>
              </a:rPr>
              <a:t> </a:t>
            </a:r>
            <a:r>
              <a:rPr lang="ko-KR" altLang="en-US" sz="1600" dirty="0" smtClean="0">
                <a:ln>
                  <a:solidFill>
                    <a:schemeClr val="bg2">
                      <a:lumMod val="50000"/>
                      <a:alpha val="20000"/>
                    </a:schemeClr>
                  </a:solidFill>
                </a:ln>
                <a:solidFill>
                  <a:schemeClr val="tx1">
                    <a:lumMod val="85000"/>
                    <a:lumOff val="15000"/>
                  </a:schemeClr>
                </a:solidFill>
                <a:latin typeface="HY견고딕" panose="02030600000101010101" pitchFamily="18" charset="-127"/>
                <a:ea typeface="HY견고딕" panose="02030600000101010101" pitchFamily="18" charset="-127"/>
              </a:rPr>
              <a:t>및 참여가족</a:t>
            </a:r>
            <a:endParaRPr lang="en-US" altLang="ko-KR" sz="1600" dirty="0">
              <a:ln>
                <a:solidFill>
                  <a:schemeClr val="bg2">
                    <a:lumMod val="50000"/>
                    <a:alpha val="20000"/>
                  </a:schemeClr>
                </a:solidFill>
              </a:ln>
              <a:solidFill>
                <a:schemeClr val="tx1">
                  <a:lumMod val="85000"/>
                  <a:lumOff val="15000"/>
                </a:schemeClr>
              </a:solidFill>
              <a:latin typeface="HY견고딕" panose="02030600000101010101" pitchFamily="18" charset="-127"/>
              <a:ea typeface="HY견고딕" panose="02030600000101010101" pitchFamily="18" charset="-127"/>
            </a:endParaRPr>
          </a:p>
        </p:txBody>
      </p:sp>
      <p:cxnSp>
        <p:nvCxnSpPr>
          <p:cNvPr id="66" name="직선 연결선 65">
            <a:extLst>
              <a:ext uri="{FF2B5EF4-FFF2-40B4-BE49-F238E27FC236}">
                <a16:creationId xmlns:a16="http://schemas.microsoft.com/office/drawing/2014/main" id="{4BFE93EC-E019-4E1E-A152-4862B12F3367}"/>
              </a:ext>
            </a:extLst>
          </p:cNvPr>
          <p:cNvCxnSpPr/>
          <p:nvPr/>
        </p:nvCxnSpPr>
        <p:spPr>
          <a:xfrm flipH="1">
            <a:off x="1433579" y="3103344"/>
            <a:ext cx="58057" cy="15965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2" name="직사각형 21">
            <a:extLst>
              <a:ext uri="{FF2B5EF4-FFF2-40B4-BE49-F238E27FC236}">
                <a16:creationId xmlns:a16="http://schemas.microsoft.com/office/drawing/2014/main" id="{9D0E54F9-B037-4721-947C-1EE79961CB3B}"/>
              </a:ext>
            </a:extLst>
          </p:cNvPr>
          <p:cNvSpPr/>
          <p:nvPr/>
        </p:nvSpPr>
        <p:spPr>
          <a:xfrm>
            <a:off x="260349" y="161125"/>
            <a:ext cx="6101949" cy="923330"/>
          </a:xfrm>
          <a:prstGeom prst="rect">
            <a:avLst/>
          </a:prstGeom>
        </p:spPr>
        <p:txBody>
          <a:bodyPr wrap="square">
            <a:spAutoFit/>
          </a:bodyPr>
          <a:lstStyle/>
          <a:p>
            <a:r>
              <a:rPr lang="en-US" altLang="ko-KR" sz="5400" dirty="0">
                <a:ln>
                  <a:solidFill>
                    <a:srgbClr val="4FCAE6">
                      <a:alpha val="20000"/>
                    </a:srgbClr>
                  </a:solidFill>
                </a:ln>
                <a:solidFill>
                  <a:srgbClr val="4FCAE6"/>
                </a:solidFill>
                <a:latin typeface="HY견고딕" panose="02030600000101010101" pitchFamily="18" charset="-127"/>
                <a:ea typeface="HY견고딕" panose="02030600000101010101" pitchFamily="18" charset="-127"/>
              </a:rPr>
              <a:t>3</a:t>
            </a:r>
            <a:r>
              <a:rPr lang="en-US" altLang="ko-KR" sz="5400" dirty="0" smtClean="0">
                <a:ln>
                  <a:solidFill>
                    <a:srgbClr val="4FCAE6">
                      <a:alpha val="20000"/>
                    </a:srgbClr>
                  </a:solidFill>
                </a:ln>
                <a:solidFill>
                  <a:srgbClr val="4FCAE6"/>
                </a:solidFill>
                <a:latin typeface="HY견고딕" panose="02030600000101010101" pitchFamily="18" charset="-127"/>
                <a:ea typeface="HY견고딕" panose="02030600000101010101" pitchFamily="18" charset="-127"/>
              </a:rPr>
              <a:t>. </a:t>
            </a:r>
            <a:r>
              <a:rPr lang="ko-KR" altLang="en-US" sz="4800" dirty="0" smtClean="0">
                <a:ln>
                  <a:solidFill>
                    <a:srgbClr val="4FCAE6">
                      <a:alpha val="20000"/>
                    </a:srgbClr>
                  </a:solidFill>
                </a:ln>
                <a:solidFill>
                  <a:srgbClr val="4FCAE6"/>
                </a:solidFill>
                <a:latin typeface="HY견고딕" panose="02030600000101010101" pitchFamily="18" charset="-127"/>
                <a:ea typeface="HY견고딕" panose="02030600000101010101" pitchFamily="18" charset="-127"/>
              </a:rPr>
              <a:t>프로그램</a:t>
            </a:r>
            <a:r>
              <a:rPr lang="ko-KR" altLang="en-US" sz="5400" dirty="0" smtClean="0">
                <a:ln>
                  <a:solidFill>
                    <a:srgbClr val="4FCAE6">
                      <a:alpha val="20000"/>
                    </a:srgbClr>
                  </a:solidFill>
                </a:ln>
                <a:solidFill>
                  <a:srgbClr val="4FCAE6"/>
                </a:solidFill>
                <a:latin typeface="HY견고딕" panose="02030600000101010101" pitchFamily="18" charset="-127"/>
                <a:ea typeface="HY견고딕" panose="02030600000101010101" pitchFamily="18" charset="-127"/>
              </a:rPr>
              <a:t> 개요</a:t>
            </a:r>
            <a:endParaRPr lang="ko-KR" altLang="en-US" sz="5400" dirty="0">
              <a:latin typeface="HY견고딕" panose="02030600000101010101" pitchFamily="18" charset="-127"/>
              <a:ea typeface="HY견고딕" panose="02030600000101010101" pitchFamily="18" charset="-127"/>
            </a:endParaRPr>
          </a:p>
        </p:txBody>
      </p:sp>
      <p:sp>
        <p:nvSpPr>
          <p:cNvPr id="24" name="TextBox 23">
            <a:extLst>
              <a:ext uri="{FF2B5EF4-FFF2-40B4-BE49-F238E27FC236}">
                <a16:creationId xmlns:a16="http://schemas.microsoft.com/office/drawing/2014/main" id="{C684E306-B59E-4916-A132-66AEA3ACC909}"/>
              </a:ext>
            </a:extLst>
          </p:cNvPr>
          <p:cNvSpPr txBox="1"/>
          <p:nvPr/>
        </p:nvSpPr>
        <p:spPr>
          <a:xfrm>
            <a:off x="1163958" y="3342831"/>
            <a:ext cx="5023551" cy="2062103"/>
          </a:xfrm>
          <a:prstGeom prst="rect">
            <a:avLst/>
          </a:prstGeom>
          <a:noFill/>
        </p:spPr>
        <p:txBody>
          <a:bodyPr wrap="square" rtlCol="0">
            <a:spAutoFit/>
          </a:bodyPr>
          <a:lstStyle/>
          <a:p>
            <a:pPr marL="342900" indent="-342900">
              <a:buFont typeface="+mj-lt"/>
              <a:buAutoNum type="arabicPeriod"/>
            </a:pPr>
            <a:r>
              <a:rPr lang="ko-KR" altLang="en-US" sz="1600" dirty="0" smtClean="0">
                <a:ln>
                  <a:solidFill>
                    <a:schemeClr val="bg2">
                      <a:lumMod val="50000"/>
                      <a:alpha val="20000"/>
                    </a:schemeClr>
                  </a:solidFill>
                </a:ln>
                <a:solidFill>
                  <a:schemeClr val="tx1">
                    <a:lumMod val="85000"/>
                    <a:lumOff val="15000"/>
                  </a:schemeClr>
                </a:solidFill>
                <a:latin typeface="HY견고딕" panose="02030600000101010101" pitchFamily="18" charset="-127"/>
                <a:ea typeface="HY견고딕" panose="02030600000101010101" pitchFamily="18" charset="-127"/>
              </a:rPr>
              <a:t>젊은 시절 </a:t>
            </a:r>
            <a:r>
              <a:rPr lang="en-US" altLang="ko-KR" sz="1600" dirty="0" smtClean="0">
                <a:ln>
                  <a:solidFill>
                    <a:schemeClr val="bg2">
                      <a:lumMod val="50000"/>
                      <a:alpha val="20000"/>
                    </a:schemeClr>
                  </a:solidFill>
                </a:ln>
                <a:solidFill>
                  <a:schemeClr val="tx1">
                    <a:lumMod val="85000"/>
                    <a:lumOff val="15000"/>
                  </a:schemeClr>
                </a:solidFill>
                <a:latin typeface="HY견고딕" panose="02030600000101010101" pitchFamily="18" charset="-127"/>
                <a:ea typeface="HY견고딕" panose="02030600000101010101" pitchFamily="18" charset="-127"/>
              </a:rPr>
              <a:t>“</a:t>
            </a:r>
            <a:r>
              <a:rPr lang="ko-KR" altLang="en-US" sz="1600" dirty="0" smtClean="0">
                <a:ln>
                  <a:solidFill>
                    <a:schemeClr val="bg2">
                      <a:lumMod val="50000"/>
                      <a:alpha val="20000"/>
                    </a:schemeClr>
                  </a:solidFill>
                </a:ln>
                <a:solidFill>
                  <a:schemeClr val="tx1">
                    <a:lumMod val="85000"/>
                    <a:lumOff val="15000"/>
                  </a:schemeClr>
                </a:solidFill>
                <a:latin typeface="HY견고딕" panose="02030600000101010101" pitchFamily="18" charset="-127"/>
                <a:ea typeface="HY견고딕" panose="02030600000101010101" pitchFamily="18" charset="-127"/>
              </a:rPr>
              <a:t>나</a:t>
            </a:r>
            <a:r>
              <a:rPr lang="en-US" altLang="ko-KR" sz="1600" dirty="0" smtClean="0">
                <a:ln>
                  <a:solidFill>
                    <a:schemeClr val="bg2">
                      <a:lumMod val="50000"/>
                      <a:alpha val="20000"/>
                    </a:schemeClr>
                  </a:solidFill>
                </a:ln>
                <a:solidFill>
                  <a:schemeClr val="tx1">
                    <a:lumMod val="85000"/>
                    <a:lumOff val="15000"/>
                  </a:schemeClr>
                </a:solidFill>
                <a:latin typeface="HY견고딕" panose="02030600000101010101" pitchFamily="18" charset="-127"/>
                <a:ea typeface="HY견고딕" panose="02030600000101010101" pitchFamily="18" charset="-127"/>
              </a:rPr>
              <a:t>”</a:t>
            </a:r>
            <a:r>
              <a:rPr lang="ko-KR" altLang="en-US" sz="1600" dirty="0" smtClean="0">
                <a:ln>
                  <a:solidFill>
                    <a:schemeClr val="bg2">
                      <a:lumMod val="50000"/>
                      <a:alpha val="20000"/>
                    </a:schemeClr>
                  </a:solidFill>
                </a:ln>
                <a:solidFill>
                  <a:schemeClr val="tx1">
                    <a:lumMod val="85000"/>
                    <a:lumOff val="15000"/>
                  </a:schemeClr>
                </a:solidFill>
                <a:latin typeface="HY견고딕" panose="02030600000101010101" pitchFamily="18" charset="-127"/>
                <a:ea typeface="HY견고딕" panose="02030600000101010101" pitchFamily="18" charset="-127"/>
              </a:rPr>
              <a:t> </a:t>
            </a:r>
            <a:r>
              <a:rPr lang="en-US" altLang="ko-KR" sz="1600" dirty="0" smtClean="0">
                <a:ln>
                  <a:solidFill>
                    <a:schemeClr val="bg2">
                      <a:lumMod val="50000"/>
                      <a:alpha val="20000"/>
                    </a:schemeClr>
                  </a:solidFill>
                </a:ln>
                <a:solidFill>
                  <a:schemeClr val="tx1">
                    <a:lumMod val="85000"/>
                    <a:lumOff val="15000"/>
                  </a:schemeClr>
                </a:solidFill>
                <a:latin typeface="HY견고딕" panose="02030600000101010101" pitchFamily="18" charset="-127"/>
                <a:ea typeface="HY견고딕" panose="02030600000101010101" pitchFamily="18" charset="-127"/>
              </a:rPr>
              <a:t>- </a:t>
            </a:r>
            <a:r>
              <a:rPr lang="ko-KR" altLang="en-US" sz="1600" dirty="0" smtClean="0">
                <a:ln>
                  <a:solidFill>
                    <a:schemeClr val="bg2">
                      <a:lumMod val="50000"/>
                      <a:alpha val="20000"/>
                    </a:schemeClr>
                  </a:solidFill>
                </a:ln>
                <a:solidFill>
                  <a:schemeClr val="tx1">
                    <a:lumMod val="85000"/>
                    <a:lumOff val="15000"/>
                  </a:schemeClr>
                </a:solidFill>
                <a:latin typeface="HY견고딕" panose="02030600000101010101" pitchFamily="18" charset="-127"/>
                <a:ea typeface="HY견고딕" panose="02030600000101010101" pitchFamily="18" charset="-127"/>
              </a:rPr>
              <a:t>기억에 남는 장소</a:t>
            </a:r>
            <a:r>
              <a:rPr lang="en-US" altLang="ko-KR" sz="1600" dirty="0" smtClean="0">
                <a:ln>
                  <a:solidFill>
                    <a:schemeClr val="bg2">
                      <a:lumMod val="50000"/>
                      <a:alpha val="20000"/>
                    </a:schemeClr>
                  </a:solidFill>
                </a:ln>
                <a:solidFill>
                  <a:schemeClr val="tx1">
                    <a:lumMod val="85000"/>
                    <a:lumOff val="15000"/>
                  </a:schemeClr>
                </a:solidFill>
                <a:latin typeface="HY견고딕" panose="02030600000101010101" pitchFamily="18" charset="-127"/>
                <a:ea typeface="HY견고딕" panose="02030600000101010101" pitchFamily="18" charset="-127"/>
              </a:rPr>
              <a:t>, </a:t>
            </a:r>
            <a:r>
              <a:rPr lang="ko-KR" altLang="en-US" sz="1600" dirty="0" smtClean="0">
                <a:ln>
                  <a:solidFill>
                    <a:schemeClr val="bg2">
                      <a:lumMod val="50000"/>
                      <a:alpha val="20000"/>
                    </a:schemeClr>
                  </a:solidFill>
                </a:ln>
                <a:solidFill>
                  <a:schemeClr val="tx1">
                    <a:lumMod val="85000"/>
                    <a:lumOff val="15000"/>
                  </a:schemeClr>
                </a:solidFill>
                <a:latin typeface="HY견고딕" panose="02030600000101010101" pitchFamily="18" charset="-127"/>
                <a:ea typeface="HY견고딕" panose="02030600000101010101" pitchFamily="18" charset="-127"/>
              </a:rPr>
              <a:t>음식 회상</a:t>
            </a:r>
            <a:endParaRPr lang="en-US" altLang="ko-KR" sz="1600" dirty="0">
              <a:ln>
                <a:solidFill>
                  <a:schemeClr val="bg2">
                    <a:lumMod val="50000"/>
                    <a:alpha val="20000"/>
                  </a:schemeClr>
                </a:solidFill>
              </a:ln>
              <a:solidFill>
                <a:schemeClr val="tx1">
                  <a:lumMod val="85000"/>
                  <a:lumOff val="15000"/>
                </a:schemeClr>
              </a:solidFill>
              <a:latin typeface="HY견고딕" panose="02030600000101010101" pitchFamily="18" charset="-127"/>
              <a:ea typeface="HY견고딕" panose="02030600000101010101" pitchFamily="18" charset="-127"/>
            </a:endParaRPr>
          </a:p>
          <a:p>
            <a:pPr marL="342900" indent="-342900">
              <a:buFont typeface="+mj-lt"/>
              <a:buAutoNum type="arabicPeriod"/>
            </a:pPr>
            <a:endParaRPr lang="en-US" altLang="ko-KR" sz="1600" dirty="0" smtClean="0">
              <a:ln>
                <a:solidFill>
                  <a:schemeClr val="bg2">
                    <a:lumMod val="50000"/>
                    <a:alpha val="20000"/>
                  </a:schemeClr>
                </a:solidFill>
              </a:ln>
              <a:solidFill>
                <a:schemeClr val="tx1">
                  <a:lumMod val="85000"/>
                  <a:lumOff val="15000"/>
                </a:schemeClr>
              </a:solidFill>
              <a:latin typeface="HY견고딕" panose="02030600000101010101" pitchFamily="18" charset="-127"/>
              <a:ea typeface="HY견고딕" panose="02030600000101010101" pitchFamily="18" charset="-127"/>
            </a:endParaRPr>
          </a:p>
          <a:p>
            <a:pPr marL="342900" indent="-342900">
              <a:buAutoNum type="arabicPeriod"/>
            </a:pPr>
            <a:r>
              <a:rPr lang="ko-KR" altLang="en-US" sz="1600" dirty="0" smtClean="0">
                <a:ln>
                  <a:solidFill>
                    <a:schemeClr val="bg2">
                      <a:lumMod val="50000"/>
                      <a:alpha val="20000"/>
                    </a:schemeClr>
                  </a:solidFill>
                </a:ln>
                <a:solidFill>
                  <a:schemeClr val="tx1">
                    <a:lumMod val="85000"/>
                    <a:lumOff val="15000"/>
                  </a:schemeClr>
                </a:solidFill>
                <a:latin typeface="HY견고딕" panose="02030600000101010101" pitchFamily="18" charset="-127"/>
                <a:ea typeface="HY견고딕" panose="02030600000101010101" pitchFamily="18" charset="-127"/>
              </a:rPr>
              <a:t> </a:t>
            </a:r>
            <a:r>
              <a:rPr lang="ko-KR" altLang="en-US" sz="1600" dirty="0" err="1" smtClean="0">
                <a:ln>
                  <a:solidFill>
                    <a:schemeClr val="bg2">
                      <a:lumMod val="50000"/>
                      <a:alpha val="20000"/>
                    </a:schemeClr>
                  </a:solidFill>
                </a:ln>
                <a:solidFill>
                  <a:schemeClr val="tx1">
                    <a:lumMod val="85000"/>
                    <a:lumOff val="15000"/>
                  </a:schemeClr>
                </a:solidFill>
                <a:latin typeface="HY견고딕" panose="02030600000101010101" pitchFamily="18" charset="-127"/>
                <a:ea typeface="HY견고딕" panose="02030600000101010101" pitchFamily="18" charset="-127"/>
              </a:rPr>
              <a:t>버킷</a:t>
            </a:r>
            <a:r>
              <a:rPr lang="ko-KR" altLang="en-US" sz="1600" dirty="0" smtClean="0">
                <a:ln>
                  <a:solidFill>
                    <a:schemeClr val="bg2">
                      <a:lumMod val="50000"/>
                      <a:alpha val="20000"/>
                    </a:schemeClr>
                  </a:solidFill>
                </a:ln>
                <a:solidFill>
                  <a:schemeClr val="tx1">
                    <a:lumMod val="85000"/>
                    <a:lumOff val="15000"/>
                  </a:schemeClr>
                </a:solidFill>
                <a:latin typeface="HY견고딕" panose="02030600000101010101" pitchFamily="18" charset="-127"/>
                <a:ea typeface="HY견고딕" panose="02030600000101010101" pitchFamily="18" charset="-127"/>
              </a:rPr>
              <a:t> 리스트 작성하기</a:t>
            </a:r>
            <a:endParaRPr lang="en-US" altLang="ko-KR" sz="1600" dirty="0" smtClean="0">
              <a:ln>
                <a:solidFill>
                  <a:schemeClr val="bg2">
                    <a:lumMod val="50000"/>
                    <a:alpha val="20000"/>
                  </a:schemeClr>
                </a:solidFill>
              </a:ln>
              <a:solidFill>
                <a:schemeClr val="tx1">
                  <a:lumMod val="85000"/>
                  <a:lumOff val="15000"/>
                </a:schemeClr>
              </a:solidFill>
              <a:latin typeface="HY견고딕" panose="02030600000101010101" pitchFamily="18" charset="-127"/>
              <a:ea typeface="HY견고딕" panose="02030600000101010101" pitchFamily="18" charset="-127"/>
            </a:endParaRPr>
          </a:p>
          <a:p>
            <a:pPr marL="342900" indent="-342900">
              <a:buAutoNum type="arabicPeriod"/>
            </a:pPr>
            <a:endParaRPr lang="en-US" altLang="ko-KR" sz="1600" dirty="0" smtClean="0">
              <a:ln>
                <a:solidFill>
                  <a:schemeClr val="bg2">
                    <a:lumMod val="50000"/>
                    <a:alpha val="20000"/>
                  </a:schemeClr>
                </a:solidFill>
              </a:ln>
              <a:solidFill>
                <a:schemeClr val="tx1">
                  <a:lumMod val="85000"/>
                  <a:lumOff val="15000"/>
                </a:schemeClr>
              </a:solidFill>
              <a:latin typeface="HY견고딕" panose="02030600000101010101" pitchFamily="18" charset="-127"/>
              <a:ea typeface="HY견고딕" panose="02030600000101010101" pitchFamily="18" charset="-127"/>
            </a:endParaRPr>
          </a:p>
          <a:p>
            <a:pPr marL="342900" indent="-342900">
              <a:buAutoNum type="arabicPeriod"/>
            </a:pPr>
            <a:r>
              <a:rPr lang="ko-KR" altLang="en-US" sz="1600" dirty="0" smtClean="0">
                <a:ln>
                  <a:solidFill>
                    <a:schemeClr val="bg2">
                      <a:lumMod val="50000"/>
                      <a:alpha val="20000"/>
                    </a:schemeClr>
                  </a:solidFill>
                </a:ln>
                <a:solidFill>
                  <a:schemeClr val="tx1">
                    <a:lumMod val="85000"/>
                    <a:lumOff val="15000"/>
                  </a:schemeClr>
                </a:solidFill>
                <a:latin typeface="HY견고딕" panose="02030600000101010101" pitchFamily="18" charset="-127"/>
                <a:ea typeface="HY견고딕" panose="02030600000101010101" pitchFamily="18" charset="-127"/>
              </a:rPr>
              <a:t>단짝 친구 </a:t>
            </a:r>
            <a:r>
              <a:rPr lang="ko-KR" altLang="en-US" sz="1600" dirty="0" err="1" smtClean="0">
                <a:ln>
                  <a:solidFill>
                    <a:schemeClr val="bg2">
                      <a:lumMod val="50000"/>
                      <a:alpha val="20000"/>
                    </a:schemeClr>
                  </a:solidFill>
                </a:ln>
                <a:solidFill>
                  <a:schemeClr val="tx1">
                    <a:lumMod val="85000"/>
                    <a:lumOff val="15000"/>
                  </a:schemeClr>
                </a:solidFill>
                <a:latin typeface="HY견고딕" panose="02030600000101010101" pitchFamily="18" charset="-127"/>
                <a:ea typeface="HY견고딕" panose="02030600000101010101" pitchFamily="18" charset="-127"/>
              </a:rPr>
              <a:t>모둠</a:t>
            </a:r>
            <a:r>
              <a:rPr lang="ko-KR" altLang="en-US" sz="1600" dirty="0" smtClean="0">
                <a:ln>
                  <a:solidFill>
                    <a:schemeClr val="bg2">
                      <a:lumMod val="50000"/>
                      <a:alpha val="20000"/>
                    </a:schemeClr>
                  </a:solidFill>
                </a:ln>
                <a:solidFill>
                  <a:schemeClr val="tx1">
                    <a:lumMod val="85000"/>
                    <a:lumOff val="15000"/>
                  </a:schemeClr>
                </a:solidFill>
                <a:latin typeface="HY견고딕" panose="02030600000101010101" pitchFamily="18" charset="-127"/>
                <a:ea typeface="HY견고딕" panose="02030600000101010101" pitchFamily="18" charset="-127"/>
              </a:rPr>
              <a:t> 만들기 </a:t>
            </a:r>
            <a:endParaRPr lang="en-US" altLang="ko-KR" sz="1600" dirty="0">
              <a:ln>
                <a:solidFill>
                  <a:schemeClr val="bg2">
                    <a:lumMod val="50000"/>
                    <a:alpha val="20000"/>
                  </a:schemeClr>
                </a:solidFill>
              </a:ln>
              <a:solidFill>
                <a:schemeClr val="tx1">
                  <a:lumMod val="85000"/>
                  <a:lumOff val="15000"/>
                </a:schemeClr>
              </a:solidFill>
              <a:latin typeface="HY견고딕" panose="02030600000101010101" pitchFamily="18" charset="-127"/>
              <a:ea typeface="HY견고딕" panose="02030600000101010101" pitchFamily="18" charset="-127"/>
            </a:endParaRPr>
          </a:p>
          <a:p>
            <a:pPr marL="342900" indent="-342900">
              <a:buAutoNum type="arabicPeriod"/>
            </a:pPr>
            <a:endParaRPr lang="en-US" altLang="ko-KR" sz="1600" dirty="0" smtClean="0">
              <a:ln>
                <a:solidFill>
                  <a:schemeClr val="bg2">
                    <a:lumMod val="50000"/>
                    <a:alpha val="20000"/>
                  </a:schemeClr>
                </a:solidFill>
              </a:ln>
              <a:solidFill>
                <a:schemeClr val="tx1">
                  <a:lumMod val="85000"/>
                  <a:lumOff val="15000"/>
                </a:schemeClr>
              </a:solidFill>
              <a:latin typeface="HY견고딕" panose="02030600000101010101" pitchFamily="18" charset="-127"/>
              <a:ea typeface="HY견고딕" panose="02030600000101010101" pitchFamily="18" charset="-127"/>
            </a:endParaRPr>
          </a:p>
          <a:p>
            <a:pPr marL="342900" indent="-342900">
              <a:buAutoNum type="arabicPeriod"/>
            </a:pPr>
            <a:r>
              <a:rPr lang="ko-KR" altLang="en-US" sz="1600" dirty="0" smtClean="0">
                <a:ln>
                  <a:solidFill>
                    <a:schemeClr val="bg2">
                      <a:lumMod val="50000"/>
                      <a:alpha val="20000"/>
                    </a:schemeClr>
                  </a:solidFill>
                </a:ln>
                <a:solidFill>
                  <a:schemeClr val="tx1">
                    <a:lumMod val="85000"/>
                    <a:lumOff val="15000"/>
                  </a:schemeClr>
                </a:solidFill>
                <a:latin typeface="HY견고딕" panose="02030600000101010101" pitchFamily="18" charset="-127"/>
                <a:ea typeface="HY견고딕" panose="02030600000101010101" pitchFamily="18" charset="-127"/>
              </a:rPr>
              <a:t>방문 업체 선정 및 업체 사전 미팅을 통해 </a:t>
            </a:r>
            <a:endParaRPr lang="en-US" altLang="ko-KR" sz="1600" dirty="0" smtClean="0">
              <a:ln>
                <a:solidFill>
                  <a:schemeClr val="bg2">
                    <a:lumMod val="50000"/>
                    <a:alpha val="20000"/>
                  </a:schemeClr>
                </a:solidFill>
              </a:ln>
              <a:solidFill>
                <a:schemeClr val="tx1">
                  <a:lumMod val="85000"/>
                  <a:lumOff val="15000"/>
                </a:schemeClr>
              </a:solidFill>
              <a:latin typeface="HY견고딕" panose="02030600000101010101" pitchFamily="18" charset="-127"/>
              <a:ea typeface="HY견고딕" panose="02030600000101010101" pitchFamily="18" charset="-127"/>
            </a:endParaRPr>
          </a:p>
          <a:p>
            <a:r>
              <a:rPr lang="ko-KR" altLang="en-US" sz="1600" dirty="0" smtClean="0">
                <a:ln>
                  <a:solidFill>
                    <a:schemeClr val="bg2">
                      <a:lumMod val="50000"/>
                      <a:alpha val="20000"/>
                    </a:schemeClr>
                  </a:solidFill>
                </a:ln>
                <a:solidFill>
                  <a:schemeClr val="tx1">
                    <a:lumMod val="85000"/>
                    <a:lumOff val="15000"/>
                  </a:schemeClr>
                </a:solidFill>
                <a:latin typeface="HY견고딕" panose="02030600000101010101" pitchFamily="18" charset="-127"/>
                <a:ea typeface="HY견고딕" panose="02030600000101010101" pitchFamily="18" charset="-127"/>
              </a:rPr>
              <a:t>       프로그램 취지 설명하고 협조 요청</a:t>
            </a:r>
            <a:endParaRPr lang="en-US" altLang="ko-KR" sz="1600" dirty="0" smtClean="0">
              <a:ln>
                <a:solidFill>
                  <a:schemeClr val="bg2">
                    <a:lumMod val="50000"/>
                    <a:alpha val="20000"/>
                  </a:schemeClr>
                </a:solidFill>
              </a:ln>
              <a:solidFill>
                <a:schemeClr val="tx1">
                  <a:lumMod val="85000"/>
                  <a:lumOff val="15000"/>
                </a:schemeClr>
              </a:solidFill>
              <a:latin typeface="HY견고딕" panose="02030600000101010101" pitchFamily="18" charset="-127"/>
              <a:ea typeface="HY견고딕" panose="02030600000101010101" pitchFamily="18" charset="-127"/>
            </a:endParaRPr>
          </a:p>
        </p:txBody>
      </p:sp>
      <p:sp>
        <p:nvSpPr>
          <p:cNvPr id="26" name="TextBox 25">
            <a:extLst>
              <a:ext uri="{FF2B5EF4-FFF2-40B4-BE49-F238E27FC236}">
                <a16:creationId xmlns:a16="http://schemas.microsoft.com/office/drawing/2014/main" id="{53D43CBC-0029-487D-A38C-BE5F7BA45218}"/>
              </a:ext>
            </a:extLst>
          </p:cNvPr>
          <p:cNvSpPr txBox="1"/>
          <p:nvPr/>
        </p:nvSpPr>
        <p:spPr>
          <a:xfrm>
            <a:off x="1058691" y="1582661"/>
            <a:ext cx="1552028" cy="400110"/>
          </a:xfrm>
          <a:prstGeom prst="rect">
            <a:avLst/>
          </a:prstGeom>
          <a:noFill/>
        </p:spPr>
        <p:txBody>
          <a:bodyPr wrap="none" rtlCol="0">
            <a:spAutoFit/>
          </a:bodyPr>
          <a:lstStyle/>
          <a:p>
            <a:r>
              <a:rPr lang="ko-KR" altLang="en-US" sz="2000" dirty="0" smtClean="0">
                <a:ln>
                  <a:solidFill>
                    <a:srgbClr val="10C3F1">
                      <a:alpha val="20000"/>
                    </a:srgbClr>
                  </a:solidFill>
                </a:ln>
                <a:solidFill>
                  <a:srgbClr val="10C3F1"/>
                </a:solidFill>
                <a:latin typeface="HY견고딕" panose="02030600000101010101" pitchFamily="18" charset="-127"/>
                <a:ea typeface="HY견고딕" panose="02030600000101010101" pitchFamily="18" charset="-127"/>
              </a:rPr>
              <a:t>프로그램 </a:t>
            </a:r>
            <a:r>
              <a:rPr lang="ko-KR" altLang="en-US" sz="2000" dirty="0">
                <a:ln>
                  <a:solidFill>
                    <a:srgbClr val="10C3F1">
                      <a:alpha val="20000"/>
                    </a:srgbClr>
                  </a:solidFill>
                </a:ln>
                <a:solidFill>
                  <a:srgbClr val="10C3F1"/>
                </a:solidFill>
                <a:latin typeface="HY견고딕" panose="02030600000101010101" pitchFamily="18" charset="-127"/>
                <a:ea typeface="HY견고딕" panose="02030600000101010101" pitchFamily="18" charset="-127"/>
              </a:rPr>
              <a:t>명</a:t>
            </a:r>
            <a:endParaRPr lang="en-US" altLang="ko-KR" sz="2000" dirty="0">
              <a:ln>
                <a:solidFill>
                  <a:srgbClr val="10C3F1">
                    <a:alpha val="20000"/>
                  </a:srgbClr>
                </a:solidFill>
              </a:ln>
              <a:solidFill>
                <a:srgbClr val="10C3F1"/>
              </a:solidFill>
              <a:latin typeface="HY견고딕" panose="02030600000101010101" pitchFamily="18" charset="-127"/>
              <a:ea typeface="HY견고딕" panose="02030600000101010101" pitchFamily="18" charset="-127"/>
            </a:endParaRPr>
          </a:p>
        </p:txBody>
      </p:sp>
      <p:cxnSp>
        <p:nvCxnSpPr>
          <p:cNvPr id="27" name="직선 연결선 26">
            <a:extLst>
              <a:ext uri="{FF2B5EF4-FFF2-40B4-BE49-F238E27FC236}">
                <a16:creationId xmlns:a16="http://schemas.microsoft.com/office/drawing/2014/main" id="{4BFE93EC-E019-4E1E-A152-4862B12F3367}"/>
              </a:ext>
            </a:extLst>
          </p:cNvPr>
          <p:cNvCxnSpPr/>
          <p:nvPr/>
        </p:nvCxnSpPr>
        <p:spPr>
          <a:xfrm flipH="1">
            <a:off x="1433580" y="2077806"/>
            <a:ext cx="58057" cy="15965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684E306-B59E-4916-A132-66AEA3ACC909}"/>
              </a:ext>
            </a:extLst>
          </p:cNvPr>
          <p:cNvSpPr txBox="1"/>
          <p:nvPr/>
        </p:nvSpPr>
        <p:spPr>
          <a:xfrm>
            <a:off x="1462609" y="2237908"/>
            <a:ext cx="4724901" cy="369332"/>
          </a:xfrm>
          <a:prstGeom prst="rect">
            <a:avLst/>
          </a:prstGeom>
          <a:noFill/>
        </p:spPr>
        <p:txBody>
          <a:bodyPr wrap="square" rtlCol="0">
            <a:spAutoFit/>
          </a:bodyPr>
          <a:lstStyle/>
          <a:p>
            <a:r>
              <a:rPr lang="ko-KR" altLang="en-US" sz="1600" dirty="0" smtClean="0">
                <a:ln>
                  <a:solidFill>
                    <a:schemeClr val="bg2">
                      <a:lumMod val="50000"/>
                      <a:alpha val="20000"/>
                    </a:schemeClr>
                  </a:solidFill>
                </a:ln>
                <a:solidFill>
                  <a:schemeClr val="tx1">
                    <a:lumMod val="85000"/>
                    <a:lumOff val="15000"/>
                  </a:schemeClr>
                </a:solidFill>
                <a:latin typeface="HY견고딕" panose="02030600000101010101" pitchFamily="18" charset="-127"/>
                <a:ea typeface="HY견고딕" panose="02030600000101010101" pitchFamily="18" charset="-127"/>
              </a:rPr>
              <a:t>지역사회와 </a:t>
            </a:r>
            <a:r>
              <a:rPr lang="ko-KR" altLang="en-US" dirty="0" smtClean="0">
                <a:ln>
                  <a:solidFill>
                    <a:schemeClr val="bg2">
                      <a:lumMod val="50000"/>
                      <a:alpha val="20000"/>
                    </a:schemeClr>
                  </a:solidFill>
                </a:ln>
                <a:solidFill>
                  <a:schemeClr val="tx1">
                    <a:lumMod val="85000"/>
                    <a:lumOff val="15000"/>
                  </a:schemeClr>
                </a:solidFill>
                <a:latin typeface="HY견고딕" panose="02030600000101010101" pitchFamily="18" charset="-127"/>
                <a:ea typeface="HY견고딕" panose="02030600000101010101" pitchFamily="18" charset="-127"/>
              </a:rPr>
              <a:t>함께</a:t>
            </a:r>
            <a:r>
              <a:rPr lang="ko-KR" altLang="en-US" sz="1600" dirty="0" smtClean="0">
                <a:ln>
                  <a:solidFill>
                    <a:schemeClr val="bg2">
                      <a:lumMod val="50000"/>
                      <a:alpha val="20000"/>
                    </a:schemeClr>
                  </a:solidFill>
                </a:ln>
                <a:solidFill>
                  <a:schemeClr val="tx1">
                    <a:lumMod val="85000"/>
                    <a:lumOff val="15000"/>
                  </a:schemeClr>
                </a:solidFill>
                <a:latin typeface="HY견고딕" panose="02030600000101010101" pitchFamily="18" charset="-127"/>
                <a:ea typeface="HY견고딕" panose="02030600000101010101" pitchFamily="18" charset="-127"/>
              </a:rPr>
              <a:t> 하는 프로그램</a:t>
            </a:r>
            <a:endParaRPr lang="en-US" altLang="ko-KR" sz="1600" dirty="0">
              <a:ln>
                <a:solidFill>
                  <a:schemeClr val="bg2">
                    <a:lumMod val="50000"/>
                    <a:alpha val="20000"/>
                  </a:schemeClr>
                </a:solidFill>
              </a:ln>
              <a:solidFill>
                <a:schemeClr val="tx1">
                  <a:lumMod val="85000"/>
                  <a:lumOff val="15000"/>
                </a:schemeClr>
              </a:solidFill>
              <a:latin typeface="HY견고딕" panose="02030600000101010101" pitchFamily="18" charset="-127"/>
              <a:ea typeface="HY견고딕" panose="02030600000101010101" pitchFamily="18" charset="-127"/>
            </a:endParaRPr>
          </a:p>
        </p:txBody>
      </p:sp>
      <p:sp>
        <p:nvSpPr>
          <p:cNvPr id="29" name="TextBox 28">
            <a:extLst>
              <a:ext uri="{FF2B5EF4-FFF2-40B4-BE49-F238E27FC236}">
                <a16:creationId xmlns:a16="http://schemas.microsoft.com/office/drawing/2014/main" id="{53D43CBC-0029-487D-A38C-BE5F7BA45218}"/>
              </a:ext>
            </a:extLst>
          </p:cNvPr>
          <p:cNvSpPr txBox="1"/>
          <p:nvPr/>
        </p:nvSpPr>
        <p:spPr>
          <a:xfrm>
            <a:off x="6887137" y="1570900"/>
            <a:ext cx="1552028" cy="400110"/>
          </a:xfrm>
          <a:prstGeom prst="rect">
            <a:avLst/>
          </a:prstGeom>
          <a:noFill/>
        </p:spPr>
        <p:txBody>
          <a:bodyPr wrap="none" rtlCol="0">
            <a:spAutoFit/>
          </a:bodyPr>
          <a:lstStyle/>
          <a:p>
            <a:r>
              <a:rPr lang="ko-KR" altLang="en-US" sz="2000" dirty="0" smtClean="0">
                <a:ln>
                  <a:solidFill>
                    <a:srgbClr val="10C3F1">
                      <a:alpha val="20000"/>
                    </a:srgbClr>
                  </a:solidFill>
                </a:ln>
                <a:solidFill>
                  <a:srgbClr val="10C3F1"/>
                </a:solidFill>
                <a:latin typeface="HY견고딕" panose="02030600000101010101" pitchFamily="18" charset="-127"/>
                <a:ea typeface="HY견고딕" panose="02030600000101010101" pitchFamily="18" charset="-127"/>
              </a:rPr>
              <a:t>프로그램 </a:t>
            </a:r>
            <a:r>
              <a:rPr lang="ko-KR" altLang="en-US" sz="2000" dirty="0">
                <a:ln>
                  <a:solidFill>
                    <a:srgbClr val="10C3F1">
                      <a:alpha val="20000"/>
                    </a:srgbClr>
                  </a:solidFill>
                </a:ln>
                <a:solidFill>
                  <a:srgbClr val="10C3F1"/>
                </a:solidFill>
                <a:latin typeface="HY견고딕" panose="02030600000101010101" pitchFamily="18" charset="-127"/>
                <a:ea typeface="HY견고딕" panose="02030600000101010101" pitchFamily="18" charset="-127"/>
              </a:rPr>
              <a:t>명</a:t>
            </a:r>
            <a:endParaRPr lang="en-US" altLang="ko-KR" sz="2000" dirty="0">
              <a:ln>
                <a:solidFill>
                  <a:srgbClr val="10C3F1">
                    <a:alpha val="20000"/>
                  </a:srgbClr>
                </a:solidFill>
              </a:ln>
              <a:solidFill>
                <a:srgbClr val="10C3F1"/>
              </a:solidFill>
              <a:latin typeface="HY견고딕" panose="02030600000101010101" pitchFamily="18" charset="-127"/>
              <a:ea typeface="HY견고딕" panose="02030600000101010101" pitchFamily="18" charset="-127"/>
            </a:endParaRPr>
          </a:p>
        </p:txBody>
      </p:sp>
      <p:sp>
        <p:nvSpPr>
          <p:cNvPr id="30" name="TextBox 29">
            <a:extLst>
              <a:ext uri="{FF2B5EF4-FFF2-40B4-BE49-F238E27FC236}">
                <a16:creationId xmlns:a16="http://schemas.microsoft.com/office/drawing/2014/main" id="{C684E306-B59E-4916-A132-66AEA3ACC909}"/>
              </a:ext>
            </a:extLst>
          </p:cNvPr>
          <p:cNvSpPr txBox="1"/>
          <p:nvPr/>
        </p:nvSpPr>
        <p:spPr>
          <a:xfrm>
            <a:off x="7282136" y="2237464"/>
            <a:ext cx="4241146" cy="369332"/>
          </a:xfrm>
          <a:prstGeom prst="rect">
            <a:avLst/>
          </a:prstGeom>
          <a:noFill/>
        </p:spPr>
        <p:txBody>
          <a:bodyPr wrap="square" rtlCol="0">
            <a:spAutoFit/>
          </a:bodyPr>
          <a:lstStyle/>
          <a:p>
            <a:r>
              <a:rPr lang="ko-KR" altLang="en-US" sz="1600" dirty="0" smtClean="0">
                <a:ln>
                  <a:solidFill>
                    <a:schemeClr val="bg2">
                      <a:lumMod val="50000"/>
                      <a:alpha val="20000"/>
                    </a:schemeClr>
                  </a:solidFill>
                </a:ln>
                <a:solidFill>
                  <a:schemeClr val="tx1">
                    <a:lumMod val="85000"/>
                    <a:lumOff val="15000"/>
                  </a:schemeClr>
                </a:solidFill>
                <a:latin typeface="HY견고딕" panose="02030600000101010101" pitchFamily="18" charset="-127"/>
                <a:ea typeface="HY견고딕" panose="02030600000101010101" pitchFamily="18" charset="-127"/>
              </a:rPr>
              <a:t>가족</a:t>
            </a:r>
            <a:r>
              <a:rPr lang="ko-KR" altLang="en-US" sz="1600" dirty="0">
                <a:ln>
                  <a:solidFill>
                    <a:schemeClr val="bg2">
                      <a:lumMod val="50000"/>
                      <a:alpha val="20000"/>
                    </a:schemeClr>
                  </a:solidFill>
                </a:ln>
                <a:solidFill>
                  <a:schemeClr val="tx1">
                    <a:lumMod val="85000"/>
                    <a:lumOff val="15000"/>
                  </a:schemeClr>
                </a:solidFill>
                <a:latin typeface="HY견고딕" panose="02030600000101010101" pitchFamily="18" charset="-127"/>
                <a:ea typeface="HY견고딕" panose="02030600000101010101" pitchFamily="18" charset="-127"/>
              </a:rPr>
              <a:t>과</a:t>
            </a:r>
            <a:r>
              <a:rPr lang="ko-KR" altLang="en-US" sz="1600" dirty="0" smtClean="0">
                <a:ln>
                  <a:solidFill>
                    <a:schemeClr val="bg2">
                      <a:lumMod val="50000"/>
                      <a:alpha val="20000"/>
                    </a:schemeClr>
                  </a:solidFill>
                </a:ln>
                <a:solidFill>
                  <a:schemeClr val="tx1">
                    <a:lumMod val="85000"/>
                    <a:lumOff val="15000"/>
                  </a:schemeClr>
                </a:solidFill>
                <a:latin typeface="HY견고딕" panose="02030600000101010101" pitchFamily="18" charset="-127"/>
                <a:ea typeface="HY견고딕" panose="02030600000101010101" pitchFamily="18" charset="-127"/>
              </a:rPr>
              <a:t> </a:t>
            </a:r>
            <a:r>
              <a:rPr lang="ko-KR" altLang="en-US" dirty="0" smtClean="0">
                <a:ln>
                  <a:solidFill>
                    <a:schemeClr val="bg2">
                      <a:lumMod val="50000"/>
                      <a:alpha val="20000"/>
                    </a:schemeClr>
                  </a:solidFill>
                </a:ln>
                <a:solidFill>
                  <a:schemeClr val="tx1">
                    <a:lumMod val="85000"/>
                    <a:lumOff val="15000"/>
                  </a:schemeClr>
                </a:solidFill>
                <a:latin typeface="HY견고딕" panose="02030600000101010101" pitchFamily="18" charset="-127"/>
                <a:ea typeface="HY견고딕" panose="02030600000101010101" pitchFamily="18" charset="-127"/>
              </a:rPr>
              <a:t>함께</a:t>
            </a:r>
            <a:r>
              <a:rPr lang="ko-KR" altLang="en-US" sz="1600" dirty="0" smtClean="0">
                <a:ln>
                  <a:solidFill>
                    <a:schemeClr val="bg2">
                      <a:lumMod val="50000"/>
                      <a:alpha val="20000"/>
                    </a:schemeClr>
                  </a:solidFill>
                </a:ln>
                <a:solidFill>
                  <a:schemeClr val="tx1">
                    <a:lumMod val="85000"/>
                    <a:lumOff val="15000"/>
                  </a:schemeClr>
                </a:solidFill>
                <a:latin typeface="HY견고딕" panose="02030600000101010101" pitchFamily="18" charset="-127"/>
                <a:ea typeface="HY견고딕" panose="02030600000101010101" pitchFamily="18" charset="-127"/>
              </a:rPr>
              <a:t> 하는 프로그램</a:t>
            </a:r>
            <a:endParaRPr lang="en-US" altLang="ko-KR" sz="1600" dirty="0">
              <a:ln>
                <a:solidFill>
                  <a:schemeClr val="bg2">
                    <a:lumMod val="50000"/>
                    <a:alpha val="20000"/>
                  </a:schemeClr>
                </a:solidFill>
              </a:ln>
              <a:solidFill>
                <a:schemeClr val="tx1">
                  <a:lumMod val="85000"/>
                  <a:lumOff val="15000"/>
                </a:schemeClr>
              </a:solidFill>
              <a:latin typeface="HY견고딕" panose="02030600000101010101" pitchFamily="18" charset="-127"/>
              <a:ea typeface="HY견고딕" panose="02030600000101010101" pitchFamily="18" charset="-127"/>
            </a:endParaRPr>
          </a:p>
        </p:txBody>
      </p:sp>
      <p:cxnSp>
        <p:nvCxnSpPr>
          <p:cNvPr id="31" name="직선 연결선 30">
            <a:extLst>
              <a:ext uri="{FF2B5EF4-FFF2-40B4-BE49-F238E27FC236}">
                <a16:creationId xmlns:a16="http://schemas.microsoft.com/office/drawing/2014/main" id="{4BFE93EC-E019-4E1E-A152-4862B12F3367}"/>
              </a:ext>
            </a:extLst>
          </p:cNvPr>
          <p:cNvCxnSpPr/>
          <p:nvPr/>
        </p:nvCxnSpPr>
        <p:spPr>
          <a:xfrm flipH="1">
            <a:off x="7245635" y="2007574"/>
            <a:ext cx="58057" cy="15965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3" name="직선 연결선 32">
            <a:extLst>
              <a:ext uri="{FF2B5EF4-FFF2-40B4-BE49-F238E27FC236}">
                <a16:creationId xmlns:a16="http://schemas.microsoft.com/office/drawing/2014/main" id="{9E16EEA5-917C-4589-9C5B-EE2086C6000F}"/>
              </a:ext>
            </a:extLst>
          </p:cNvPr>
          <p:cNvCxnSpPr/>
          <p:nvPr/>
        </p:nvCxnSpPr>
        <p:spPr>
          <a:xfrm>
            <a:off x="7031516" y="2603582"/>
            <a:ext cx="4499429"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53D43CBC-0029-487D-A38C-BE5F7BA45218}"/>
              </a:ext>
            </a:extLst>
          </p:cNvPr>
          <p:cNvSpPr txBox="1"/>
          <p:nvPr/>
        </p:nvSpPr>
        <p:spPr>
          <a:xfrm>
            <a:off x="6887137" y="2716463"/>
            <a:ext cx="2633727" cy="400110"/>
          </a:xfrm>
          <a:prstGeom prst="rect">
            <a:avLst/>
          </a:prstGeom>
          <a:noFill/>
        </p:spPr>
        <p:txBody>
          <a:bodyPr wrap="square" rtlCol="0">
            <a:spAutoFit/>
          </a:bodyPr>
          <a:lstStyle/>
          <a:p>
            <a:r>
              <a:rPr lang="ko-KR" altLang="en-US" sz="2000" dirty="0" smtClean="0">
                <a:ln>
                  <a:solidFill>
                    <a:srgbClr val="10C3F1">
                      <a:alpha val="20000"/>
                    </a:srgbClr>
                  </a:solidFill>
                </a:ln>
                <a:solidFill>
                  <a:srgbClr val="10C3F1"/>
                </a:solidFill>
                <a:latin typeface="HY견고딕" panose="02030600000101010101" pitchFamily="18" charset="-127"/>
                <a:ea typeface="HY견고딕" panose="02030600000101010101" pitchFamily="18" charset="-127"/>
              </a:rPr>
              <a:t>프로그램 사전 준비</a:t>
            </a:r>
            <a:endParaRPr lang="en-US" altLang="ko-KR" sz="2000" dirty="0">
              <a:ln>
                <a:solidFill>
                  <a:srgbClr val="10C3F1">
                    <a:alpha val="20000"/>
                  </a:srgbClr>
                </a:solidFill>
              </a:ln>
              <a:solidFill>
                <a:srgbClr val="10C3F1"/>
              </a:solidFill>
              <a:latin typeface="HY견고딕" panose="02030600000101010101" pitchFamily="18" charset="-127"/>
              <a:ea typeface="HY견고딕" panose="02030600000101010101" pitchFamily="18" charset="-127"/>
            </a:endParaRPr>
          </a:p>
        </p:txBody>
      </p:sp>
      <p:cxnSp>
        <p:nvCxnSpPr>
          <p:cNvPr id="37" name="직선 연결선 36">
            <a:extLst>
              <a:ext uri="{FF2B5EF4-FFF2-40B4-BE49-F238E27FC236}">
                <a16:creationId xmlns:a16="http://schemas.microsoft.com/office/drawing/2014/main" id="{4BFE93EC-E019-4E1E-A152-4862B12F3367}"/>
              </a:ext>
            </a:extLst>
          </p:cNvPr>
          <p:cNvCxnSpPr/>
          <p:nvPr/>
        </p:nvCxnSpPr>
        <p:spPr>
          <a:xfrm flipH="1">
            <a:off x="7272780" y="3103344"/>
            <a:ext cx="58057" cy="15965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C684E306-B59E-4916-A132-66AEA3ACC909}"/>
              </a:ext>
            </a:extLst>
          </p:cNvPr>
          <p:cNvSpPr txBox="1"/>
          <p:nvPr/>
        </p:nvSpPr>
        <p:spPr>
          <a:xfrm>
            <a:off x="6700421" y="3342831"/>
            <a:ext cx="5073769" cy="2031325"/>
          </a:xfrm>
          <a:prstGeom prst="rect">
            <a:avLst/>
          </a:prstGeom>
          <a:noFill/>
        </p:spPr>
        <p:txBody>
          <a:bodyPr wrap="square" rtlCol="0">
            <a:spAutoFit/>
          </a:bodyPr>
          <a:lstStyle/>
          <a:p>
            <a:pPr marL="342900" indent="-342900">
              <a:buFont typeface="+mj-lt"/>
              <a:buAutoNum type="arabicPeriod"/>
            </a:pPr>
            <a:r>
              <a:rPr lang="ko-KR" altLang="en-US" sz="1600" dirty="0" smtClean="0">
                <a:ln>
                  <a:solidFill>
                    <a:schemeClr val="bg2">
                      <a:lumMod val="50000"/>
                      <a:alpha val="20000"/>
                    </a:schemeClr>
                  </a:solidFill>
                </a:ln>
                <a:solidFill>
                  <a:schemeClr val="tx1">
                    <a:lumMod val="85000"/>
                    <a:lumOff val="15000"/>
                  </a:schemeClr>
                </a:solidFill>
                <a:latin typeface="HY견고딕" panose="02030600000101010101" pitchFamily="18" charset="-127"/>
                <a:ea typeface="HY견고딕" panose="02030600000101010101" pitchFamily="18" charset="-127"/>
              </a:rPr>
              <a:t>젊은 시절 </a:t>
            </a:r>
            <a:r>
              <a:rPr lang="en-US" altLang="ko-KR" sz="1600" dirty="0" smtClean="0">
                <a:ln>
                  <a:solidFill>
                    <a:schemeClr val="bg2">
                      <a:lumMod val="50000"/>
                      <a:alpha val="20000"/>
                    </a:schemeClr>
                  </a:solidFill>
                </a:ln>
                <a:solidFill>
                  <a:schemeClr val="tx1">
                    <a:lumMod val="85000"/>
                    <a:lumOff val="15000"/>
                  </a:schemeClr>
                </a:solidFill>
                <a:latin typeface="HY견고딕" panose="02030600000101010101" pitchFamily="18" charset="-127"/>
                <a:ea typeface="HY견고딕" panose="02030600000101010101" pitchFamily="18" charset="-127"/>
              </a:rPr>
              <a:t>“</a:t>
            </a:r>
            <a:r>
              <a:rPr lang="ko-KR" altLang="en-US" sz="1600" dirty="0" smtClean="0">
                <a:ln>
                  <a:solidFill>
                    <a:schemeClr val="bg2">
                      <a:lumMod val="50000"/>
                      <a:alpha val="20000"/>
                    </a:schemeClr>
                  </a:solidFill>
                </a:ln>
                <a:solidFill>
                  <a:schemeClr val="tx1">
                    <a:lumMod val="85000"/>
                    <a:lumOff val="15000"/>
                  </a:schemeClr>
                </a:solidFill>
                <a:latin typeface="HY견고딕" panose="02030600000101010101" pitchFamily="18" charset="-127"/>
                <a:ea typeface="HY견고딕" panose="02030600000101010101" pitchFamily="18" charset="-127"/>
              </a:rPr>
              <a:t>나</a:t>
            </a:r>
            <a:r>
              <a:rPr lang="en-US" altLang="ko-KR" sz="1600" dirty="0" smtClean="0">
                <a:ln>
                  <a:solidFill>
                    <a:schemeClr val="bg2">
                      <a:lumMod val="50000"/>
                      <a:alpha val="20000"/>
                    </a:schemeClr>
                  </a:solidFill>
                </a:ln>
                <a:solidFill>
                  <a:schemeClr val="tx1">
                    <a:lumMod val="85000"/>
                    <a:lumOff val="15000"/>
                  </a:schemeClr>
                </a:solidFill>
                <a:latin typeface="HY견고딕" panose="02030600000101010101" pitchFamily="18" charset="-127"/>
                <a:ea typeface="HY견고딕" panose="02030600000101010101" pitchFamily="18" charset="-127"/>
              </a:rPr>
              <a:t>”</a:t>
            </a:r>
            <a:r>
              <a:rPr lang="ko-KR" altLang="en-US" sz="1600" dirty="0" smtClean="0">
                <a:ln>
                  <a:solidFill>
                    <a:schemeClr val="bg2">
                      <a:lumMod val="50000"/>
                      <a:alpha val="20000"/>
                    </a:schemeClr>
                  </a:solidFill>
                </a:ln>
                <a:solidFill>
                  <a:schemeClr val="tx1">
                    <a:lumMod val="85000"/>
                    <a:lumOff val="15000"/>
                  </a:schemeClr>
                </a:solidFill>
                <a:latin typeface="HY견고딕" panose="02030600000101010101" pitchFamily="18" charset="-127"/>
                <a:ea typeface="HY견고딕" panose="02030600000101010101" pitchFamily="18" charset="-127"/>
              </a:rPr>
              <a:t> </a:t>
            </a:r>
            <a:r>
              <a:rPr lang="en-US" altLang="ko-KR" sz="1600" dirty="0" smtClean="0">
                <a:ln>
                  <a:solidFill>
                    <a:schemeClr val="bg2">
                      <a:lumMod val="50000"/>
                      <a:alpha val="20000"/>
                    </a:schemeClr>
                  </a:solidFill>
                </a:ln>
                <a:solidFill>
                  <a:schemeClr val="tx1">
                    <a:lumMod val="85000"/>
                    <a:lumOff val="15000"/>
                  </a:schemeClr>
                </a:solidFill>
                <a:latin typeface="HY견고딕" panose="02030600000101010101" pitchFamily="18" charset="-127"/>
                <a:ea typeface="HY견고딕" panose="02030600000101010101" pitchFamily="18" charset="-127"/>
              </a:rPr>
              <a:t>- </a:t>
            </a:r>
            <a:r>
              <a:rPr lang="ko-KR" altLang="en-US" sz="1600" dirty="0" smtClean="0">
                <a:ln>
                  <a:solidFill>
                    <a:schemeClr val="bg2">
                      <a:lumMod val="50000"/>
                      <a:alpha val="20000"/>
                    </a:schemeClr>
                  </a:solidFill>
                </a:ln>
                <a:solidFill>
                  <a:schemeClr val="tx1">
                    <a:lumMod val="85000"/>
                    <a:lumOff val="15000"/>
                  </a:schemeClr>
                </a:solidFill>
                <a:latin typeface="HY견고딕" panose="02030600000101010101" pitchFamily="18" charset="-127"/>
                <a:ea typeface="HY견고딕" panose="02030600000101010101" pitchFamily="18" charset="-127"/>
              </a:rPr>
              <a:t>기억에 남는 장소</a:t>
            </a:r>
            <a:r>
              <a:rPr lang="en-US" altLang="ko-KR" sz="1600" dirty="0" smtClean="0">
                <a:ln>
                  <a:solidFill>
                    <a:schemeClr val="bg2">
                      <a:lumMod val="50000"/>
                      <a:alpha val="20000"/>
                    </a:schemeClr>
                  </a:solidFill>
                </a:ln>
                <a:solidFill>
                  <a:schemeClr val="tx1">
                    <a:lumMod val="85000"/>
                    <a:lumOff val="15000"/>
                  </a:schemeClr>
                </a:solidFill>
                <a:latin typeface="HY견고딕" panose="02030600000101010101" pitchFamily="18" charset="-127"/>
                <a:ea typeface="HY견고딕" panose="02030600000101010101" pitchFamily="18" charset="-127"/>
              </a:rPr>
              <a:t>, </a:t>
            </a:r>
            <a:r>
              <a:rPr lang="ko-KR" altLang="en-US" sz="1600" dirty="0" smtClean="0">
                <a:ln>
                  <a:solidFill>
                    <a:schemeClr val="bg2">
                      <a:lumMod val="50000"/>
                      <a:alpha val="20000"/>
                    </a:schemeClr>
                  </a:solidFill>
                </a:ln>
                <a:solidFill>
                  <a:schemeClr val="tx1">
                    <a:lumMod val="85000"/>
                    <a:lumOff val="15000"/>
                  </a:schemeClr>
                </a:solidFill>
                <a:latin typeface="HY견고딕" panose="02030600000101010101" pitchFamily="18" charset="-127"/>
                <a:ea typeface="HY견고딕" panose="02030600000101010101" pitchFamily="18" charset="-127"/>
              </a:rPr>
              <a:t>음식 회상</a:t>
            </a:r>
            <a:endParaRPr lang="en-US" altLang="ko-KR" sz="1600" dirty="0">
              <a:ln>
                <a:solidFill>
                  <a:schemeClr val="bg2">
                    <a:lumMod val="50000"/>
                    <a:alpha val="20000"/>
                  </a:schemeClr>
                </a:solidFill>
              </a:ln>
              <a:solidFill>
                <a:schemeClr val="tx1">
                  <a:lumMod val="85000"/>
                  <a:lumOff val="15000"/>
                </a:schemeClr>
              </a:solidFill>
              <a:latin typeface="HY견고딕" panose="02030600000101010101" pitchFamily="18" charset="-127"/>
              <a:ea typeface="HY견고딕" panose="02030600000101010101" pitchFamily="18" charset="-127"/>
            </a:endParaRPr>
          </a:p>
          <a:p>
            <a:pPr marL="342900" indent="-342900">
              <a:buFont typeface="+mj-lt"/>
              <a:buAutoNum type="arabicPeriod"/>
            </a:pPr>
            <a:endParaRPr lang="en-US" altLang="ko-KR" sz="1600" dirty="0" smtClean="0">
              <a:ln>
                <a:solidFill>
                  <a:schemeClr val="bg2">
                    <a:lumMod val="50000"/>
                    <a:alpha val="20000"/>
                  </a:schemeClr>
                </a:solidFill>
              </a:ln>
              <a:solidFill>
                <a:schemeClr val="tx1">
                  <a:lumMod val="85000"/>
                  <a:lumOff val="15000"/>
                </a:schemeClr>
              </a:solidFill>
              <a:latin typeface="HY견고딕" panose="02030600000101010101" pitchFamily="18" charset="-127"/>
              <a:ea typeface="HY견고딕" panose="02030600000101010101" pitchFamily="18" charset="-127"/>
            </a:endParaRPr>
          </a:p>
          <a:p>
            <a:pPr marL="342900" indent="-342900">
              <a:buAutoNum type="arabicPeriod"/>
            </a:pPr>
            <a:r>
              <a:rPr lang="ko-KR" altLang="en-US" sz="1600" dirty="0" smtClean="0">
                <a:ln>
                  <a:solidFill>
                    <a:schemeClr val="bg2">
                      <a:lumMod val="50000"/>
                      <a:alpha val="20000"/>
                    </a:schemeClr>
                  </a:solidFill>
                </a:ln>
                <a:solidFill>
                  <a:schemeClr val="tx1">
                    <a:lumMod val="85000"/>
                    <a:lumOff val="15000"/>
                  </a:schemeClr>
                </a:solidFill>
                <a:latin typeface="HY견고딕" panose="02030600000101010101" pitchFamily="18" charset="-127"/>
                <a:ea typeface="HY견고딕" panose="02030600000101010101" pitchFamily="18" charset="-127"/>
              </a:rPr>
              <a:t>가보고 싶은 장소에 대한 에피소드 나누기</a:t>
            </a:r>
            <a:endParaRPr lang="en-US" altLang="ko-KR" sz="1600" dirty="0" smtClean="0">
              <a:ln>
                <a:solidFill>
                  <a:schemeClr val="bg2">
                    <a:lumMod val="50000"/>
                    <a:alpha val="20000"/>
                  </a:schemeClr>
                </a:solidFill>
              </a:ln>
              <a:solidFill>
                <a:schemeClr val="tx1">
                  <a:lumMod val="85000"/>
                  <a:lumOff val="15000"/>
                </a:schemeClr>
              </a:solidFill>
              <a:latin typeface="HY견고딕" panose="02030600000101010101" pitchFamily="18" charset="-127"/>
              <a:ea typeface="HY견고딕" panose="02030600000101010101" pitchFamily="18" charset="-127"/>
            </a:endParaRPr>
          </a:p>
          <a:p>
            <a:pPr marL="342900" indent="-342900">
              <a:buAutoNum type="arabicPeriod"/>
            </a:pPr>
            <a:endParaRPr lang="en-US" altLang="ko-KR" sz="1600" dirty="0" smtClean="0">
              <a:ln>
                <a:solidFill>
                  <a:schemeClr val="bg2">
                    <a:lumMod val="50000"/>
                    <a:alpha val="20000"/>
                  </a:schemeClr>
                </a:solidFill>
              </a:ln>
              <a:solidFill>
                <a:schemeClr val="tx1">
                  <a:lumMod val="85000"/>
                  <a:lumOff val="15000"/>
                </a:schemeClr>
              </a:solidFill>
              <a:latin typeface="HY견고딕" panose="02030600000101010101" pitchFamily="18" charset="-127"/>
              <a:ea typeface="HY견고딕" panose="02030600000101010101" pitchFamily="18" charset="-127"/>
            </a:endParaRPr>
          </a:p>
          <a:p>
            <a:pPr marL="342900" indent="-342900">
              <a:buAutoNum type="arabicPeriod"/>
            </a:pPr>
            <a:r>
              <a:rPr lang="ko-KR" altLang="en-US" sz="1600" dirty="0" smtClean="0">
                <a:ln>
                  <a:solidFill>
                    <a:schemeClr val="bg2">
                      <a:lumMod val="50000"/>
                      <a:alpha val="20000"/>
                    </a:schemeClr>
                  </a:solidFill>
                </a:ln>
                <a:solidFill>
                  <a:schemeClr val="tx1">
                    <a:lumMod val="85000"/>
                    <a:lumOff val="15000"/>
                  </a:schemeClr>
                </a:solidFill>
                <a:latin typeface="HY견고딕" panose="02030600000101010101" pitchFamily="18" charset="-127"/>
                <a:ea typeface="HY견고딕" panose="02030600000101010101" pitchFamily="18" charset="-127"/>
              </a:rPr>
              <a:t>보고 싶은 가족 초대 명단 및 가족 참여 안내</a:t>
            </a:r>
            <a:endParaRPr lang="en-US" altLang="ko-KR" sz="1600" dirty="0">
              <a:ln>
                <a:solidFill>
                  <a:schemeClr val="bg2">
                    <a:lumMod val="50000"/>
                    <a:alpha val="20000"/>
                  </a:schemeClr>
                </a:solidFill>
              </a:ln>
              <a:solidFill>
                <a:schemeClr val="tx1">
                  <a:lumMod val="85000"/>
                  <a:lumOff val="15000"/>
                </a:schemeClr>
              </a:solidFill>
              <a:latin typeface="HY견고딕" panose="02030600000101010101" pitchFamily="18" charset="-127"/>
              <a:ea typeface="HY견고딕" panose="02030600000101010101" pitchFamily="18" charset="-127"/>
            </a:endParaRPr>
          </a:p>
          <a:p>
            <a:pPr marL="342900" indent="-342900">
              <a:buAutoNum type="arabicPeriod"/>
            </a:pPr>
            <a:endParaRPr lang="en-US" altLang="ko-KR" sz="1600" dirty="0" smtClean="0">
              <a:ln>
                <a:solidFill>
                  <a:schemeClr val="bg2">
                    <a:lumMod val="50000"/>
                    <a:alpha val="20000"/>
                  </a:schemeClr>
                </a:solidFill>
              </a:ln>
              <a:solidFill>
                <a:schemeClr val="tx1">
                  <a:lumMod val="85000"/>
                  <a:lumOff val="15000"/>
                </a:schemeClr>
              </a:solidFill>
              <a:latin typeface="HY견고딕" panose="02030600000101010101" pitchFamily="18" charset="-127"/>
              <a:ea typeface="HY견고딕" panose="02030600000101010101" pitchFamily="18" charset="-127"/>
            </a:endParaRPr>
          </a:p>
          <a:p>
            <a:pPr marL="342900" indent="-342900">
              <a:buAutoNum type="arabicPeriod"/>
            </a:pPr>
            <a:r>
              <a:rPr lang="ko-KR" altLang="en-US" sz="1600" dirty="0" smtClean="0">
                <a:ln>
                  <a:solidFill>
                    <a:schemeClr val="bg2">
                      <a:lumMod val="50000"/>
                      <a:alpha val="20000"/>
                    </a:schemeClr>
                  </a:solidFill>
                </a:ln>
                <a:solidFill>
                  <a:schemeClr val="tx1">
                    <a:lumMod val="85000"/>
                    <a:lumOff val="15000"/>
                  </a:schemeClr>
                </a:solidFill>
                <a:latin typeface="HY견고딕" panose="02030600000101010101" pitchFamily="18" charset="-127"/>
                <a:ea typeface="HY견고딕" panose="02030600000101010101" pitchFamily="18" charset="-127"/>
              </a:rPr>
              <a:t>방문 장소 사전 답사 및 프로그램 계획</a:t>
            </a:r>
            <a:endParaRPr lang="en-US" altLang="ko-KR" sz="1600" dirty="0" smtClean="0">
              <a:ln>
                <a:solidFill>
                  <a:schemeClr val="bg2">
                    <a:lumMod val="50000"/>
                    <a:alpha val="20000"/>
                  </a:schemeClr>
                </a:solidFill>
              </a:ln>
              <a:solidFill>
                <a:schemeClr val="tx1">
                  <a:lumMod val="85000"/>
                  <a:lumOff val="15000"/>
                </a:schemeClr>
              </a:solidFill>
              <a:latin typeface="HY견고딕" panose="02030600000101010101" pitchFamily="18" charset="-127"/>
              <a:ea typeface="HY견고딕" panose="02030600000101010101" pitchFamily="18" charset="-127"/>
            </a:endParaRPr>
          </a:p>
          <a:p>
            <a:pPr marL="342900" indent="-342900">
              <a:buAutoNum type="arabicPeriod"/>
            </a:pPr>
            <a:endParaRPr lang="en-US" altLang="ko-KR" sz="1400" dirty="0">
              <a:ln>
                <a:solidFill>
                  <a:schemeClr val="bg2">
                    <a:lumMod val="50000"/>
                    <a:alpha val="20000"/>
                  </a:schemeClr>
                </a:solidFill>
              </a:ln>
              <a:solidFill>
                <a:schemeClr val="tx1">
                  <a:lumMod val="85000"/>
                  <a:lumOff val="15000"/>
                </a:schemeClr>
              </a:solidFill>
              <a:latin typeface="KoPub돋움체 Light" panose="02020603020101020101" pitchFamily="18" charset="-127"/>
              <a:ea typeface="KoPub돋움체 Light" panose="02020603020101020101" pitchFamily="18" charset="-127"/>
            </a:endParaRPr>
          </a:p>
        </p:txBody>
      </p:sp>
      <p:cxnSp>
        <p:nvCxnSpPr>
          <p:cNvPr id="39" name="직선 연결선 38">
            <a:extLst>
              <a:ext uri="{FF2B5EF4-FFF2-40B4-BE49-F238E27FC236}">
                <a16:creationId xmlns:a16="http://schemas.microsoft.com/office/drawing/2014/main" id="{7DEC3E6B-5969-4AE8-80B6-9D87FCE05A2E}"/>
              </a:ext>
            </a:extLst>
          </p:cNvPr>
          <p:cNvCxnSpPr/>
          <p:nvPr/>
        </p:nvCxnSpPr>
        <p:spPr>
          <a:xfrm flipV="1">
            <a:off x="7031229" y="5531163"/>
            <a:ext cx="4742960" cy="20316"/>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직선 연결선 22">
            <a:extLst>
              <a:ext uri="{FF2B5EF4-FFF2-40B4-BE49-F238E27FC236}">
                <a16:creationId xmlns:a16="http://schemas.microsoft.com/office/drawing/2014/main" id="{34E43885-1EBB-4900-B1A0-7DE98DE39C1E}"/>
              </a:ext>
            </a:extLst>
          </p:cNvPr>
          <p:cNvCxnSpPr>
            <a:cxnSpLocks/>
          </p:cNvCxnSpPr>
          <p:nvPr/>
        </p:nvCxnSpPr>
        <p:spPr>
          <a:xfrm>
            <a:off x="6496467" y="1582661"/>
            <a:ext cx="0" cy="3662221"/>
          </a:xfrm>
          <a:prstGeom prst="line">
            <a:avLst/>
          </a:prstGeom>
          <a:ln w="25400">
            <a:solidFill>
              <a:schemeClr val="bg1">
                <a:lumMod val="95000"/>
                <a:alpha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34831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ACAD2"/>
        </a:solidFill>
        <a:effectLst/>
      </p:bgPr>
    </p:bg>
    <p:spTree>
      <p:nvGrpSpPr>
        <p:cNvPr id="1" name=""/>
        <p:cNvGrpSpPr/>
        <p:nvPr/>
      </p:nvGrpSpPr>
      <p:grpSpPr>
        <a:xfrm>
          <a:off x="0" y="0"/>
          <a:ext cx="0" cy="0"/>
          <a:chOff x="0" y="0"/>
          <a:chExt cx="0" cy="0"/>
        </a:xfrm>
      </p:grpSpPr>
      <p:grpSp>
        <p:nvGrpSpPr>
          <p:cNvPr id="6" name="그룹 5">
            <a:extLst>
              <a:ext uri="{FF2B5EF4-FFF2-40B4-BE49-F238E27FC236}">
                <a16:creationId xmlns:a16="http://schemas.microsoft.com/office/drawing/2014/main" id="{5E6D56E3-9AEF-4E3F-9A10-FD15FAE4C2F2}"/>
              </a:ext>
            </a:extLst>
          </p:cNvPr>
          <p:cNvGrpSpPr/>
          <p:nvPr/>
        </p:nvGrpSpPr>
        <p:grpSpPr>
          <a:xfrm>
            <a:off x="167030" y="165101"/>
            <a:ext cx="11870640" cy="1011687"/>
            <a:chOff x="167030" y="165100"/>
            <a:chExt cx="11870640" cy="3695700"/>
          </a:xfrm>
        </p:grpSpPr>
        <p:sp>
          <p:nvSpPr>
            <p:cNvPr id="5" name="직사각형 4">
              <a:extLst>
                <a:ext uri="{FF2B5EF4-FFF2-40B4-BE49-F238E27FC236}">
                  <a16:creationId xmlns:a16="http://schemas.microsoft.com/office/drawing/2014/main" id="{287DE350-76C2-4A90-80FA-F1A7AD2B7979}"/>
                </a:ext>
              </a:extLst>
            </p:cNvPr>
            <p:cNvSpPr/>
            <p:nvPr/>
          </p:nvSpPr>
          <p:spPr>
            <a:xfrm>
              <a:off x="167030" y="165100"/>
              <a:ext cx="11870640" cy="3695700"/>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AFAFA"/>
                </a:solidFill>
              </a:endParaRPr>
            </a:p>
          </p:txBody>
        </p:sp>
        <p:pic>
          <p:nvPicPr>
            <p:cNvPr id="3074" name="Picture 2" descr="Sharpened Blue Wooden Pencil">
              <a:extLst>
                <a:ext uri="{FF2B5EF4-FFF2-40B4-BE49-F238E27FC236}">
                  <a16:creationId xmlns:a16="http://schemas.microsoft.com/office/drawing/2014/main" id="{C4015885-A445-4DD1-86E7-5BC1B93C20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7068" y="165100"/>
              <a:ext cx="5540602" cy="36957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3D5CE33F-44D2-49CD-94B4-BB78EC68794F}"/>
              </a:ext>
            </a:extLst>
          </p:cNvPr>
          <p:cNvSpPr txBox="1"/>
          <p:nvPr/>
        </p:nvSpPr>
        <p:spPr>
          <a:xfrm>
            <a:off x="199570" y="1706650"/>
            <a:ext cx="5806594" cy="461665"/>
          </a:xfrm>
          <a:prstGeom prst="rect">
            <a:avLst/>
          </a:prstGeom>
          <a:noFill/>
        </p:spPr>
        <p:txBody>
          <a:bodyPr wrap="square" rtlCol="0">
            <a:spAutoFit/>
          </a:bodyPr>
          <a:lstStyle/>
          <a:p>
            <a:r>
              <a:rPr lang="en-US" altLang="ko-KR" sz="2400" dirty="0" smtClean="0">
                <a:ln>
                  <a:solidFill>
                    <a:schemeClr val="bg1">
                      <a:alpha val="20000"/>
                    </a:schemeClr>
                  </a:solidFill>
                </a:ln>
                <a:latin typeface="HY견고딕" panose="02030600000101010101" pitchFamily="18" charset="-127"/>
                <a:ea typeface="HY견고딕" panose="02030600000101010101" pitchFamily="18" charset="-127"/>
              </a:rPr>
              <a:t>1. </a:t>
            </a:r>
            <a:r>
              <a:rPr lang="ko-KR" altLang="en-US" sz="2400" dirty="0" smtClean="0">
                <a:ln>
                  <a:solidFill>
                    <a:schemeClr val="bg1">
                      <a:alpha val="20000"/>
                    </a:schemeClr>
                  </a:solidFill>
                </a:ln>
                <a:latin typeface="HY견고딕" panose="02030600000101010101" pitchFamily="18" charset="-127"/>
                <a:ea typeface="HY견고딕" panose="02030600000101010101" pitchFamily="18" charset="-127"/>
              </a:rPr>
              <a:t>우리동네 한 바퀴 </a:t>
            </a:r>
            <a:r>
              <a:rPr lang="en-US" altLang="ko-KR" sz="2400" dirty="0" smtClean="0">
                <a:ln>
                  <a:solidFill>
                    <a:schemeClr val="bg1">
                      <a:alpha val="20000"/>
                    </a:schemeClr>
                  </a:solidFill>
                </a:ln>
                <a:latin typeface="HY견고딕" panose="02030600000101010101" pitchFamily="18" charset="-127"/>
                <a:ea typeface="HY견고딕" panose="02030600000101010101" pitchFamily="18" charset="-127"/>
              </a:rPr>
              <a:t>“</a:t>
            </a:r>
            <a:r>
              <a:rPr lang="ko-KR" altLang="en-US" sz="2400" dirty="0" smtClean="0">
                <a:ln>
                  <a:solidFill>
                    <a:schemeClr val="bg1">
                      <a:alpha val="20000"/>
                    </a:schemeClr>
                  </a:solidFill>
                </a:ln>
                <a:latin typeface="HY견고딕" panose="02030600000101010101" pitchFamily="18" charset="-127"/>
                <a:ea typeface="HY견고딕" panose="02030600000101010101" pitchFamily="18" charset="-127"/>
              </a:rPr>
              <a:t>지역사</a:t>
            </a:r>
            <a:r>
              <a:rPr lang="ko-KR" altLang="en-US" sz="2400" dirty="0">
                <a:ln>
                  <a:solidFill>
                    <a:schemeClr val="bg1">
                      <a:alpha val="20000"/>
                    </a:schemeClr>
                  </a:solidFill>
                </a:ln>
                <a:latin typeface="HY견고딕" panose="02030600000101010101" pitchFamily="18" charset="-127"/>
                <a:ea typeface="HY견고딕" panose="02030600000101010101" pitchFamily="18" charset="-127"/>
              </a:rPr>
              <a:t>랑</a:t>
            </a:r>
            <a:r>
              <a:rPr lang="en-US" altLang="ko-KR" sz="2400" dirty="0" smtClean="0">
                <a:ln>
                  <a:solidFill>
                    <a:schemeClr val="bg1">
                      <a:alpha val="20000"/>
                    </a:schemeClr>
                  </a:solidFill>
                </a:ln>
                <a:latin typeface="HY견고딕" panose="02030600000101010101" pitchFamily="18" charset="-127"/>
                <a:ea typeface="HY견고딕" panose="02030600000101010101" pitchFamily="18" charset="-127"/>
              </a:rPr>
              <a:t>”</a:t>
            </a:r>
            <a:r>
              <a:rPr lang="ko-KR" altLang="en-US" sz="2400" dirty="0" smtClean="0">
                <a:ln>
                  <a:solidFill>
                    <a:schemeClr val="bg1">
                      <a:alpha val="20000"/>
                    </a:schemeClr>
                  </a:solidFill>
                </a:ln>
                <a:latin typeface="HY견고딕" panose="02030600000101010101" pitchFamily="18" charset="-127"/>
                <a:ea typeface="HY견고딕" panose="02030600000101010101" pitchFamily="18" charset="-127"/>
              </a:rPr>
              <a:t> </a:t>
            </a:r>
            <a:endParaRPr lang="en-US" altLang="ko-KR" sz="2000" dirty="0">
              <a:ln>
                <a:solidFill>
                  <a:schemeClr val="bg1">
                    <a:alpha val="20000"/>
                  </a:schemeClr>
                </a:solidFill>
              </a:ln>
              <a:latin typeface="HY견고딕" panose="02030600000101010101" pitchFamily="18" charset="-127"/>
              <a:ea typeface="HY견고딕" panose="02030600000101010101" pitchFamily="18" charset="-127"/>
            </a:endParaRPr>
          </a:p>
        </p:txBody>
      </p:sp>
      <p:cxnSp>
        <p:nvCxnSpPr>
          <p:cNvPr id="10" name="직선 연결선 9">
            <a:extLst>
              <a:ext uri="{FF2B5EF4-FFF2-40B4-BE49-F238E27FC236}">
                <a16:creationId xmlns:a16="http://schemas.microsoft.com/office/drawing/2014/main" id="{FC1EA054-8EBF-4DE7-9091-56D3DE2748F1}"/>
              </a:ext>
            </a:extLst>
          </p:cNvPr>
          <p:cNvCxnSpPr>
            <a:cxnSpLocks/>
          </p:cNvCxnSpPr>
          <p:nvPr/>
        </p:nvCxnSpPr>
        <p:spPr>
          <a:xfrm flipV="1">
            <a:off x="199571" y="2285121"/>
            <a:ext cx="5585212" cy="18086"/>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E6A4723C-0510-48B2-AA01-4960B76FA02A}"/>
              </a:ext>
            </a:extLst>
          </p:cNvPr>
          <p:cNvSpPr txBox="1"/>
          <p:nvPr/>
        </p:nvSpPr>
        <p:spPr>
          <a:xfrm>
            <a:off x="215900" y="2478809"/>
            <a:ext cx="6011578" cy="2308324"/>
          </a:xfrm>
          <a:prstGeom prst="rect">
            <a:avLst/>
          </a:prstGeom>
          <a:noFill/>
        </p:spPr>
        <p:txBody>
          <a:bodyPr wrap="square" rtlCol="0">
            <a:spAutoFit/>
          </a:bodyPr>
          <a:lstStyle/>
          <a:p>
            <a:endParaRPr lang="en-US" altLang="ko-KR" sz="1400" b="1" dirty="0">
              <a:ln>
                <a:solidFill>
                  <a:schemeClr val="bg1">
                    <a:alpha val="20000"/>
                  </a:schemeClr>
                </a:solidFill>
              </a:ln>
              <a:solidFill>
                <a:schemeClr val="bg1"/>
              </a:solidFill>
              <a:latin typeface="경기천년제목 Medium" panose="02020603020101020101" pitchFamily="18" charset="-127"/>
              <a:ea typeface="경기천년제목 Medium" panose="02020603020101020101" pitchFamily="18" charset="-127"/>
            </a:endParaRPr>
          </a:p>
          <a:p>
            <a:r>
              <a:rPr lang="en-US" altLang="ko-KR" sz="1400" b="1" dirty="0" smtClean="0">
                <a:ln>
                  <a:solidFill>
                    <a:schemeClr val="bg1">
                      <a:alpha val="20000"/>
                    </a:schemeClr>
                  </a:solidFill>
                </a:ln>
                <a:solidFill>
                  <a:schemeClr val="bg1"/>
                </a:solidFill>
                <a:latin typeface="경기천년제목 Medium" panose="02020603020101020101" pitchFamily="18" charset="-127"/>
                <a:ea typeface="경기천년제목 Medium" panose="02020603020101020101" pitchFamily="18" charset="-127"/>
              </a:rPr>
              <a:t> </a:t>
            </a:r>
            <a:r>
              <a:rPr lang="en-US" altLang="ko-KR" b="1" dirty="0" smtClean="0">
                <a:ln>
                  <a:solidFill>
                    <a:schemeClr val="bg1">
                      <a:alpha val="20000"/>
                    </a:schemeClr>
                  </a:solidFill>
                </a:ln>
                <a:latin typeface="HY견명조" panose="02030600000101010101" pitchFamily="18" charset="-127"/>
                <a:ea typeface="HY견명조" panose="02030600000101010101" pitchFamily="18" charset="-127"/>
              </a:rPr>
              <a:t>- </a:t>
            </a:r>
            <a:r>
              <a:rPr lang="ko-KR" altLang="en-US" sz="1600" b="1" dirty="0" smtClean="0">
                <a:ln>
                  <a:solidFill>
                    <a:schemeClr val="bg1">
                      <a:alpha val="20000"/>
                    </a:schemeClr>
                  </a:solidFill>
                </a:ln>
                <a:latin typeface="HY견고딕" panose="02030600000101010101" pitchFamily="18" charset="-127"/>
                <a:ea typeface="HY견고딕" panose="02030600000101010101" pitchFamily="18" charset="-127"/>
              </a:rPr>
              <a:t>박물관</a:t>
            </a:r>
            <a:r>
              <a:rPr lang="en-US" altLang="ko-KR" sz="1600" b="1" dirty="0" smtClean="0">
                <a:ln>
                  <a:solidFill>
                    <a:schemeClr val="bg1">
                      <a:alpha val="20000"/>
                    </a:schemeClr>
                  </a:solidFill>
                </a:ln>
                <a:latin typeface="HY견고딕" panose="02030600000101010101" pitchFamily="18" charset="-127"/>
                <a:ea typeface="HY견고딕" panose="02030600000101010101" pitchFamily="18" charset="-127"/>
              </a:rPr>
              <a:t>, </a:t>
            </a:r>
            <a:r>
              <a:rPr lang="ko-KR" altLang="en-US" sz="1600" b="1" dirty="0" smtClean="0">
                <a:ln>
                  <a:solidFill>
                    <a:schemeClr val="bg1">
                      <a:alpha val="20000"/>
                    </a:schemeClr>
                  </a:solidFill>
                </a:ln>
                <a:latin typeface="HY견고딕" panose="02030600000101010101" pitchFamily="18" charset="-127"/>
                <a:ea typeface="HY견고딕" panose="02030600000101010101" pitchFamily="18" charset="-127"/>
              </a:rPr>
              <a:t>커피숍</a:t>
            </a:r>
            <a:r>
              <a:rPr lang="en-US" altLang="ko-KR" sz="1600" b="1" dirty="0" smtClean="0">
                <a:ln>
                  <a:solidFill>
                    <a:schemeClr val="bg1">
                      <a:alpha val="20000"/>
                    </a:schemeClr>
                  </a:solidFill>
                </a:ln>
                <a:latin typeface="HY견고딕" panose="02030600000101010101" pitchFamily="18" charset="-127"/>
                <a:ea typeface="HY견고딕" panose="02030600000101010101" pitchFamily="18" charset="-127"/>
              </a:rPr>
              <a:t>, </a:t>
            </a:r>
            <a:r>
              <a:rPr lang="ko-KR" altLang="en-US" sz="1600" b="1" dirty="0" smtClean="0">
                <a:ln>
                  <a:solidFill>
                    <a:schemeClr val="bg1">
                      <a:alpha val="20000"/>
                    </a:schemeClr>
                  </a:solidFill>
                </a:ln>
                <a:latin typeface="HY견고딕" panose="02030600000101010101" pitchFamily="18" charset="-127"/>
                <a:ea typeface="HY견고딕" panose="02030600000101010101" pitchFamily="18" charset="-127"/>
              </a:rPr>
              <a:t>빵집</a:t>
            </a:r>
            <a:r>
              <a:rPr lang="en-US" altLang="ko-KR" sz="1600" b="1" dirty="0" smtClean="0">
                <a:ln>
                  <a:solidFill>
                    <a:schemeClr val="bg1">
                      <a:alpha val="20000"/>
                    </a:schemeClr>
                  </a:solidFill>
                </a:ln>
                <a:latin typeface="HY견고딕" panose="02030600000101010101" pitchFamily="18" charset="-127"/>
                <a:ea typeface="HY견고딕" panose="02030600000101010101" pitchFamily="18" charset="-127"/>
              </a:rPr>
              <a:t>, </a:t>
            </a:r>
            <a:r>
              <a:rPr lang="ko-KR" altLang="en-US" sz="1600" b="1" dirty="0" err="1" smtClean="0">
                <a:ln>
                  <a:solidFill>
                    <a:schemeClr val="bg1">
                      <a:alpha val="20000"/>
                    </a:schemeClr>
                  </a:solidFill>
                </a:ln>
                <a:latin typeface="HY견고딕" panose="02030600000101010101" pitchFamily="18" charset="-127"/>
                <a:ea typeface="HY견고딕" panose="02030600000101010101" pitchFamily="18" charset="-127"/>
              </a:rPr>
              <a:t>아울렛</a:t>
            </a:r>
            <a:r>
              <a:rPr lang="ko-KR" altLang="en-US" sz="1600" b="1" dirty="0" smtClean="0">
                <a:ln>
                  <a:solidFill>
                    <a:schemeClr val="bg1">
                      <a:alpha val="20000"/>
                    </a:schemeClr>
                  </a:solidFill>
                </a:ln>
                <a:latin typeface="HY견고딕" panose="02030600000101010101" pitchFamily="18" charset="-127"/>
                <a:ea typeface="HY견고딕" panose="02030600000101010101" pitchFamily="18" charset="-127"/>
              </a:rPr>
              <a:t> 매장</a:t>
            </a:r>
            <a:r>
              <a:rPr lang="en-US" altLang="ko-KR" sz="1600" b="1" dirty="0" smtClean="0">
                <a:ln>
                  <a:solidFill>
                    <a:schemeClr val="bg1">
                      <a:alpha val="20000"/>
                    </a:schemeClr>
                  </a:solidFill>
                </a:ln>
                <a:latin typeface="HY견고딕" panose="02030600000101010101" pitchFamily="18" charset="-127"/>
                <a:ea typeface="HY견고딕" panose="02030600000101010101" pitchFamily="18" charset="-127"/>
              </a:rPr>
              <a:t>, </a:t>
            </a:r>
            <a:r>
              <a:rPr lang="ko-KR" altLang="en-US" sz="1600" b="1" dirty="0" smtClean="0">
                <a:ln>
                  <a:solidFill>
                    <a:schemeClr val="bg1">
                      <a:alpha val="20000"/>
                    </a:schemeClr>
                  </a:solidFill>
                </a:ln>
                <a:latin typeface="HY견고딕" panose="02030600000101010101" pitchFamily="18" charset="-127"/>
                <a:ea typeface="HY견고딕" panose="02030600000101010101" pitchFamily="18" charset="-127"/>
              </a:rPr>
              <a:t>노래</a:t>
            </a:r>
            <a:r>
              <a:rPr lang="ko-KR" altLang="en-US" sz="1600" b="1" dirty="0">
                <a:ln>
                  <a:solidFill>
                    <a:schemeClr val="bg1">
                      <a:alpha val="20000"/>
                    </a:schemeClr>
                  </a:solidFill>
                </a:ln>
                <a:latin typeface="HY견고딕" panose="02030600000101010101" pitchFamily="18" charset="-127"/>
                <a:ea typeface="HY견고딕" panose="02030600000101010101" pitchFamily="18" charset="-127"/>
              </a:rPr>
              <a:t>방</a:t>
            </a:r>
            <a:r>
              <a:rPr lang="en-US" altLang="ko-KR" sz="1600" b="1" dirty="0" smtClean="0">
                <a:ln>
                  <a:solidFill>
                    <a:schemeClr val="bg1">
                      <a:alpha val="20000"/>
                    </a:schemeClr>
                  </a:solidFill>
                </a:ln>
                <a:latin typeface="HY견고딕" panose="02030600000101010101" pitchFamily="18" charset="-127"/>
                <a:ea typeface="HY견고딕" panose="02030600000101010101" pitchFamily="18" charset="-127"/>
              </a:rPr>
              <a:t>, </a:t>
            </a:r>
            <a:r>
              <a:rPr lang="ko-KR" altLang="en-US" sz="1600" b="1" dirty="0" smtClean="0">
                <a:ln>
                  <a:solidFill>
                    <a:schemeClr val="bg1">
                      <a:alpha val="20000"/>
                    </a:schemeClr>
                  </a:solidFill>
                </a:ln>
                <a:latin typeface="HY견고딕" panose="02030600000101010101" pitchFamily="18" charset="-127"/>
                <a:ea typeface="HY견고딕" panose="02030600000101010101" pitchFamily="18" charset="-127"/>
              </a:rPr>
              <a:t>도서관</a:t>
            </a:r>
            <a:r>
              <a:rPr lang="en-US" altLang="ko-KR" sz="1600" b="1" dirty="0" smtClean="0">
                <a:ln>
                  <a:solidFill>
                    <a:schemeClr val="bg1">
                      <a:alpha val="20000"/>
                    </a:schemeClr>
                  </a:solidFill>
                </a:ln>
                <a:latin typeface="HY견고딕" panose="02030600000101010101" pitchFamily="18" charset="-127"/>
                <a:ea typeface="HY견고딕" panose="02030600000101010101" pitchFamily="18" charset="-127"/>
              </a:rPr>
              <a:t>, </a:t>
            </a:r>
            <a:r>
              <a:rPr lang="ko-KR" altLang="en-US" sz="1600" b="1" dirty="0" smtClean="0">
                <a:ln>
                  <a:solidFill>
                    <a:schemeClr val="bg1">
                      <a:alpha val="20000"/>
                    </a:schemeClr>
                  </a:solidFill>
                </a:ln>
                <a:latin typeface="HY견고딕" panose="02030600000101010101" pitchFamily="18" charset="-127"/>
                <a:ea typeface="HY견고딕" panose="02030600000101010101" pitchFamily="18" charset="-127"/>
              </a:rPr>
              <a:t>은행</a:t>
            </a:r>
            <a:r>
              <a:rPr lang="en-US" altLang="ko-KR" sz="1600" b="1" dirty="0" smtClean="0">
                <a:ln>
                  <a:solidFill>
                    <a:schemeClr val="bg1">
                      <a:alpha val="20000"/>
                    </a:schemeClr>
                  </a:solidFill>
                </a:ln>
                <a:latin typeface="HY견고딕" panose="02030600000101010101" pitchFamily="18" charset="-127"/>
                <a:ea typeface="HY견고딕" panose="02030600000101010101" pitchFamily="18" charset="-127"/>
              </a:rPr>
              <a:t>,</a:t>
            </a:r>
            <a:r>
              <a:rPr lang="ko-KR" altLang="en-US" sz="1600" b="1" dirty="0" smtClean="0">
                <a:ln>
                  <a:solidFill>
                    <a:schemeClr val="bg1">
                      <a:alpha val="20000"/>
                    </a:schemeClr>
                  </a:solidFill>
                </a:ln>
                <a:latin typeface="HY견고딕" panose="02030600000101010101" pitchFamily="18" charset="-127"/>
                <a:ea typeface="HY견고딕" panose="02030600000101010101" pitchFamily="18" charset="-127"/>
              </a:rPr>
              <a:t>여주</a:t>
            </a:r>
            <a:r>
              <a:rPr lang="en-US" altLang="ko-KR" sz="1600" b="1" dirty="0" smtClean="0">
                <a:ln>
                  <a:solidFill>
                    <a:schemeClr val="bg1">
                      <a:alpha val="20000"/>
                    </a:schemeClr>
                  </a:solidFill>
                </a:ln>
                <a:latin typeface="HY견고딕" panose="02030600000101010101" pitchFamily="18" charset="-127"/>
                <a:ea typeface="HY견고딕" panose="02030600000101010101" pitchFamily="18" charset="-127"/>
              </a:rPr>
              <a:t>5</a:t>
            </a:r>
            <a:r>
              <a:rPr lang="ko-KR" altLang="en-US" sz="1600" b="1" dirty="0" smtClean="0">
                <a:ln>
                  <a:solidFill>
                    <a:schemeClr val="bg1">
                      <a:alpha val="20000"/>
                    </a:schemeClr>
                  </a:solidFill>
                </a:ln>
                <a:latin typeface="HY견고딕" panose="02030600000101010101" pitchFamily="18" charset="-127"/>
                <a:ea typeface="HY견고딕" panose="02030600000101010101" pitchFamily="18" charset="-127"/>
              </a:rPr>
              <a:t>일장 등 방문을 통해 지역주민과</a:t>
            </a:r>
            <a:r>
              <a:rPr lang="en-US" altLang="ko-KR" sz="1600" b="1" dirty="0">
                <a:ln>
                  <a:solidFill>
                    <a:schemeClr val="bg1">
                      <a:alpha val="20000"/>
                    </a:schemeClr>
                  </a:solidFill>
                </a:ln>
                <a:latin typeface="HY견고딕" panose="02030600000101010101" pitchFamily="18" charset="-127"/>
                <a:ea typeface="HY견고딕" panose="02030600000101010101" pitchFamily="18" charset="-127"/>
              </a:rPr>
              <a:t> </a:t>
            </a:r>
            <a:r>
              <a:rPr lang="ko-KR" altLang="en-US" sz="1600" b="1" dirty="0" smtClean="0">
                <a:ln>
                  <a:solidFill>
                    <a:schemeClr val="bg1">
                      <a:alpha val="20000"/>
                    </a:schemeClr>
                  </a:solidFill>
                </a:ln>
                <a:latin typeface="HY견고딕" panose="02030600000101010101" pitchFamily="18" charset="-127"/>
                <a:ea typeface="HY견고딕" panose="02030600000101010101" pitchFamily="18" charset="-127"/>
              </a:rPr>
              <a:t>지역사회가 치매어르신에 대한 이해도를 높여  지역사회 돌봄 실현을 위한 치매 친화적 환경 조성</a:t>
            </a:r>
            <a:endParaRPr lang="en-US" altLang="ko-KR" sz="1600" b="1" dirty="0" smtClean="0">
              <a:ln>
                <a:solidFill>
                  <a:schemeClr val="bg1">
                    <a:alpha val="20000"/>
                  </a:schemeClr>
                </a:solidFill>
              </a:ln>
              <a:latin typeface="HY견고딕" panose="02030600000101010101" pitchFamily="18" charset="-127"/>
              <a:ea typeface="HY견고딕" panose="02030600000101010101" pitchFamily="18" charset="-127"/>
            </a:endParaRPr>
          </a:p>
          <a:p>
            <a:endParaRPr lang="en-US" altLang="ko-KR" sz="1600" b="1" dirty="0">
              <a:ln>
                <a:solidFill>
                  <a:schemeClr val="bg1">
                    <a:alpha val="20000"/>
                  </a:schemeClr>
                </a:solidFill>
              </a:ln>
              <a:latin typeface="HY견고딕" panose="02030600000101010101" pitchFamily="18" charset="-127"/>
              <a:ea typeface="HY견고딕" panose="02030600000101010101" pitchFamily="18" charset="-127"/>
            </a:endParaRPr>
          </a:p>
          <a:p>
            <a:r>
              <a:rPr lang="en-US" altLang="ko-KR" sz="1600" b="1" dirty="0" smtClean="0">
                <a:ln>
                  <a:solidFill>
                    <a:schemeClr val="bg1">
                      <a:alpha val="20000"/>
                    </a:schemeClr>
                  </a:solidFill>
                </a:ln>
                <a:latin typeface="HY견고딕" panose="02030600000101010101" pitchFamily="18" charset="-127"/>
                <a:ea typeface="HY견고딕" panose="02030600000101010101" pitchFamily="18" charset="-127"/>
              </a:rPr>
              <a:t> - </a:t>
            </a:r>
            <a:r>
              <a:rPr lang="ko-KR" altLang="en-US" sz="1600" b="1" dirty="0" smtClean="0">
                <a:ln>
                  <a:solidFill>
                    <a:schemeClr val="bg1">
                      <a:alpha val="20000"/>
                    </a:schemeClr>
                  </a:solidFill>
                </a:ln>
                <a:latin typeface="HY견고딕" panose="02030600000101010101" pitchFamily="18" charset="-127"/>
                <a:ea typeface="HY견고딕" panose="02030600000101010101" pitchFamily="18" charset="-127"/>
              </a:rPr>
              <a:t>키 </a:t>
            </a:r>
            <a:r>
              <a:rPr lang="ko-KR" altLang="en-US" sz="1600" b="1" dirty="0" err="1" smtClean="0">
                <a:ln>
                  <a:solidFill>
                    <a:schemeClr val="bg1">
                      <a:alpha val="20000"/>
                    </a:schemeClr>
                  </a:solidFill>
                </a:ln>
                <a:latin typeface="HY견고딕" panose="02030600000101010101" pitchFamily="18" charset="-127"/>
                <a:ea typeface="HY견고딕" panose="02030600000101010101" pitchFamily="18" charset="-127"/>
              </a:rPr>
              <a:t>오스크</a:t>
            </a:r>
            <a:r>
              <a:rPr lang="ko-KR" altLang="en-US" sz="1600" b="1" dirty="0" smtClean="0">
                <a:ln>
                  <a:solidFill>
                    <a:schemeClr val="bg1">
                      <a:alpha val="20000"/>
                    </a:schemeClr>
                  </a:solidFill>
                </a:ln>
                <a:latin typeface="HY견고딕" panose="02030600000101010101" pitchFamily="18" charset="-127"/>
                <a:ea typeface="HY견고딕" panose="02030600000101010101" pitchFamily="18" charset="-127"/>
              </a:rPr>
              <a:t> 기계 조작 경험을 통해 </a:t>
            </a:r>
            <a:r>
              <a:rPr lang="ko-KR" altLang="en-US" sz="1600" b="1" dirty="0" err="1" smtClean="0">
                <a:ln>
                  <a:solidFill>
                    <a:schemeClr val="bg1">
                      <a:alpha val="20000"/>
                    </a:schemeClr>
                  </a:solidFill>
                </a:ln>
                <a:latin typeface="HY견고딕" panose="02030600000101010101" pitchFamily="18" charset="-127"/>
                <a:ea typeface="HY견고딕" panose="02030600000101010101" pitchFamily="18" charset="-127"/>
              </a:rPr>
              <a:t>자존감과</a:t>
            </a:r>
            <a:r>
              <a:rPr lang="ko-KR" altLang="en-US" sz="1600" b="1" dirty="0" smtClean="0">
                <a:ln>
                  <a:solidFill>
                    <a:schemeClr val="bg1">
                      <a:alpha val="20000"/>
                    </a:schemeClr>
                  </a:solidFill>
                </a:ln>
                <a:latin typeface="HY견고딕" panose="02030600000101010101" pitchFamily="18" charset="-127"/>
                <a:ea typeface="HY견고딕" panose="02030600000101010101" pitchFamily="18" charset="-127"/>
              </a:rPr>
              <a:t>  성취감을 향상시키고 </a:t>
            </a:r>
            <a:r>
              <a:rPr lang="en-US" altLang="ko-KR" sz="1600" b="1" dirty="0" smtClean="0">
                <a:ln>
                  <a:solidFill>
                    <a:schemeClr val="bg1">
                      <a:alpha val="20000"/>
                    </a:schemeClr>
                  </a:solidFill>
                </a:ln>
                <a:latin typeface="HY견고딕" panose="02030600000101010101" pitchFamily="18" charset="-127"/>
                <a:ea typeface="HY견고딕" panose="02030600000101010101" pitchFamily="18" charset="-127"/>
              </a:rPr>
              <a:t>,</a:t>
            </a:r>
            <a:r>
              <a:rPr lang="ko-KR" altLang="en-US" sz="1600" b="1" dirty="0" smtClean="0">
                <a:ln>
                  <a:solidFill>
                    <a:schemeClr val="bg1">
                      <a:alpha val="20000"/>
                    </a:schemeClr>
                  </a:solidFill>
                </a:ln>
                <a:latin typeface="HY견고딕" panose="02030600000101010101" pitchFamily="18" charset="-127"/>
                <a:ea typeface="HY견고딕" panose="02030600000101010101" pitchFamily="18" charset="-127"/>
              </a:rPr>
              <a:t> 다양한 종류의 음식 </a:t>
            </a:r>
            <a:r>
              <a:rPr lang="en-US" altLang="ko-KR" sz="1600" b="1" dirty="0" smtClean="0">
                <a:ln>
                  <a:solidFill>
                    <a:schemeClr val="bg1">
                      <a:alpha val="20000"/>
                    </a:schemeClr>
                  </a:solidFill>
                </a:ln>
                <a:latin typeface="HY견고딕" panose="02030600000101010101" pitchFamily="18" charset="-127"/>
                <a:ea typeface="HY견고딕" panose="02030600000101010101" pitchFamily="18" charset="-127"/>
              </a:rPr>
              <a:t>,</a:t>
            </a:r>
            <a:r>
              <a:rPr lang="ko-KR" altLang="en-US" sz="1600" b="1" dirty="0" smtClean="0">
                <a:ln>
                  <a:solidFill>
                    <a:schemeClr val="bg1">
                      <a:alpha val="20000"/>
                    </a:schemeClr>
                  </a:solidFill>
                </a:ln>
                <a:latin typeface="HY견고딕" panose="02030600000101010101" pitchFamily="18" charset="-127"/>
                <a:ea typeface="HY견고딕" panose="02030600000101010101" pitchFamily="18" charset="-127"/>
              </a:rPr>
              <a:t> 음료수를 주문해보며  인지 향상을  도움</a:t>
            </a:r>
            <a:endParaRPr lang="en-US" altLang="ko-KR" sz="1600" b="1" dirty="0" smtClean="0">
              <a:ln>
                <a:solidFill>
                  <a:schemeClr val="bg1">
                    <a:alpha val="20000"/>
                  </a:schemeClr>
                </a:solidFill>
              </a:ln>
              <a:latin typeface="HY견고딕" panose="02030600000101010101" pitchFamily="18" charset="-127"/>
              <a:ea typeface="HY견고딕" panose="02030600000101010101" pitchFamily="18" charset="-127"/>
            </a:endParaRPr>
          </a:p>
        </p:txBody>
      </p:sp>
      <p:cxnSp>
        <p:nvCxnSpPr>
          <p:cNvPr id="34" name="직선 연결선 33">
            <a:extLst>
              <a:ext uri="{FF2B5EF4-FFF2-40B4-BE49-F238E27FC236}">
                <a16:creationId xmlns:a16="http://schemas.microsoft.com/office/drawing/2014/main" id="{34E43885-1EBB-4900-B1A0-7DE98DE39C1E}"/>
              </a:ext>
            </a:extLst>
          </p:cNvPr>
          <p:cNvCxnSpPr>
            <a:cxnSpLocks/>
          </p:cNvCxnSpPr>
          <p:nvPr/>
        </p:nvCxnSpPr>
        <p:spPr>
          <a:xfrm>
            <a:off x="6227478" y="1937482"/>
            <a:ext cx="0" cy="4296784"/>
          </a:xfrm>
          <a:prstGeom prst="line">
            <a:avLst/>
          </a:prstGeom>
          <a:ln w="25400">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
        <p:nvSpPr>
          <p:cNvPr id="22" name="직사각형 21">
            <a:extLst>
              <a:ext uri="{FF2B5EF4-FFF2-40B4-BE49-F238E27FC236}">
                <a16:creationId xmlns:a16="http://schemas.microsoft.com/office/drawing/2014/main" id="{9D0E54F9-B037-4721-947C-1EE79961CB3B}"/>
              </a:ext>
            </a:extLst>
          </p:cNvPr>
          <p:cNvSpPr/>
          <p:nvPr/>
        </p:nvSpPr>
        <p:spPr>
          <a:xfrm>
            <a:off x="260349" y="161125"/>
            <a:ext cx="6101949" cy="1015663"/>
          </a:xfrm>
          <a:prstGeom prst="rect">
            <a:avLst/>
          </a:prstGeom>
        </p:spPr>
        <p:txBody>
          <a:bodyPr wrap="square">
            <a:spAutoFit/>
          </a:bodyPr>
          <a:lstStyle/>
          <a:p>
            <a:r>
              <a:rPr lang="en-US" altLang="ko-KR" sz="6000" dirty="0">
                <a:ln>
                  <a:solidFill>
                    <a:srgbClr val="4FCAE6">
                      <a:alpha val="20000"/>
                    </a:srgbClr>
                  </a:solidFill>
                </a:ln>
                <a:solidFill>
                  <a:srgbClr val="4FCAE6"/>
                </a:solidFill>
                <a:ea typeface="KoPub돋움체 Bold" panose="02020603020101020101" pitchFamily="18" charset="-127"/>
              </a:rPr>
              <a:t>4</a:t>
            </a:r>
            <a:r>
              <a:rPr lang="en-US" altLang="ko-KR" sz="6000" dirty="0" smtClean="0">
                <a:ln>
                  <a:solidFill>
                    <a:srgbClr val="4FCAE6">
                      <a:alpha val="20000"/>
                    </a:srgbClr>
                  </a:solidFill>
                </a:ln>
                <a:solidFill>
                  <a:srgbClr val="4FCAE6"/>
                </a:solidFill>
                <a:ea typeface="KoPub돋움체 Bold" panose="02020603020101020101" pitchFamily="18" charset="-127"/>
              </a:rPr>
              <a:t>. </a:t>
            </a:r>
            <a:r>
              <a:rPr lang="ko-KR" altLang="en-US" sz="4800" dirty="0" smtClean="0">
                <a:ln>
                  <a:solidFill>
                    <a:srgbClr val="4FCAE6">
                      <a:alpha val="20000"/>
                    </a:srgbClr>
                  </a:solidFill>
                </a:ln>
                <a:solidFill>
                  <a:srgbClr val="4FCAE6"/>
                </a:solidFill>
                <a:latin typeface="HY견고딕" panose="02030600000101010101" pitchFamily="18" charset="-127"/>
                <a:ea typeface="HY견고딕" panose="02030600000101010101" pitchFamily="18" charset="-127"/>
              </a:rPr>
              <a:t>프로그램</a:t>
            </a:r>
            <a:r>
              <a:rPr lang="ko-KR" altLang="en-US" sz="6000" dirty="0" smtClean="0">
                <a:ln>
                  <a:solidFill>
                    <a:srgbClr val="4FCAE6">
                      <a:alpha val="20000"/>
                    </a:srgbClr>
                  </a:solidFill>
                </a:ln>
                <a:solidFill>
                  <a:srgbClr val="4FCAE6"/>
                </a:solidFill>
                <a:ea typeface="KoPub돋움체 Bold" panose="02020603020101020101" pitchFamily="18" charset="-127"/>
              </a:rPr>
              <a:t> 현황</a:t>
            </a:r>
            <a:endParaRPr lang="ko-KR" altLang="en-US" sz="6000" dirty="0"/>
          </a:p>
        </p:txBody>
      </p:sp>
      <p:cxnSp>
        <p:nvCxnSpPr>
          <p:cNvPr id="29" name="직선 연결선 28">
            <a:extLst>
              <a:ext uri="{FF2B5EF4-FFF2-40B4-BE49-F238E27FC236}">
                <a16:creationId xmlns:a16="http://schemas.microsoft.com/office/drawing/2014/main" id="{FC1EA054-8EBF-4DE7-9091-56D3DE2748F1}"/>
              </a:ext>
            </a:extLst>
          </p:cNvPr>
          <p:cNvCxnSpPr>
            <a:cxnSpLocks/>
          </p:cNvCxnSpPr>
          <p:nvPr/>
        </p:nvCxnSpPr>
        <p:spPr>
          <a:xfrm>
            <a:off x="6362298" y="1601727"/>
            <a:ext cx="4844067"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C:\Users\admin\Desktop\2018.01.23시장나들이 0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8022" y="1793103"/>
            <a:ext cx="1761407" cy="17743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9" name="Picture 5" descr="C:\Users\admin\Desktop\190821우리동네한바퀴 (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4708" y="3055972"/>
            <a:ext cx="1927178" cy="1905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0" name="Picture 6" descr="C:\Users\admin\Desktop\190925우리동네한바퀴 (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1922" y="4066623"/>
            <a:ext cx="1705698" cy="17902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2" name="Picture 8" descr="C:\Users\admin\Desktop\191022우리동네한바퀴 (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81114" y="1706650"/>
            <a:ext cx="1725251" cy="17263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3" name="Picture 9" descr="C:\Users\admin\Desktop\191119우리동네한바퀴 (7).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81172" y="3711851"/>
            <a:ext cx="1689721" cy="17754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4" name="Picture 10" descr="C:\Users\admin\Desktop\191224우리동네한바퀴(노래방) (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34671" y="5057688"/>
            <a:ext cx="1767215" cy="182438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5" name="Picture 11" descr="C:\Users\admin\Desktop\190723우리동네한바퀴(카페) (2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7030" y="5088571"/>
            <a:ext cx="1815774" cy="1536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36" name="Picture 12" descr="C:\Users\admin\Desktop\190723우리동네한바퀴(카페) (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71947" y="5088571"/>
            <a:ext cx="1861837" cy="1536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37" name="Picture 13" descr="C:\Users\admin\Desktop\180719시장나들이 (3).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23424" y="5088571"/>
            <a:ext cx="1878926" cy="1536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3247052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ACAD2"/>
        </a:solidFill>
        <a:effectLst/>
      </p:bgPr>
    </p:bg>
    <p:spTree>
      <p:nvGrpSpPr>
        <p:cNvPr id="1" name=""/>
        <p:cNvGrpSpPr/>
        <p:nvPr/>
      </p:nvGrpSpPr>
      <p:grpSpPr>
        <a:xfrm>
          <a:off x="0" y="0"/>
          <a:ext cx="0" cy="0"/>
          <a:chOff x="0" y="0"/>
          <a:chExt cx="0" cy="0"/>
        </a:xfrm>
      </p:grpSpPr>
      <p:grpSp>
        <p:nvGrpSpPr>
          <p:cNvPr id="6" name="그룹 5">
            <a:extLst>
              <a:ext uri="{FF2B5EF4-FFF2-40B4-BE49-F238E27FC236}">
                <a16:creationId xmlns:a16="http://schemas.microsoft.com/office/drawing/2014/main" id="{5E6D56E3-9AEF-4E3F-9A10-FD15FAE4C2F2}"/>
              </a:ext>
            </a:extLst>
          </p:cNvPr>
          <p:cNvGrpSpPr/>
          <p:nvPr/>
        </p:nvGrpSpPr>
        <p:grpSpPr>
          <a:xfrm>
            <a:off x="167030" y="165101"/>
            <a:ext cx="11870640" cy="1011687"/>
            <a:chOff x="167030" y="165100"/>
            <a:chExt cx="11870640" cy="3695700"/>
          </a:xfrm>
        </p:grpSpPr>
        <p:sp>
          <p:nvSpPr>
            <p:cNvPr id="5" name="직사각형 4">
              <a:extLst>
                <a:ext uri="{FF2B5EF4-FFF2-40B4-BE49-F238E27FC236}">
                  <a16:creationId xmlns:a16="http://schemas.microsoft.com/office/drawing/2014/main" id="{287DE350-76C2-4A90-80FA-F1A7AD2B7979}"/>
                </a:ext>
              </a:extLst>
            </p:cNvPr>
            <p:cNvSpPr/>
            <p:nvPr/>
          </p:nvSpPr>
          <p:spPr>
            <a:xfrm>
              <a:off x="167030" y="165100"/>
              <a:ext cx="11870640" cy="3695700"/>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AFAFA"/>
                </a:solidFill>
              </a:endParaRPr>
            </a:p>
          </p:txBody>
        </p:sp>
        <p:pic>
          <p:nvPicPr>
            <p:cNvPr id="3074" name="Picture 2" descr="Sharpened Blue Wooden Pencil">
              <a:extLst>
                <a:ext uri="{FF2B5EF4-FFF2-40B4-BE49-F238E27FC236}">
                  <a16:creationId xmlns:a16="http://schemas.microsoft.com/office/drawing/2014/main" id="{C4015885-A445-4DD1-86E7-5BC1B93C20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7068" y="165100"/>
              <a:ext cx="5540602" cy="36957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3D5CE33F-44D2-49CD-94B4-BB78EC68794F}"/>
              </a:ext>
            </a:extLst>
          </p:cNvPr>
          <p:cNvSpPr txBox="1"/>
          <p:nvPr/>
        </p:nvSpPr>
        <p:spPr>
          <a:xfrm>
            <a:off x="199570" y="1706650"/>
            <a:ext cx="5450458" cy="461665"/>
          </a:xfrm>
          <a:prstGeom prst="rect">
            <a:avLst/>
          </a:prstGeom>
          <a:noFill/>
        </p:spPr>
        <p:txBody>
          <a:bodyPr wrap="square" rtlCol="0">
            <a:spAutoFit/>
          </a:bodyPr>
          <a:lstStyle/>
          <a:p>
            <a:r>
              <a:rPr lang="en-US" altLang="ko-KR" sz="2400" dirty="0" smtClean="0">
                <a:ln>
                  <a:solidFill>
                    <a:schemeClr val="bg1">
                      <a:alpha val="20000"/>
                    </a:schemeClr>
                  </a:solidFill>
                </a:ln>
                <a:latin typeface="HY견고딕" panose="02030600000101010101" pitchFamily="18" charset="-127"/>
                <a:ea typeface="HY견고딕" panose="02030600000101010101" pitchFamily="18" charset="-127"/>
              </a:rPr>
              <a:t>2. </a:t>
            </a:r>
            <a:r>
              <a:rPr lang="ko-KR" altLang="en-US" sz="2400" dirty="0" smtClean="0">
                <a:ln>
                  <a:solidFill>
                    <a:schemeClr val="bg1">
                      <a:alpha val="20000"/>
                    </a:schemeClr>
                  </a:solidFill>
                </a:ln>
                <a:latin typeface="HY견고딕" panose="02030600000101010101" pitchFamily="18" charset="-127"/>
                <a:ea typeface="HY견고딕" panose="02030600000101010101" pitchFamily="18" charset="-127"/>
              </a:rPr>
              <a:t>우리동네 </a:t>
            </a:r>
            <a:r>
              <a:rPr lang="ko-KR" altLang="en-US" sz="2400" dirty="0" err="1" smtClean="0">
                <a:ln>
                  <a:solidFill>
                    <a:schemeClr val="bg1">
                      <a:alpha val="20000"/>
                    </a:schemeClr>
                  </a:solidFill>
                </a:ln>
                <a:latin typeface="HY견고딕" panose="02030600000101010101" pitchFamily="18" charset="-127"/>
                <a:ea typeface="HY견고딕" panose="02030600000101010101" pitchFamily="18" charset="-127"/>
              </a:rPr>
              <a:t>맛집</a:t>
            </a:r>
            <a:r>
              <a:rPr lang="ko-KR" altLang="en-US" sz="2400" dirty="0" smtClean="0">
                <a:ln>
                  <a:solidFill>
                    <a:schemeClr val="bg1">
                      <a:alpha val="20000"/>
                    </a:schemeClr>
                  </a:solidFill>
                </a:ln>
                <a:latin typeface="HY견고딕" panose="02030600000101010101" pitchFamily="18" charset="-127"/>
                <a:ea typeface="HY견고딕" panose="02030600000101010101" pitchFamily="18" charset="-127"/>
              </a:rPr>
              <a:t> 투어 </a:t>
            </a:r>
            <a:r>
              <a:rPr lang="en-US" altLang="ko-KR" sz="2400" dirty="0" smtClean="0">
                <a:ln>
                  <a:solidFill>
                    <a:schemeClr val="bg1">
                      <a:alpha val="20000"/>
                    </a:schemeClr>
                  </a:solidFill>
                </a:ln>
                <a:latin typeface="HY견고딕" panose="02030600000101010101" pitchFamily="18" charset="-127"/>
                <a:ea typeface="HY견고딕" panose="02030600000101010101" pitchFamily="18" charset="-127"/>
              </a:rPr>
              <a:t>“ </a:t>
            </a:r>
            <a:r>
              <a:rPr lang="ko-KR" altLang="en-US" sz="2400" dirty="0" smtClean="0">
                <a:ln>
                  <a:solidFill>
                    <a:schemeClr val="bg1">
                      <a:alpha val="20000"/>
                    </a:schemeClr>
                  </a:solidFill>
                </a:ln>
                <a:latin typeface="HY견고딕" panose="02030600000101010101" pitchFamily="18" charset="-127"/>
                <a:ea typeface="HY견고딕" panose="02030600000101010101" pitchFamily="18" charset="-127"/>
              </a:rPr>
              <a:t>간식 </a:t>
            </a:r>
            <a:r>
              <a:rPr lang="en-US" altLang="ko-KR" sz="2400" dirty="0" smtClean="0">
                <a:ln>
                  <a:solidFill>
                    <a:schemeClr val="bg1">
                      <a:alpha val="20000"/>
                    </a:schemeClr>
                  </a:solidFill>
                </a:ln>
                <a:latin typeface="HY견고딕" panose="02030600000101010101" pitchFamily="18" charset="-127"/>
                <a:ea typeface="HY견고딕" panose="02030600000101010101" pitchFamily="18" charset="-127"/>
              </a:rPr>
              <a:t>day</a:t>
            </a:r>
            <a:r>
              <a:rPr lang="ko-KR" altLang="en-US" sz="2400" dirty="0" smtClean="0">
                <a:ln>
                  <a:solidFill>
                    <a:schemeClr val="bg1">
                      <a:alpha val="20000"/>
                    </a:schemeClr>
                  </a:solidFill>
                </a:ln>
                <a:latin typeface="HY견고딕" panose="02030600000101010101" pitchFamily="18" charset="-127"/>
                <a:ea typeface="HY견고딕" panose="02030600000101010101" pitchFamily="18" charset="-127"/>
              </a:rPr>
              <a:t> </a:t>
            </a:r>
            <a:r>
              <a:rPr lang="en-US" altLang="ko-KR" sz="2000" dirty="0" smtClean="0">
                <a:ln>
                  <a:solidFill>
                    <a:schemeClr val="bg1">
                      <a:alpha val="20000"/>
                    </a:schemeClr>
                  </a:solidFill>
                </a:ln>
                <a:latin typeface="HY견고딕" panose="02030600000101010101" pitchFamily="18" charset="-127"/>
                <a:ea typeface="HY견고딕" panose="02030600000101010101" pitchFamily="18" charset="-127"/>
              </a:rPr>
              <a:t>! ”</a:t>
            </a:r>
            <a:endParaRPr lang="en-US" altLang="ko-KR" sz="2000" dirty="0">
              <a:ln>
                <a:solidFill>
                  <a:schemeClr val="bg1">
                    <a:alpha val="20000"/>
                  </a:schemeClr>
                </a:solidFill>
              </a:ln>
              <a:latin typeface="HY견고딕" panose="02030600000101010101" pitchFamily="18" charset="-127"/>
              <a:ea typeface="HY견고딕" panose="02030600000101010101" pitchFamily="18" charset="-127"/>
            </a:endParaRPr>
          </a:p>
        </p:txBody>
      </p:sp>
      <p:cxnSp>
        <p:nvCxnSpPr>
          <p:cNvPr id="10" name="직선 연결선 9">
            <a:extLst>
              <a:ext uri="{FF2B5EF4-FFF2-40B4-BE49-F238E27FC236}">
                <a16:creationId xmlns:a16="http://schemas.microsoft.com/office/drawing/2014/main" id="{FC1EA054-8EBF-4DE7-9091-56D3DE2748F1}"/>
              </a:ext>
            </a:extLst>
          </p:cNvPr>
          <p:cNvCxnSpPr>
            <a:cxnSpLocks/>
          </p:cNvCxnSpPr>
          <p:nvPr/>
        </p:nvCxnSpPr>
        <p:spPr>
          <a:xfrm flipV="1">
            <a:off x="199571" y="2275496"/>
            <a:ext cx="5450457" cy="27712"/>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E6A4723C-0510-48B2-AA01-4960B76FA02A}"/>
              </a:ext>
            </a:extLst>
          </p:cNvPr>
          <p:cNvSpPr txBox="1"/>
          <p:nvPr/>
        </p:nvSpPr>
        <p:spPr>
          <a:xfrm>
            <a:off x="215899" y="2424855"/>
            <a:ext cx="5722888" cy="3046988"/>
          </a:xfrm>
          <a:prstGeom prst="rect">
            <a:avLst/>
          </a:prstGeom>
          <a:noFill/>
        </p:spPr>
        <p:txBody>
          <a:bodyPr wrap="square" rtlCol="0">
            <a:spAutoFit/>
          </a:bodyPr>
          <a:lstStyle/>
          <a:p>
            <a:r>
              <a:rPr lang="ko-KR" altLang="en-US" sz="1400" dirty="0" smtClean="0">
                <a:ln>
                  <a:solidFill>
                    <a:schemeClr val="bg1">
                      <a:alpha val="20000"/>
                    </a:schemeClr>
                  </a:solidFill>
                </a:ln>
                <a:solidFill>
                  <a:schemeClr val="bg1"/>
                </a:solidFill>
                <a:latin typeface="경기천년제목 Medium" panose="02020603020101020101" pitchFamily="18" charset="-127"/>
                <a:ea typeface="경기천년제목 Medium" panose="02020603020101020101" pitchFamily="18" charset="-127"/>
              </a:rPr>
              <a:t> </a:t>
            </a:r>
            <a:r>
              <a:rPr lang="en-US" altLang="ko-KR" sz="1600" dirty="0" smtClean="0">
                <a:ln>
                  <a:solidFill>
                    <a:schemeClr val="bg1">
                      <a:alpha val="20000"/>
                    </a:schemeClr>
                  </a:solidFill>
                </a:ln>
                <a:latin typeface="HY견고딕" panose="02030600000101010101" pitchFamily="18" charset="-127"/>
                <a:ea typeface="HY견고딕" panose="02030600000101010101" pitchFamily="18" charset="-127"/>
              </a:rPr>
              <a:t>- </a:t>
            </a:r>
            <a:r>
              <a:rPr lang="ko-KR" altLang="en-US" sz="1600" dirty="0" smtClean="0">
                <a:ln>
                  <a:solidFill>
                    <a:schemeClr val="bg1">
                      <a:alpha val="20000"/>
                    </a:schemeClr>
                  </a:solidFill>
                </a:ln>
                <a:latin typeface="HY견고딕" panose="02030600000101010101" pitchFamily="18" charset="-127"/>
                <a:ea typeface="HY견고딕" panose="02030600000101010101" pitchFamily="18" charset="-127"/>
              </a:rPr>
              <a:t>과거 맛있게 먹었던 음식과 현재 먹고 싶은 음식에 대해 이야기 나누며 회상 활동을 진행</a:t>
            </a:r>
            <a:endParaRPr lang="en-US" altLang="ko-KR" sz="1600" dirty="0" smtClean="0">
              <a:ln>
                <a:solidFill>
                  <a:schemeClr val="bg1">
                    <a:alpha val="20000"/>
                  </a:schemeClr>
                </a:solidFill>
              </a:ln>
              <a:latin typeface="HY견고딕" panose="02030600000101010101" pitchFamily="18" charset="-127"/>
              <a:ea typeface="HY견고딕" panose="02030600000101010101" pitchFamily="18" charset="-127"/>
            </a:endParaRPr>
          </a:p>
          <a:p>
            <a:endParaRPr lang="en-US" altLang="ko-KR" sz="1600" dirty="0">
              <a:ln>
                <a:solidFill>
                  <a:schemeClr val="bg1">
                    <a:alpha val="20000"/>
                  </a:schemeClr>
                </a:solidFill>
              </a:ln>
              <a:latin typeface="HY견고딕" panose="02030600000101010101" pitchFamily="18" charset="-127"/>
              <a:ea typeface="HY견고딕" panose="02030600000101010101" pitchFamily="18" charset="-127"/>
            </a:endParaRPr>
          </a:p>
          <a:p>
            <a:r>
              <a:rPr lang="en-US" altLang="ko-KR" sz="1600" dirty="0" smtClean="0">
                <a:ln>
                  <a:solidFill>
                    <a:schemeClr val="bg1">
                      <a:alpha val="20000"/>
                    </a:schemeClr>
                  </a:solidFill>
                </a:ln>
                <a:latin typeface="HY견고딕" panose="02030600000101010101" pitchFamily="18" charset="-127"/>
                <a:ea typeface="HY견고딕" panose="02030600000101010101" pitchFamily="18" charset="-127"/>
              </a:rPr>
              <a:t> - </a:t>
            </a:r>
            <a:r>
              <a:rPr lang="ko-KR" altLang="en-US" sz="1600" dirty="0" smtClean="0">
                <a:ln>
                  <a:solidFill>
                    <a:schemeClr val="bg1">
                      <a:alpha val="20000"/>
                    </a:schemeClr>
                  </a:solidFill>
                </a:ln>
                <a:latin typeface="HY견고딕" panose="02030600000101010101" pitchFamily="18" charset="-127"/>
                <a:ea typeface="HY견고딕" panose="02030600000101010101" pitchFamily="18" charset="-127"/>
              </a:rPr>
              <a:t>전화 또는 매장 방문을 통해 메뉴를 직접 주문해보며 사회적응력을 향상시키고</a:t>
            </a:r>
            <a:r>
              <a:rPr lang="en-US" altLang="ko-KR" sz="1600" dirty="0" smtClean="0">
                <a:ln>
                  <a:solidFill>
                    <a:schemeClr val="bg1">
                      <a:alpha val="20000"/>
                    </a:schemeClr>
                  </a:solidFill>
                </a:ln>
                <a:latin typeface="HY견고딕" panose="02030600000101010101" pitchFamily="18" charset="-127"/>
                <a:ea typeface="HY견고딕" panose="02030600000101010101" pitchFamily="18" charset="-127"/>
              </a:rPr>
              <a:t>, </a:t>
            </a:r>
            <a:r>
              <a:rPr lang="ko-KR" altLang="en-US" sz="1600" dirty="0" smtClean="0">
                <a:ln>
                  <a:solidFill>
                    <a:schemeClr val="bg1">
                      <a:alpha val="20000"/>
                    </a:schemeClr>
                  </a:solidFill>
                </a:ln>
                <a:latin typeface="HY견고딕" panose="02030600000101010101" pitchFamily="18" charset="-127"/>
                <a:ea typeface="HY견고딕" panose="02030600000101010101" pitchFamily="18" charset="-127"/>
              </a:rPr>
              <a:t>일상생활수행 능력을 유지할 수 있도록 도움</a:t>
            </a:r>
            <a:endParaRPr lang="en-US" altLang="ko-KR" sz="1600" dirty="0" smtClean="0">
              <a:ln>
                <a:solidFill>
                  <a:schemeClr val="bg1">
                    <a:alpha val="20000"/>
                  </a:schemeClr>
                </a:solidFill>
              </a:ln>
              <a:latin typeface="HY견고딕" panose="02030600000101010101" pitchFamily="18" charset="-127"/>
              <a:ea typeface="HY견고딕" panose="02030600000101010101" pitchFamily="18" charset="-127"/>
            </a:endParaRPr>
          </a:p>
          <a:p>
            <a:endParaRPr lang="en-US" altLang="ko-KR" sz="1600" dirty="0">
              <a:ln>
                <a:solidFill>
                  <a:schemeClr val="bg1">
                    <a:alpha val="20000"/>
                  </a:schemeClr>
                </a:solidFill>
              </a:ln>
              <a:latin typeface="HY견고딕" panose="02030600000101010101" pitchFamily="18" charset="-127"/>
              <a:ea typeface="HY견고딕" panose="02030600000101010101" pitchFamily="18" charset="-127"/>
            </a:endParaRPr>
          </a:p>
          <a:p>
            <a:r>
              <a:rPr lang="en-US" altLang="ko-KR" sz="1600" dirty="0" smtClean="0">
                <a:ln>
                  <a:solidFill>
                    <a:schemeClr val="bg1">
                      <a:alpha val="20000"/>
                    </a:schemeClr>
                  </a:solidFill>
                </a:ln>
                <a:latin typeface="HY견고딕" panose="02030600000101010101" pitchFamily="18" charset="-127"/>
                <a:ea typeface="HY견고딕" panose="02030600000101010101" pitchFamily="18" charset="-127"/>
              </a:rPr>
              <a:t> - </a:t>
            </a:r>
            <a:r>
              <a:rPr lang="ko-KR" altLang="en-US" sz="1600" dirty="0" smtClean="0">
                <a:ln>
                  <a:solidFill>
                    <a:schemeClr val="bg1">
                      <a:alpha val="20000"/>
                    </a:schemeClr>
                  </a:solidFill>
                </a:ln>
                <a:latin typeface="HY견고딕" panose="02030600000101010101" pitchFamily="18" charset="-127"/>
                <a:ea typeface="HY견고딕" panose="02030600000101010101" pitchFamily="18" charset="-127"/>
              </a:rPr>
              <a:t>어르신과 함께 매장을 방문하여  법인카드로 결제하고 영수증 받기 미션을 수행함</a:t>
            </a:r>
            <a:endParaRPr lang="en-US" altLang="ko-KR" sz="1600" dirty="0" smtClean="0">
              <a:ln>
                <a:solidFill>
                  <a:schemeClr val="bg1">
                    <a:alpha val="20000"/>
                  </a:schemeClr>
                </a:solidFill>
              </a:ln>
              <a:latin typeface="HY견고딕" panose="02030600000101010101" pitchFamily="18" charset="-127"/>
              <a:ea typeface="HY견고딕" panose="02030600000101010101" pitchFamily="18" charset="-127"/>
            </a:endParaRPr>
          </a:p>
          <a:p>
            <a:endParaRPr lang="en-US" altLang="ko-KR" sz="1600" dirty="0">
              <a:ln>
                <a:solidFill>
                  <a:schemeClr val="bg1">
                    <a:alpha val="20000"/>
                  </a:schemeClr>
                </a:solidFill>
              </a:ln>
              <a:latin typeface="HY견고딕" panose="02030600000101010101" pitchFamily="18" charset="-127"/>
              <a:ea typeface="HY견고딕" panose="02030600000101010101" pitchFamily="18" charset="-127"/>
            </a:endParaRPr>
          </a:p>
          <a:p>
            <a:r>
              <a:rPr lang="en-US" altLang="ko-KR" sz="1600" dirty="0" smtClean="0">
                <a:ln>
                  <a:solidFill>
                    <a:schemeClr val="bg1">
                      <a:alpha val="20000"/>
                    </a:schemeClr>
                  </a:solidFill>
                </a:ln>
                <a:latin typeface="HY견고딕" panose="02030600000101010101" pitchFamily="18" charset="-127"/>
                <a:ea typeface="HY견고딕" panose="02030600000101010101" pitchFamily="18" charset="-127"/>
              </a:rPr>
              <a:t> - </a:t>
            </a:r>
            <a:r>
              <a:rPr lang="ko-KR" altLang="en-US" sz="1600" dirty="0" smtClean="0">
                <a:ln>
                  <a:solidFill>
                    <a:schemeClr val="bg1">
                      <a:alpha val="20000"/>
                    </a:schemeClr>
                  </a:solidFill>
                </a:ln>
                <a:latin typeface="HY견고딕" panose="02030600000101010101" pitchFamily="18" charset="-127"/>
                <a:ea typeface="HY견고딕" panose="02030600000101010101" pitchFamily="18" charset="-127"/>
              </a:rPr>
              <a:t>다 함께 간식 나눠 먹는 즐거운 시간을 통해  삶의 만족도를 높임</a:t>
            </a:r>
            <a:endParaRPr lang="en-US" altLang="ko-KR" sz="1600" dirty="0" smtClean="0">
              <a:ln>
                <a:solidFill>
                  <a:schemeClr val="bg1">
                    <a:alpha val="20000"/>
                  </a:schemeClr>
                </a:solidFill>
              </a:ln>
              <a:latin typeface="HY견고딕" panose="02030600000101010101" pitchFamily="18" charset="-127"/>
              <a:ea typeface="HY견고딕" panose="02030600000101010101" pitchFamily="18" charset="-127"/>
            </a:endParaRPr>
          </a:p>
        </p:txBody>
      </p:sp>
      <p:cxnSp>
        <p:nvCxnSpPr>
          <p:cNvPr id="34" name="직선 연결선 33">
            <a:extLst>
              <a:ext uri="{FF2B5EF4-FFF2-40B4-BE49-F238E27FC236}">
                <a16:creationId xmlns:a16="http://schemas.microsoft.com/office/drawing/2014/main" id="{34E43885-1EBB-4900-B1A0-7DE98DE39C1E}"/>
              </a:ext>
            </a:extLst>
          </p:cNvPr>
          <p:cNvCxnSpPr>
            <a:cxnSpLocks/>
          </p:cNvCxnSpPr>
          <p:nvPr/>
        </p:nvCxnSpPr>
        <p:spPr>
          <a:xfrm>
            <a:off x="6111975" y="1937482"/>
            <a:ext cx="0" cy="4296784"/>
          </a:xfrm>
          <a:prstGeom prst="line">
            <a:avLst/>
          </a:prstGeom>
          <a:ln w="25400">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
        <p:nvSpPr>
          <p:cNvPr id="22" name="직사각형 21">
            <a:extLst>
              <a:ext uri="{FF2B5EF4-FFF2-40B4-BE49-F238E27FC236}">
                <a16:creationId xmlns:a16="http://schemas.microsoft.com/office/drawing/2014/main" id="{9D0E54F9-B037-4721-947C-1EE79961CB3B}"/>
              </a:ext>
            </a:extLst>
          </p:cNvPr>
          <p:cNvSpPr/>
          <p:nvPr/>
        </p:nvSpPr>
        <p:spPr>
          <a:xfrm>
            <a:off x="260349" y="161125"/>
            <a:ext cx="6101949" cy="1015663"/>
          </a:xfrm>
          <a:prstGeom prst="rect">
            <a:avLst/>
          </a:prstGeom>
        </p:spPr>
        <p:txBody>
          <a:bodyPr wrap="square">
            <a:spAutoFit/>
          </a:bodyPr>
          <a:lstStyle/>
          <a:p>
            <a:r>
              <a:rPr lang="en-US" altLang="ko-KR" sz="6000" dirty="0">
                <a:ln>
                  <a:solidFill>
                    <a:srgbClr val="4FCAE6">
                      <a:alpha val="20000"/>
                    </a:srgbClr>
                  </a:solidFill>
                </a:ln>
                <a:solidFill>
                  <a:srgbClr val="4FCAE6"/>
                </a:solidFill>
                <a:latin typeface="HY견고딕" panose="02030600000101010101" pitchFamily="18" charset="-127"/>
                <a:ea typeface="HY견고딕" panose="02030600000101010101" pitchFamily="18" charset="-127"/>
              </a:rPr>
              <a:t>4</a:t>
            </a:r>
            <a:r>
              <a:rPr lang="en-US" altLang="ko-KR" sz="6000" dirty="0" smtClean="0">
                <a:ln>
                  <a:solidFill>
                    <a:srgbClr val="4FCAE6">
                      <a:alpha val="20000"/>
                    </a:srgbClr>
                  </a:solidFill>
                </a:ln>
                <a:solidFill>
                  <a:srgbClr val="4FCAE6"/>
                </a:solidFill>
                <a:latin typeface="HY견고딕" panose="02030600000101010101" pitchFamily="18" charset="-127"/>
                <a:ea typeface="HY견고딕" panose="02030600000101010101" pitchFamily="18" charset="-127"/>
              </a:rPr>
              <a:t>. </a:t>
            </a:r>
            <a:r>
              <a:rPr lang="ko-KR" altLang="en-US" sz="4800" dirty="0" smtClean="0">
                <a:ln>
                  <a:solidFill>
                    <a:srgbClr val="4FCAE6">
                      <a:alpha val="20000"/>
                    </a:srgbClr>
                  </a:solidFill>
                </a:ln>
                <a:solidFill>
                  <a:srgbClr val="4FCAE6"/>
                </a:solidFill>
                <a:latin typeface="HY견고딕" panose="02030600000101010101" pitchFamily="18" charset="-127"/>
                <a:ea typeface="HY견고딕" panose="02030600000101010101" pitchFamily="18" charset="-127"/>
              </a:rPr>
              <a:t>프로그램</a:t>
            </a:r>
            <a:r>
              <a:rPr lang="ko-KR" altLang="en-US" sz="6000" dirty="0" smtClean="0">
                <a:ln>
                  <a:solidFill>
                    <a:srgbClr val="4FCAE6">
                      <a:alpha val="20000"/>
                    </a:srgbClr>
                  </a:solidFill>
                </a:ln>
                <a:solidFill>
                  <a:srgbClr val="4FCAE6"/>
                </a:solidFill>
                <a:latin typeface="HY견고딕" panose="02030600000101010101" pitchFamily="18" charset="-127"/>
                <a:ea typeface="HY견고딕" panose="02030600000101010101" pitchFamily="18" charset="-127"/>
              </a:rPr>
              <a:t> 현황</a:t>
            </a:r>
            <a:endParaRPr lang="ko-KR" altLang="en-US" sz="6000" dirty="0">
              <a:latin typeface="HY견고딕" panose="02030600000101010101" pitchFamily="18" charset="-127"/>
              <a:ea typeface="HY견고딕" panose="02030600000101010101" pitchFamily="18" charset="-127"/>
            </a:endParaRPr>
          </a:p>
        </p:txBody>
      </p:sp>
      <p:cxnSp>
        <p:nvCxnSpPr>
          <p:cNvPr id="11" name="직선 연결선 10">
            <a:extLst>
              <a:ext uri="{FF2B5EF4-FFF2-40B4-BE49-F238E27FC236}">
                <a16:creationId xmlns:a16="http://schemas.microsoft.com/office/drawing/2014/main" id="{FC1EA054-8EBF-4DE7-9091-56D3DE2748F1}"/>
              </a:ext>
            </a:extLst>
          </p:cNvPr>
          <p:cNvCxnSpPr>
            <a:cxnSpLocks/>
          </p:cNvCxnSpPr>
          <p:nvPr/>
        </p:nvCxnSpPr>
        <p:spPr>
          <a:xfrm>
            <a:off x="6683634" y="1854754"/>
            <a:ext cx="4054795"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C:\Users\admin\Desktop\181204간식데이 (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3721" y="3476567"/>
            <a:ext cx="1944303" cy="15111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7" name="Picture 3" descr="C:\Users\admin\Desktop\180605간식데이 (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2297" y="2289352"/>
            <a:ext cx="2050183" cy="12998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8" name="Picture 4" descr="C:\Users\admin\Desktop\181204간식데이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75521" y="2303207"/>
            <a:ext cx="1771048" cy="12859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9" name="Picture 5" descr="C:\Users\admin\Desktop\180807간식데이 (1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2297" y="4851133"/>
            <a:ext cx="2050183" cy="13831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30" name="Picture 6" descr="C:\Users\admin\Desktop\2018.02.05간식데이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46265" y="4851133"/>
            <a:ext cx="1873558" cy="15253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32" name="Picture 8" descr="C:\Users\admin\Desktop\181204간식데이 (9).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4952" y="5525797"/>
            <a:ext cx="1770731" cy="11491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3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04848" y="5483533"/>
            <a:ext cx="1850457" cy="12336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92467" y="5471843"/>
            <a:ext cx="1713698" cy="12336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48428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ACAD2"/>
        </a:solidFill>
        <a:effectLst/>
      </p:bgPr>
    </p:bg>
    <p:spTree>
      <p:nvGrpSpPr>
        <p:cNvPr id="1" name=""/>
        <p:cNvGrpSpPr/>
        <p:nvPr/>
      </p:nvGrpSpPr>
      <p:grpSpPr>
        <a:xfrm>
          <a:off x="0" y="0"/>
          <a:ext cx="0" cy="0"/>
          <a:chOff x="0" y="0"/>
          <a:chExt cx="0" cy="0"/>
        </a:xfrm>
      </p:grpSpPr>
      <p:grpSp>
        <p:nvGrpSpPr>
          <p:cNvPr id="6" name="그룹 5">
            <a:extLst>
              <a:ext uri="{FF2B5EF4-FFF2-40B4-BE49-F238E27FC236}">
                <a16:creationId xmlns:a16="http://schemas.microsoft.com/office/drawing/2014/main" id="{5E6D56E3-9AEF-4E3F-9A10-FD15FAE4C2F2}"/>
              </a:ext>
            </a:extLst>
          </p:cNvPr>
          <p:cNvGrpSpPr/>
          <p:nvPr/>
        </p:nvGrpSpPr>
        <p:grpSpPr>
          <a:xfrm>
            <a:off x="167030" y="165101"/>
            <a:ext cx="11870640" cy="1011687"/>
            <a:chOff x="167030" y="165100"/>
            <a:chExt cx="11870640" cy="3695700"/>
          </a:xfrm>
        </p:grpSpPr>
        <p:sp>
          <p:nvSpPr>
            <p:cNvPr id="5" name="직사각형 4">
              <a:extLst>
                <a:ext uri="{FF2B5EF4-FFF2-40B4-BE49-F238E27FC236}">
                  <a16:creationId xmlns:a16="http://schemas.microsoft.com/office/drawing/2014/main" id="{287DE350-76C2-4A90-80FA-F1A7AD2B7979}"/>
                </a:ext>
              </a:extLst>
            </p:cNvPr>
            <p:cNvSpPr/>
            <p:nvPr/>
          </p:nvSpPr>
          <p:spPr>
            <a:xfrm>
              <a:off x="167030" y="165100"/>
              <a:ext cx="11870640" cy="3695700"/>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AFAFA"/>
                </a:solidFill>
              </a:endParaRPr>
            </a:p>
          </p:txBody>
        </p:sp>
        <p:pic>
          <p:nvPicPr>
            <p:cNvPr id="3074" name="Picture 2" descr="Sharpened Blue Wooden Pencil">
              <a:extLst>
                <a:ext uri="{FF2B5EF4-FFF2-40B4-BE49-F238E27FC236}">
                  <a16:creationId xmlns:a16="http://schemas.microsoft.com/office/drawing/2014/main" id="{C4015885-A445-4DD1-86E7-5BC1B93C20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7068" y="165100"/>
              <a:ext cx="5540602" cy="36957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3D5CE33F-44D2-49CD-94B4-BB78EC68794F}"/>
              </a:ext>
            </a:extLst>
          </p:cNvPr>
          <p:cNvSpPr txBox="1"/>
          <p:nvPr/>
        </p:nvSpPr>
        <p:spPr>
          <a:xfrm>
            <a:off x="199570" y="1706650"/>
            <a:ext cx="5229077" cy="523220"/>
          </a:xfrm>
          <a:prstGeom prst="rect">
            <a:avLst/>
          </a:prstGeom>
          <a:noFill/>
        </p:spPr>
        <p:txBody>
          <a:bodyPr wrap="square" rtlCol="0">
            <a:spAutoFit/>
          </a:bodyPr>
          <a:lstStyle/>
          <a:p>
            <a:r>
              <a:rPr lang="en-US" altLang="ko-KR" sz="2400" dirty="0" smtClean="0">
                <a:ln>
                  <a:solidFill>
                    <a:schemeClr val="bg1">
                      <a:alpha val="20000"/>
                    </a:schemeClr>
                  </a:solidFill>
                </a:ln>
                <a:latin typeface="HY견고딕" panose="02030600000101010101" pitchFamily="18" charset="-127"/>
                <a:ea typeface="HY견고딕" panose="02030600000101010101" pitchFamily="18" charset="-127"/>
              </a:rPr>
              <a:t>3. </a:t>
            </a:r>
            <a:r>
              <a:rPr lang="ko-KR" altLang="en-US" sz="2400" dirty="0" smtClean="0">
                <a:ln>
                  <a:solidFill>
                    <a:schemeClr val="bg1">
                      <a:alpha val="20000"/>
                    </a:schemeClr>
                  </a:solidFill>
                </a:ln>
                <a:latin typeface="HY견고딕" panose="02030600000101010101" pitchFamily="18" charset="-127"/>
                <a:ea typeface="HY견고딕" panose="02030600000101010101" pitchFamily="18" charset="-127"/>
              </a:rPr>
              <a:t>가족과 함께  </a:t>
            </a:r>
            <a:r>
              <a:rPr lang="en-US" altLang="ko-KR" sz="2800" dirty="0" smtClean="0">
                <a:ln>
                  <a:solidFill>
                    <a:schemeClr val="bg1">
                      <a:alpha val="20000"/>
                    </a:schemeClr>
                  </a:solidFill>
                </a:ln>
                <a:latin typeface="HY견고딕" panose="02030600000101010101" pitchFamily="18" charset="-127"/>
                <a:ea typeface="HY견고딕" panose="02030600000101010101" pitchFamily="18" charset="-127"/>
              </a:rPr>
              <a:t>“ </a:t>
            </a:r>
            <a:r>
              <a:rPr lang="ko-KR" altLang="en-US" sz="2400" dirty="0" smtClean="0">
                <a:ln>
                  <a:solidFill>
                    <a:schemeClr val="bg1">
                      <a:alpha val="20000"/>
                    </a:schemeClr>
                  </a:solidFill>
                </a:ln>
                <a:latin typeface="HY견고딕" panose="02030600000101010101" pitchFamily="18" charset="-127"/>
                <a:ea typeface="HY견고딕" panose="02030600000101010101" pitchFamily="18" charset="-127"/>
              </a:rPr>
              <a:t>붕어 빵 패밀</a:t>
            </a:r>
            <a:r>
              <a:rPr lang="ko-KR" altLang="en-US" sz="2400" dirty="0">
                <a:ln>
                  <a:solidFill>
                    <a:schemeClr val="bg1">
                      <a:alpha val="20000"/>
                    </a:schemeClr>
                  </a:solidFill>
                </a:ln>
                <a:latin typeface="HY견고딕" panose="02030600000101010101" pitchFamily="18" charset="-127"/>
                <a:ea typeface="HY견고딕" panose="02030600000101010101" pitchFamily="18" charset="-127"/>
              </a:rPr>
              <a:t>리</a:t>
            </a:r>
            <a:r>
              <a:rPr lang="ko-KR" altLang="en-US" sz="2400" dirty="0" smtClean="0">
                <a:ln>
                  <a:solidFill>
                    <a:schemeClr val="bg1">
                      <a:alpha val="20000"/>
                    </a:schemeClr>
                  </a:solidFill>
                </a:ln>
                <a:latin typeface="HY견고딕" panose="02030600000101010101" pitchFamily="18" charset="-127"/>
                <a:ea typeface="HY견고딕" panose="02030600000101010101" pitchFamily="18" charset="-127"/>
              </a:rPr>
              <a:t> </a:t>
            </a:r>
            <a:r>
              <a:rPr lang="en-US" altLang="ko-KR" sz="2400" dirty="0" smtClean="0">
                <a:ln>
                  <a:solidFill>
                    <a:schemeClr val="bg1">
                      <a:alpha val="20000"/>
                    </a:schemeClr>
                  </a:solidFill>
                </a:ln>
                <a:latin typeface="HY견고딕" panose="02030600000101010101" pitchFamily="18" charset="-127"/>
                <a:ea typeface="HY견고딕" panose="02030600000101010101" pitchFamily="18" charset="-127"/>
              </a:rPr>
              <a:t>”</a:t>
            </a:r>
            <a:r>
              <a:rPr lang="ko-KR" altLang="en-US" sz="2400" dirty="0" smtClean="0">
                <a:ln>
                  <a:solidFill>
                    <a:schemeClr val="bg1">
                      <a:alpha val="20000"/>
                    </a:schemeClr>
                  </a:solidFill>
                </a:ln>
                <a:latin typeface="HY견고딕" panose="02030600000101010101" pitchFamily="18" charset="-127"/>
                <a:ea typeface="HY견고딕" panose="02030600000101010101" pitchFamily="18" charset="-127"/>
              </a:rPr>
              <a:t>  </a:t>
            </a:r>
            <a:r>
              <a:rPr lang="en-US" altLang="ko-KR" sz="2400" dirty="0" smtClean="0">
                <a:ln>
                  <a:solidFill>
                    <a:schemeClr val="bg1">
                      <a:alpha val="20000"/>
                    </a:schemeClr>
                  </a:solidFill>
                </a:ln>
                <a:latin typeface="HY견고딕" panose="02030600000101010101" pitchFamily="18" charset="-127"/>
                <a:ea typeface="HY견고딕" panose="02030600000101010101" pitchFamily="18" charset="-127"/>
              </a:rPr>
              <a:t> </a:t>
            </a:r>
            <a:endParaRPr lang="en-US" altLang="ko-KR" sz="2000" dirty="0">
              <a:ln>
                <a:solidFill>
                  <a:schemeClr val="bg1">
                    <a:alpha val="20000"/>
                  </a:schemeClr>
                </a:solidFill>
              </a:ln>
              <a:latin typeface="HY견고딕" panose="02030600000101010101" pitchFamily="18" charset="-127"/>
              <a:ea typeface="HY견고딕" panose="02030600000101010101" pitchFamily="18" charset="-127"/>
            </a:endParaRPr>
          </a:p>
        </p:txBody>
      </p:sp>
      <p:cxnSp>
        <p:nvCxnSpPr>
          <p:cNvPr id="10" name="직선 연결선 9">
            <a:extLst>
              <a:ext uri="{FF2B5EF4-FFF2-40B4-BE49-F238E27FC236}">
                <a16:creationId xmlns:a16="http://schemas.microsoft.com/office/drawing/2014/main" id="{FC1EA054-8EBF-4DE7-9091-56D3DE2748F1}"/>
              </a:ext>
            </a:extLst>
          </p:cNvPr>
          <p:cNvCxnSpPr>
            <a:cxnSpLocks/>
          </p:cNvCxnSpPr>
          <p:nvPr/>
        </p:nvCxnSpPr>
        <p:spPr>
          <a:xfrm>
            <a:off x="283365" y="2303207"/>
            <a:ext cx="4459056"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E6A4723C-0510-48B2-AA01-4960B76FA02A}"/>
              </a:ext>
            </a:extLst>
          </p:cNvPr>
          <p:cNvSpPr txBox="1"/>
          <p:nvPr/>
        </p:nvSpPr>
        <p:spPr>
          <a:xfrm>
            <a:off x="200181" y="2362325"/>
            <a:ext cx="5780639" cy="3539430"/>
          </a:xfrm>
          <a:prstGeom prst="rect">
            <a:avLst/>
          </a:prstGeom>
          <a:noFill/>
        </p:spPr>
        <p:txBody>
          <a:bodyPr wrap="square" rtlCol="0">
            <a:spAutoFit/>
          </a:bodyPr>
          <a:lstStyle/>
          <a:p>
            <a:r>
              <a:rPr lang="ko-KR" altLang="en-US" sz="1400" dirty="0" smtClean="0">
                <a:ln>
                  <a:solidFill>
                    <a:schemeClr val="bg1">
                      <a:alpha val="20000"/>
                    </a:schemeClr>
                  </a:solidFill>
                </a:ln>
                <a:solidFill>
                  <a:schemeClr val="bg1"/>
                </a:solidFill>
                <a:latin typeface="KoPub돋움체 Light" panose="00000300000000000000" pitchFamily="2" charset="-127"/>
                <a:ea typeface="KoPub돋움체 Light" panose="00000300000000000000" pitchFamily="2" charset="-127"/>
              </a:rPr>
              <a:t> </a:t>
            </a:r>
            <a:r>
              <a:rPr lang="en-US" altLang="ko-KR" b="1" dirty="0">
                <a:ln>
                  <a:solidFill>
                    <a:schemeClr val="bg1">
                      <a:alpha val="20000"/>
                    </a:schemeClr>
                  </a:solidFill>
                </a:ln>
                <a:latin typeface="HY견고딕" panose="02030600000101010101" pitchFamily="18" charset="-127"/>
                <a:ea typeface="HY견고딕" panose="02030600000101010101" pitchFamily="18" charset="-127"/>
              </a:rPr>
              <a:t>○</a:t>
            </a:r>
            <a:r>
              <a:rPr lang="en-US" altLang="ko-KR" b="1" dirty="0" smtClean="0">
                <a:ln>
                  <a:solidFill>
                    <a:schemeClr val="bg1">
                      <a:alpha val="20000"/>
                    </a:schemeClr>
                  </a:solidFill>
                </a:ln>
                <a:latin typeface="HY견고딕" panose="02030600000101010101" pitchFamily="18" charset="-127"/>
                <a:ea typeface="HY견고딕" panose="02030600000101010101" pitchFamily="18" charset="-127"/>
              </a:rPr>
              <a:t> </a:t>
            </a:r>
            <a:r>
              <a:rPr lang="ko-KR" altLang="en-US" b="1" dirty="0" smtClean="0">
                <a:ln>
                  <a:solidFill>
                    <a:schemeClr val="bg1">
                      <a:alpha val="20000"/>
                    </a:schemeClr>
                  </a:solidFill>
                </a:ln>
                <a:latin typeface="HY견고딕" panose="02030600000101010101" pitchFamily="18" charset="-127"/>
                <a:ea typeface="HY견고딕" panose="02030600000101010101" pitchFamily="18" charset="-127"/>
              </a:rPr>
              <a:t>어버이날 은 가족과 함께</a:t>
            </a:r>
            <a:endParaRPr lang="en-US" altLang="ko-KR" b="1" dirty="0" smtClean="0">
              <a:ln>
                <a:solidFill>
                  <a:schemeClr val="bg1">
                    <a:alpha val="20000"/>
                  </a:schemeClr>
                </a:solidFill>
              </a:ln>
              <a:latin typeface="HY견고딕" panose="02030600000101010101" pitchFamily="18" charset="-127"/>
              <a:ea typeface="HY견고딕" panose="02030600000101010101" pitchFamily="18" charset="-127"/>
            </a:endParaRPr>
          </a:p>
          <a:p>
            <a:endParaRPr lang="en-US" altLang="ko-KR" dirty="0">
              <a:ln>
                <a:solidFill>
                  <a:schemeClr val="bg1">
                    <a:alpha val="20000"/>
                  </a:schemeClr>
                </a:solidFill>
              </a:ln>
              <a:latin typeface="HY견고딕" panose="02030600000101010101" pitchFamily="18" charset="-127"/>
              <a:ea typeface="HY견고딕" panose="02030600000101010101" pitchFamily="18" charset="-127"/>
            </a:endParaRPr>
          </a:p>
          <a:p>
            <a:r>
              <a:rPr lang="en-US" altLang="ko-KR" sz="1600" dirty="0" smtClean="0">
                <a:ln>
                  <a:solidFill>
                    <a:schemeClr val="bg1">
                      <a:alpha val="20000"/>
                    </a:schemeClr>
                  </a:solidFill>
                </a:ln>
                <a:latin typeface="HY견고딕" panose="02030600000101010101" pitchFamily="18" charset="-127"/>
                <a:ea typeface="HY견고딕" panose="02030600000101010101" pitchFamily="18" charset="-127"/>
              </a:rPr>
              <a:t>  - </a:t>
            </a:r>
            <a:r>
              <a:rPr lang="ko-KR" altLang="en-US" sz="1600" dirty="0" smtClean="0">
                <a:ln>
                  <a:solidFill>
                    <a:schemeClr val="bg1">
                      <a:alpha val="20000"/>
                    </a:schemeClr>
                  </a:solidFill>
                </a:ln>
                <a:latin typeface="HY견고딕" panose="02030600000101010101" pitchFamily="18" charset="-127"/>
                <a:ea typeface="HY견고딕" panose="02030600000101010101" pitchFamily="18" charset="-127"/>
              </a:rPr>
              <a:t>어르신들이 평소 프로그램 시간에 배운 </a:t>
            </a:r>
            <a:r>
              <a:rPr lang="ko-KR" altLang="en-US" sz="1600" dirty="0" err="1" smtClean="0">
                <a:ln>
                  <a:solidFill>
                    <a:schemeClr val="bg1">
                      <a:alpha val="20000"/>
                    </a:schemeClr>
                  </a:solidFill>
                </a:ln>
                <a:latin typeface="HY견고딕" panose="02030600000101010101" pitchFamily="18" charset="-127"/>
                <a:ea typeface="HY견고딕" panose="02030600000101010101" pitchFamily="18" charset="-127"/>
              </a:rPr>
              <a:t>실버</a:t>
            </a:r>
            <a:r>
              <a:rPr lang="ko-KR" altLang="en-US" sz="1600" dirty="0" smtClean="0">
                <a:ln>
                  <a:solidFill>
                    <a:schemeClr val="bg1">
                      <a:alpha val="20000"/>
                    </a:schemeClr>
                  </a:solidFill>
                </a:ln>
                <a:latin typeface="HY견고딕" panose="02030600000101010101" pitchFamily="18" charset="-127"/>
                <a:ea typeface="HY견고딕" panose="02030600000101010101" pitchFamily="18" charset="-127"/>
              </a:rPr>
              <a:t> 체조 공연을 통해 자신감을 높이고 가족 지지와 관심을 유도함</a:t>
            </a:r>
            <a:endParaRPr lang="en-US" altLang="ko-KR" sz="1600" dirty="0" smtClean="0">
              <a:ln>
                <a:solidFill>
                  <a:schemeClr val="bg1">
                    <a:alpha val="20000"/>
                  </a:schemeClr>
                </a:solidFill>
              </a:ln>
              <a:latin typeface="HY견고딕" panose="02030600000101010101" pitchFamily="18" charset="-127"/>
              <a:ea typeface="HY견고딕" panose="02030600000101010101" pitchFamily="18" charset="-127"/>
            </a:endParaRPr>
          </a:p>
          <a:p>
            <a:endParaRPr lang="en-US" altLang="ko-KR" sz="1600" dirty="0">
              <a:ln>
                <a:solidFill>
                  <a:schemeClr val="bg1">
                    <a:alpha val="20000"/>
                  </a:schemeClr>
                </a:solidFill>
              </a:ln>
              <a:latin typeface="HY견고딕" panose="02030600000101010101" pitchFamily="18" charset="-127"/>
              <a:ea typeface="HY견고딕" panose="02030600000101010101" pitchFamily="18" charset="-127"/>
            </a:endParaRPr>
          </a:p>
          <a:p>
            <a:r>
              <a:rPr lang="en-US" altLang="ko-KR" sz="1600" dirty="0" smtClean="0">
                <a:ln>
                  <a:solidFill>
                    <a:schemeClr val="bg1">
                      <a:alpha val="20000"/>
                    </a:schemeClr>
                  </a:solidFill>
                </a:ln>
                <a:latin typeface="HY견고딕" panose="02030600000101010101" pitchFamily="18" charset="-127"/>
                <a:ea typeface="HY견고딕" panose="02030600000101010101" pitchFamily="18" charset="-127"/>
              </a:rPr>
              <a:t>  - </a:t>
            </a:r>
            <a:r>
              <a:rPr lang="ko-KR" altLang="en-US" sz="1600" dirty="0" smtClean="0">
                <a:ln>
                  <a:solidFill>
                    <a:schemeClr val="bg1">
                      <a:alpha val="20000"/>
                    </a:schemeClr>
                  </a:solidFill>
                </a:ln>
                <a:latin typeface="HY견고딕" panose="02030600000101010101" pitchFamily="18" charset="-127"/>
                <a:ea typeface="HY견고딕" panose="02030600000101010101" pitchFamily="18" charset="-127"/>
              </a:rPr>
              <a:t>가족이 참여하는 공연을 보며 가족과의 즐거운 추억을 만들고</a:t>
            </a:r>
            <a:r>
              <a:rPr lang="en-US" altLang="ko-KR" sz="1600" dirty="0" smtClean="0">
                <a:ln>
                  <a:solidFill>
                    <a:schemeClr val="bg1">
                      <a:alpha val="20000"/>
                    </a:schemeClr>
                  </a:solidFill>
                </a:ln>
                <a:latin typeface="HY견고딕" panose="02030600000101010101" pitchFamily="18" charset="-127"/>
                <a:ea typeface="HY견고딕" panose="02030600000101010101" pitchFamily="18" charset="-127"/>
              </a:rPr>
              <a:t>, </a:t>
            </a:r>
            <a:r>
              <a:rPr lang="ko-KR" altLang="en-US" sz="1600" dirty="0" smtClean="0">
                <a:ln>
                  <a:solidFill>
                    <a:schemeClr val="bg1">
                      <a:alpha val="20000"/>
                    </a:schemeClr>
                  </a:solidFill>
                </a:ln>
                <a:latin typeface="HY견고딕" panose="02030600000101010101" pitchFamily="18" charset="-127"/>
                <a:ea typeface="HY견고딕" panose="02030600000101010101" pitchFamily="18" charset="-127"/>
              </a:rPr>
              <a:t>가족의 정을 느끼는 시간을 마련함</a:t>
            </a:r>
            <a:endParaRPr lang="en-US" altLang="ko-KR" sz="1600" dirty="0" smtClean="0">
              <a:ln>
                <a:solidFill>
                  <a:schemeClr val="bg1">
                    <a:alpha val="20000"/>
                  </a:schemeClr>
                </a:solidFill>
              </a:ln>
              <a:latin typeface="HY견고딕" panose="02030600000101010101" pitchFamily="18" charset="-127"/>
              <a:ea typeface="HY견고딕" panose="02030600000101010101" pitchFamily="18" charset="-127"/>
            </a:endParaRPr>
          </a:p>
          <a:p>
            <a:endParaRPr lang="en-US" altLang="ko-KR" sz="1400" dirty="0">
              <a:ln>
                <a:solidFill>
                  <a:schemeClr val="bg1">
                    <a:alpha val="20000"/>
                  </a:schemeClr>
                </a:solidFill>
              </a:ln>
              <a:latin typeface="HY견고딕" panose="02030600000101010101" pitchFamily="18" charset="-127"/>
              <a:ea typeface="HY견고딕" panose="02030600000101010101" pitchFamily="18" charset="-127"/>
            </a:endParaRPr>
          </a:p>
          <a:p>
            <a:r>
              <a:rPr lang="ko-KR" altLang="ko-KR" b="1" dirty="0" smtClean="0">
                <a:ln>
                  <a:solidFill>
                    <a:schemeClr val="bg1">
                      <a:alpha val="20000"/>
                    </a:schemeClr>
                  </a:solidFill>
                </a:ln>
                <a:latin typeface="HY견고딕" panose="02030600000101010101" pitchFamily="18" charset="-127"/>
                <a:ea typeface="HY견고딕" panose="02030600000101010101" pitchFamily="18" charset="-127"/>
              </a:rPr>
              <a:t>○</a:t>
            </a:r>
            <a:r>
              <a:rPr lang="en-US" altLang="ko-KR" b="1" dirty="0" smtClean="0">
                <a:ln>
                  <a:solidFill>
                    <a:schemeClr val="bg1">
                      <a:alpha val="20000"/>
                    </a:schemeClr>
                  </a:solidFill>
                </a:ln>
                <a:latin typeface="HY견고딕" panose="02030600000101010101" pitchFamily="18" charset="-127"/>
                <a:ea typeface="HY견고딕" panose="02030600000101010101" pitchFamily="18" charset="-127"/>
              </a:rPr>
              <a:t> </a:t>
            </a:r>
            <a:r>
              <a:rPr lang="ko-KR" altLang="en-US" b="1" dirty="0" smtClean="0">
                <a:ln>
                  <a:solidFill>
                    <a:schemeClr val="bg1">
                      <a:alpha val="20000"/>
                    </a:schemeClr>
                  </a:solidFill>
                </a:ln>
                <a:latin typeface="HY견고딕" panose="02030600000101010101" pitchFamily="18" charset="-127"/>
                <a:ea typeface="HY견고딕" panose="02030600000101010101" pitchFamily="18" charset="-127"/>
              </a:rPr>
              <a:t>생신잔치는 가족과 함께 </a:t>
            </a:r>
            <a:endParaRPr lang="en-US" altLang="ko-KR" b="1" dirty="0" smtClean="0">
              <a:ln>
                <a:solidFill>
                  <a:schemeClr val="bg1">
                    <a:alpha val="20000"/>
                  </a:schemeClr>
                </a:solidFill>
              </a:ln>
              <a:latin typeface="HY견고딕" panose="02030600000101010101" pitchFamily="18" charset="-127"/>
              <a:ea typeface="HY견고딕" panose="02030600000101010101" pitchFamily="18" charset="-127"/>
            </a:endParaRPr>
          </a:p>
          <a:p>
            <a:endParaRPr lang="en-US" altLang="ko-KR" sz="1400" dirty="0">
              <a:ln>
                <a:solidFill>
                  <a:schemeClr val="bg1">
                    <a:alpha val="20000"/>
                  </a:schemeClr>
                </a:solidFill>
              </a:ln>
              <a:latin typeface="HY견고딕" panose="02030600000101010101" pitchFamily="18" charset="-127"/>
              <a:ea typeface="HY견고딕" panose="02030600000101010101" pitchFamily="18" charset="-127"/>
            </a:endParaRPr>
          </a:p>
          <a:p>
            <a:r>
              <a:rPr lang="en-US" altLang="ko-KR" sz="1400" dirty="0" smtClean="0">
                <a:ln>
                  <a:solidFill>
                    <a:schemeClr val="bg1">
                      <a:alpha val="20000"/>
                    </a:schemeClr>
                  </a:solidFill>
                </a:ln>
                <a:latin typeface="HY견고딕" panose="02030600000101010101" pitchFamily="18" charset="-127"/>
                <a:ea typeface="HY견고딕" panose="02030600000101010101" pitchFamily="18" charset="-127"/>
              </a:rPr>
              <a:t>  </a:t>
            </a:r>
            <a:r>
              <a:rPr lang="en-US" altLang="ko-KR" sz="1600" dirty="0" smtClean="0">
                <a:ln>
                  <a:solidFill>
                    <a:schemeClr val="bg1">
                      <a:alpha val="20000"/>
                    </a:schemeClr>
                  </a:solidFill>
                </a:ln>
                <a:latin typeface="HY견고딕" panose="02030600000101010101" pitchFamily="18" charset="-127"/>
                <a:ea typeface="HY견고딕" panose="02030600000101010101" pitchFamily="18" charset="-127"/>
              </a:rPr>
              <a:t>- </a:t>
            </a:r>
            <a:r>
              <a:rPr lang="ko-KR" altLang="en-US" sz="1600" dirty="0" smtClean="0">
                <a:ln>
                  <a:solidFill>
                    <a:schemeClr val="bg1">
                      <a:alpha val="20000"/>
                    </a:schemeClr>
                  </a:solidFill>
                </a:ln>
                <a:latin typeface="HY견고딕" panose="02030600000101010101" pitchFamily="18" charset="-127"/>
                <a:ea typeface="HY견고딕" panose="02030600000101010101" pitchFamily="18" charset="-127"/>
              </a:rPr>
              <a:t>매월 생일을 맞이한 어르신 가족을 초청하여 다 함께 축하해 드리며 가족과의 친밀감과 유대감을 향상 시키고 가족의 긴밀한 협조로 돌봄 서비스 질 향상에 기여</a:t>
            </a:r>
            <a:endParaRPr lang="en-US" altLang="ko-KR" sz="1600" dirty="0" smtClean="0">
              <a:ln>
                <a:solidFill>
                  <a:schemeClr val="bg1">
                    <a:alpha val="20000"/>
                  </a:schemeClr>
                </a:solidFill>
              </a:ln>
              <a:latin typeface="HY견고딕" panose="02030600000101010101" pitchFamily="18" charset="-127"/>
              <a:ea typeface="HY견고딕" panose="02030600000101010101" pitchFamily="18" charset="-127"/>
            </a:endParaRPr>
          </a:p>
          <a:p>
            <a:endParaRPr lang="en-US" altLang="ko-KR" sz="1400" dirty="0">
              <a:ln>
                <a:solidFill>
                  <a:schemeClr val="bg1">
                    <a:alpha val="20000"/>
                  </a:schemeClr>
                </a:solidFill>
              </a:ln>
              <a:solidFill>
                <a:schemeClr val="bg1"/>
              </a:solidFill>
              <a:latin typeface="HY견고딕" panose="02030600000101010101" pitchFamily="18" charset="-127"/>
              <a:ea typeface="HY견고딕" panose="02030600000101010101" pitchFamily="18" charset="-127"/>
            </a:endParaRPr>
          </a:p>
        </p:txBody>
      </p:sp>
      <p:cxnSp>
        <p:nvCxnSpPr>
          <p:cNvPr id="34" name="직선 연결선 33">
            <a:extLst>
              <a:ext uri="{FF2B5EF4-FFF2-40B4-BE49-F238E27FC236}">
                <a16:creationId xmlns:a16="http://schemas.microsoft.com/office/drawing/2014/main" id="{34E43885-1EBB-4900-B1A0-7DE98DE39C1E}"/>
              </a:ext>
            </a:extLst>
          </p:cNvPr>
          <p:cNvCxnSpPr>
            <a:cxnSpLocks/>
          </p:cNvCxnSpPr>
          <p:nvPr/>
        </p:nvCxnSpPr>
        <p:spPr>
          <a:xfrm>
            <a:off x="5996538" y="1968260"/>
            <a:ext cx="0" cy="4296784"/>
          </a:xfrm>
          <a:prstGeom prst="line">
            <a:avLst/>
          </a:prstGeom>
          <a:ln w="25400">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
        <p:nvSpPr>
          <p:cNvPr id="22" name="직사각형 21">
            <a:extLst>
              <a:ext uri="{FF2B5EF4-FFF2-40B4-BE49-F238E27FC236}">
                <a16:creationId xmlns:a16="http://schemas.microsoft.com/office/drawing/2014/main" id="{9D0E54F9-B037-4721-947C-1EE79961CB3B}"/>
              </a:ext>
            </a:extLst>
          </p:cNvPr>
          <p:cNvSpPr/>
          <p:nvPr/>
        </p:nvSpPr>
        <p:spPr>
          <a:xfrm>
            <a:off x="260349" y="161125"/>
            <a:ext cx="6101949" cy="1015663"/>
          </a:xfrm>
          <a:prstGeom prst="rect">
            <a:avLst/>
          </a:prstGeom>
        </p:spPr>
        <p:txBody>
          <a:bodyPr wrap="square">
            <a:spAutoFit/>
          </a:bodyPr>
          <a:lstStyle/>
          <a:p>
            <a:r>
              <a:rPr lang="en-US" altLang="ko-KR" sz="6000" dirty="0">
                <a:ln>
                  <a:solidFill>
                    <a:srgbClr val="4FCAE6">
                      <a:alpha val="20000"/>
                    </a:srgbClr>
                  </a:solidFill>
                </a:ln>
                <a:solidFill>
                  <a:srgbClr val="4FCAE6"/>
                </a:solidFill>
                <a:latin typeface="HY견고딕" panose="02030600000101010101" pitchFamily="18" charset="-127"/>
                <a:ea typeface="HY견고딕" panose="02030600000101010101" pitchFamily="18" charset="-127"/>
              </a:rPr>
              <a:t>4</a:t>
            </a:r>
            <a:r>
              <a:rPr lang="en-US" altLang="ko-KR" sz="6000" dirty="0" smtClean="0">
                <a:ln>
                  <a:solidFill>
                    <a:srgbClr val="4FCAE6">
                      <a:alpha val="20000"/>
                    </a:srgbClr>
                  </a:solidFill>
                </a:ln>
                <a:solidFill>
                  <a:srgbClr val="4FCAE6"/>
                </a:solidFill>
                <a:latin typeface="HY견고딕" panose="02030600000101010101" pitchFamily="18" charset="-127"/>
                <a:ea typeface="HY견고딕" panose="02030600000101010101" pitchFamily="18" charset="-127"/>
              </a:rPr>
              <a:t>. </a:t>
            </a:r>
            <a:r>
              <a:rPr lang="ko-KR" altLang="en-US" sz="5400" dirty="0" smtClean="0">
                <a:ln>
                  <a:solidFill>
                    <a:srgbClr val="4FCAE6">
                      <a:alpha val="20000"/>
                    </a:srgbClr>
                  </a:solidFill>
                </a:ln>
                <a:solidFill>
                  <a:srgbClr val="4FCAE6"/>
                </a:solidFill>
                <a:latin typeface="HY견고딕" panose="02030600000101010101" pitchFamily="18" charset="-127"/>
                <a:ea typeface="HY견고딕" panose="02030600000101010101" pitchFamily="18" charset="-127"/>
              </a:rPr>
              <a:t>프로그램</a:t>
            </a:r>
            <a:r>
              <a:rPr lang="ko-KR" altLang="en-US" sz="6000" dirty="0" smtClean="0">
                <a:ln>
                  <a:solidFill>
                    <a:srgbClr val="4FCAE6">
                      <a:alpha val="20000"/>
                    </a:srgbClr>
                  </a:solidFill>
                </a:ln>
                <a:solidFill>
                  <a:srgbClr val="4FCAE6"/>
                </a:solidFill>
                <a:latin typeface="HY견고딕" panose="02030600000101010101" pitchFamily="18" charset="-127"/>
                <a:ea typeface="HY견고딕" panose="02030600000101010101" pitchFamily="18" charset="-127"/>
              </a:rPr>
              <a:t> 현황</a:t>
            </a:r>
            <a:endParaRPr lang="ko-KR" altLang="en-US" sz="6000" dirty="0">
              <a:latin typeface="HY견고딕" panose="02030600000101010101" pitchFamily="18" charset="-127"/>
              <a:ea typeface="HY견고딕" panose="02030600000101010101" pitchFamily="18" charset="-127"/>
            </a:endParaRPr>
          </a:p>
        </p:txBody>
      </p:sp>
      <p:cxnSp>
        <p:nvCxnSpPr>
          <p:cNvPr id="11" name="직선 연결선 10">
            <a:extLst>
              <a:ext uri="{FF2B5EF4-FFF2-40B4-BE49-F238E27FC236}">
                <a16:creationId xmlns:a16="http://schemas.microsoft.com/office/drawing/2014/main" id="{FC1EA054-8EBF-4DE7-9091-56D3DE2748F1}"/>
              </a:ext>
            </a:extLst>
          </p:cNvPr>
          <p:cNvCxnSpPr>
            <a:cxnSpLocks/>
          </p:cNvCxnSpPr>
          <p:nvPr/>
        </p:nvCxnSpPr>
        <p:spPr>
          <a:xfrm>
            <a:off x="6856889" y="1706650"/>
            <a:ext cx="4054795"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pic>
        <p:nvPicPr>
          <p:cNvPr id="2050" name="Picture 2" descr="C:\Users\admin\Desktop\190508어버이날행사 (12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0182" y="1865109"/>
            <a:ext cx="1530409" cy="1227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2" name="Picture 4" descr="C:\Users\admin\Desktop\190508어버이날행사 (24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0775" y="3349419"/>
            <a:ext cx="2053708" cy="208868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3" name="Picture 5" descr="C:\Users\admin\Desktop\190508어버이날행사 (29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9728" y="2303207"/>
            <a:ext cx="1636360" cy="112677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admin\Desktop\190508어버이날행사 (28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9728" y="4023360"/>
            <a:ext cx="1636360" cy="113774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404702" y="3493971"/>
            <a:ext cx="1160755" cy="276999"/>
          </a:xfrm>
          <a:prstGeom prst="rect">
            <a:avLst/>
          </a:prstGeom>
          <a:noFill/>
        </p:spPr>
        <p:txBody>
          <a:bodyPr wrap="square" rtlCol="0">
            <a:spAutoFit/>
          </a:bodyPr>
          <a:lstStyle/>
          <a:p>
            <a:pPr algn="ctr"/>
            <a:r>
              <a:rPr lang="ko-KR" altLang="en-US" sz="1200" dirty="0" smtClean="0">
                <a:ln>
                  <a:solidFill>
                    <a:schemeClr val="bg2">
                      <a:lumMod val="50000"/>
                      <a:alpha val="20000"/>
                    </a:schemeClr>
                  </a:solidFill>
                </a:ln>
                <a:latin typeface="경기천년제목 Light" panose="02020403020101020101" pitchFamily="18" charset="-127"/>
                <a:ea typeface="경기천년제목 Light" panose="02020403020101020101" pitchFamily="18" charset="-127"/>
              </a:rPr>
              <a:t>어머</a:t>
            </a:r>
            <a:r>
              <a:rPr lang="ko-KR" altLang="en-US" sz="1200" dirty="0">
                <a:ln>
                  <a:solidFill>
                    <a:schemeClr val="bg2">
                      <a:lumMod val="50000"/>
                      <a:alpha val="20000"/>
                    </a:schemeClr>
                  </a:solidFill>
                </a:ln>
                <a:latin typeface="경기천년제목 Light" panose="02020403020101020101" pitchFamily="18" charset="-127"/>
                <a:ea typeface="경기천년제목 Light" panose="02020403020101020101" pitchFamily="18" charset="-127"/>
              </a:rPr>
              <a:t>니</a:t>
            </a:r>
            <a:r>
              <a:rPr lang="ko-KR" altLang="en-US" sz="1200" dirty="0" smtClean="0">
                <a:ln>
                  <a:solidFill>
                    <a:schemeClr val="bg2">
                      <a:lumMod val="50000"/>
                      <a:alpha val="20000"/>
                    </a:schemeClr>
                  </a:solidFill>
                </a:ln>
                <a:latin typeface="경기천년제목 Light" panose="02020403020101020101" pitchFamily="18" charset="-127"/>
                <a:ea typeface="경기천년제목 Light" panose="02020403020101020101" pitchFamily="18" charset="-127"/>
              </a:rPr>
              <a:t>와 딸</a:t>
            </a:r>
            <a:endParaRPr lang="ko-KR" altLang="en-US" sz="1200" dirty="0">
              <a:ln>
                <a:solidFill>
                  <a:schemeClr val="bg2">
                    <a:lumMod val="50000"/>
                    <a:alpha val="20000"/>
                  </a:schemeClr>
                </a:solidFill>
              </a:ln>
              <a:latin typeface="경기천년제목 Light" panose="02020403020101020101" pitchFamily="18" charset="-127"/>
              <a:ea typeface="경기천년제목 Light" panose="02020403020101020101" pitchFamily="18" charset="-127"/>
            </a:endParaRPr>
          </a:p>
        </p:txBody>
      </p:sp>
      <p:sp>
        <p:nvSpPr>
          <p:cNvPr id="18" name="TextBox 17"/>
          <p:cNvSpPr txBox="1"/>
          <p:nvPr/>
        </p:nvSpPr>
        <p:spPr>
          <a:xfrm>
            <a:off x="6381548" y="5299601"/>
            <a:ext cx="1160755" cy="276999"/>
          </a:xfrm>
          <a:prstGeom prst="rect">
            <a:avLst/>
          </a:prstGeom>
          <a:noFill/>
        </p:spPr>
        <p:txBody>
          <a:bodyPr wrap="square" rtlCol="0">
            <a:spAutoFit/>
          </a:bodyPr>
          <a:lstStyle/>
          <a:p>
            <a:pPr algn="ctr"/>
            <a:r>
              <a:rPr lang="ko-KR" altLang="en-US" sz="1200" dirty="0" smtClean="0">
                <a:ln>
                  <a:solidFill>
                    <a:schemeClr val="bg2">
                      <a:lumMod val="50000"/>
                      <a:alpha val="20000"/>
                    </a:schemeClr>
                  </a:solidFill>
                </a:ln>
                <a:latin typeface="경기천년제목 Light" panose="02020403020101020101" pitchFamily="18" charset="-127"/>
                <a:ea typeface="경기천년제목 Light" panose="02020403020101020101" pitchFamily="18" charset="-127"/>
              </a:rPr>
              <a:t>어머니와 아들</a:t>
            </a:r>
            <a:endParaRPr lang="ko-KR" altLang="en-US" sz="1200" dirty="0">
              <a:ln>
                <a:solidFill>
                  <a:schemeClr val="bg2">
                    <a:lumMod val="50000"/>
                    <a:alpha val="20000"/>
                  </a:schemeClr>
                </a:solidFill>
              </a:ln>
              <a:latin typeface="경기천년제목 Light" panose="02020403020101020101" pitchFamily="18" charset="-127"/>
              <a:ea typeface="경기천년제목 Light" panose="02020403020101020101" pitchFamily="18" charset="-127"/>
            </a:endParaRPr>
          </a:p>
        </p:txBody>
      </p:sp>
      <p:pic>
        <p:nvPicPr>
          <p:cNvPr id="2055" name="Picture 7" descr="C:\Users\admin\Desktop\190508어버이날행사 (28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08658" y="2303207"/>
            <a:ext cx="1491914" cy="112677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0525837" y="3493971"/>
            <a:ext cx="1160755" cy="276999"/>
          </a:xfrm>
          <a:prstGeom prst="rect">
            <a:avLst/>
          </a:prstGeom>
          <a:noFill/>
        </p:spPr>
        <p:txBody>
          <a:bodyPr wrap="square" rtlCol="0">
            <a:spAutoFit/>
          </a:bodyPr>
          <a:lstStyle/>
          <a:p>
            <a:pPr algn="ctr"/>
            <a:r>
              <a:rPr lang="ko-KR" altLang="en-US" sz="1200" dirty="0" smtClean="0">
                <a:ln>
                  <a:solidFill>
                    <a:schemeClr val="bg2">
                      <a:lumMod val="50000"/>
                      <a:alpha val="20000"/>
                    </a:schemeClr>
                  </a:solidFill>
                </a:ln>
                <a:latin typeface="경기천년제목 Light" panose="02020403020101020101" pitchFamily="18" charset="-127"/>
                <a:ea typeface="경기천년제목 Light" panose="02020403020101020101" pitchFamily="18" charset="-127"/>
              </a:rPr>
              <a:t>아버지와 딸</a:t>
            </a:r>
            <a:endParaRPr lang="ko-KR" altLang="en-US" sz="1200" dirty="0">
              <a:ln>
                <a:solidFill>
                  <a:schemeClr val="bg2">
                    <a:lumMod val="50000"/>
                    <a:alpha val="20000"/>
                  </a:schemeClr>
                </a:solidFill>
              </a:ln>
              <a:latin typeface="경기천년제목 Light" panose="02020403020101020101" pitchFamily="18" charset="-127"/>
              <a:ea typeface="경기천년제목 Light" panose="02020403020101020101" pitchFamily="18" charset="-127"/>
            </a:endParaRPr>
          </a:p>
        </p:txBody>
      </p:sp>
      <p:pic>
        <p:nvPicPr>
          <p:cNvPr id="2056" name="Picture 8" descr="C:\Users\admin\Desktop\190508어버이날행사 (28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08657" y="4023361"/>
            <a:ext cx="1491913" cy="1048884"/>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10525836" y="5161102"/>
            <a:ext cx="1160755" cy="276999"/>
          </a:xfrm>
          <a:prstGeom prst="rect">
            <a:avLst/>
          </a:prstGeom>
          <a:noFill/>
        </p:spPr>
        <p:txBody>
          <a:bodyPr wrap="square" rtlCol="0">
            <a:spAutoFit/>
          </a:bodyPr>
          <a:lstStyle/>
          <a:p>
            <a:pPr algn="ctr"/>
            <a:r>
              <a:rPr lang="ko-KR" altLang="en-US" sz="1200" dirty="0" smtClean="0">
                <a:ln>
                  <a:solidFill>
                    <a:schemeClr val="bg2">
                      <a:lumMod val="50000"/>
                      <a:alpha val="20000"/>
                    </a:schemeClr>
                  </a:solidFill>
                </a:ln>
                <a:latin typeface="경기천년제목 Light" panose="02020403020101020101" pitchFamily="18" charset="-127"/>
                <a:ea typeface="경기천년제목 Light" panose="02020403020101020101" pitchFamily="18" charset="-127"/>
              </a:rPr>
              <a:t>아버지와 딸</a:t>
            </a:r>
            <a:endParaRPr lang="ko-KR" altLang="en-US" sz="1200" dirty="0">
              <a:ln>
                <a:solidFill>
                  <a:schemeClr val="bg2">
                    <a:lumMod val="50000"/>
                    <a:alpha val="20000"/>
                  </a:schemeClr>
                </a:solidFill>
              </a:ln>
              <a:latin typeface="경기천년제목 Light" panose="02020403020101020101" pitchFamily="18" charset="-127"/>
              <a:ea typeface="경기천년제목 Light" panose="02020403020101020101" pitchFamily="18" charset="-127"/>
            </a:endParaRPr>
          </a:p>
        </p:txBody>
      </p:sp>
      <p:pic>
        <p:nvPicPr>
          <p:cNvPr id="2057" name="Picture 9" descr="C:\Users\admin\Desktop\190508어버이날행사 (27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71372" y="5580161"/>
            <a:ext cx="1674570" cy="1147898"/>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11106214" y="6258443"/>
            <a:ext cx="1160755" cy="276999"/>
          </a:xfrm>
          <a:prstGeom prst="rect">
            <a:avLst/>
          </a:prstGeom>
          <a:noFill/>
        </p:spPr>
        <p:txBody>
          <a:bodyPr wrap="square" rtlCol="0">
            <a:spAutoFit/>
          </a:bodyPr>
          <a:lstStyle/>
          <a:p>
            <a:pPr algn="ctr"/>
            <a:r>
              <a:rPr lang="ko-KR" altLang="en-US" sz="1200" dirty="0" smtClean="0">
                <a:ln>
                  <a:solidFill>
                    <a:schemeClr val="bg2">
                      <a:lumMod val="50000"/>
                      <a:alpha val="20000"/>
                    </a:schemeClr>
                  </a:solidFill>
                </a:ln>
                <a:latin typeface="경기천년제목 Light" panose="02020403020101020101" pitchFamily="18" charset="-127"/>
                <a:ea typeface="경기천년제목 Light" panose="02020403020101020101" pitchFamily="18" charset="-127"/>
              </a:rPr>
              <a:t>아버지</a:t>
            </a:r>
            <a:r>
              <a:rPr lang="ko-KR" altLang="en-US" sz="1200" dirty="0">
                <a:ln>
                  <a:solidFill>
                    <a:schemeClr val="bg2">
                      <a:lumMod val="50000"/>
                      <a:alpha val="20000"/>
                    </a:schemeClr>
                  </a:solidFill>
                </a:ln>
                <a:latin typeface="경기천년제목 Light" panose="02020403020101020101" pitchFamily="18" charset="-127"/>
                <a:ea typeface="경기천년제목 Light" panose="02020403020101020101" pitchFamily="18" charset="-127"/>
              </a:rPr>
              <a:t>와</a:t>
            </a:r>
            <a:r>
              <a:rPr lang="ko-KR" altLang="en-US" sz="1200" dirty="0" smtClean="0">
                <a:ln>
                  <a:solidFill>
                    <a:schemeClr val="bg2">
                      <a:lumMod val="50000"/>
                      <a:alpha val="20000"/>
                    </a:schemeClr>
                  </a:solidFill>
                </a:ln>
                <a:latin typeface="경기천년제목 Light" panose="02020403020101020101" pitchFamily="18" charset="-127"/>
                <a:ea typeface="경기천년제목 Light" panose="02020403020101020101" pitchFamily="18" charset="-127"/>
              </a:rPr>
              <a:t> 며느</a:t>
            </a:r>
            <a:r>
              <a:rPr lang="ko-KR" altLang="en-US" sz="1200" dirty="0">
                <a:ln>
                  <a:solidFill>
                    <a:schemeClr val="bg2">
                      <a:lumMod val="50000"/>
                      <a:alpha val="20000"/>
                    </a:schemeClr>
                  </a:solidFill>
                </a:ln>
                <a:latin typeface="경기천년제목 Light" panose="02020403020101020101" pitchFamily="18" charset="-127"/>
                <a:ea typeface="경기천년제목 Light" panose="02020403020101020101" pitchFamily="18" charset="-127"/>
              </a:rPr>
              <a:t>리</a:t>
            </a:r>
          </a:p>
        </p:txBody>
      </p:sp>
      <p:pic>
        <p:nvPicPr>
          <p:cNvPr id="2058" name="Picture 10" descr="C:\Users\admin\Desktop\190718생신잔치 (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10087" y="5772018"/>
            <a:ext cx="1632334" cy="933141"/>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C:\Users\admin\Desktop\180719생신잔치 (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32035" y="5772018"/>
            <a:ext cx="1582074" cy="956041"/>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186782" y="6436095"/>
            <a:ext cx="1160755" cy="276999"/>
          </a:xfrm>
          <a:prstGeom prst="rect">
            <a:avLst/>
          </a:prstGeom>
          <a:noFill/>
        </p:spPr>
        <p:txBody>
          <a:bodyPr wrap="square" rtlCol="0">
            <a:spAutoFit/>
          </a:bodyPr>
          <a:lstStyle/>
          <a:p>
            <a:pPr algn="ctr"/>
            <a:r>
              <a:rPr lang="ko-KR" altLang="en-US" sz="1200" smtClean="0">
                <a:ln>
                  <a:solidFill>
                    <a:schemeClr val="bg2">
                      <a:lumMod val="50000"/>
                      <a:alpha val="20000"/>
                    </a:schemeClr>
                  </a:solidFill>
                </a:ln>
                <a:latin typeface="경기천년제목 Light" panose="02020403020101020101" pitchFamily="18" charset="-127"/>
                <a:ea typeface="경기천년제목 Light" panose="02020403020101020101" pitchFamily="18" charset="-127"/>
              </a:rPr>
              <a:t>며느리와 딸</a:t>
            </a:r>
            <a:endParaRPr lang="ko-KR" altLang="en-US" sz="1200" dirty="0">
              <a:ln>
                <a:solidFill>
                  <a:schemeClr val="bg2">
                    <a:lumMod val="50000"/>
                    <a:alpha val="20000"/>
                  </a:schemeClr>
                </a:solidFill>
              </a:ln>
              <a:latin typeface="경기천년제목 Light" panose="02020403020101020101" pitchFamily="18" charset="-127"/>
              <a:ea typeface="경기천년제목 Light" panose="02020403020101020101" pitchFamily="18" charset="-127"/>
            </a:endParaRPr>
          </a:p>
        </p:txBody>
      </p:sp>
      <p:sp>
        <p:nvSpPr>
          <p:cNvPr id="29" name="TextBox 28"/>
          <p:cNvSpPr txBox="1"/>
          <p:nvPr/>
        </p:nvSpPr>
        <p:spPr>
          <a:xfrm>
            <a:off x="4742421" y="6427985"/>
            <a:ext cx="1160755" cy="276999"/>
          </a:xfrm>
          <a:prstGeom prst="rect">
            <a:avLst/>
          </a:prstGeom>
          <a:noFill/>
        </p:spPr>
        <p:txBody>
          <a:bodyPr wrap="square" rtlCol="0">
            <a:spAutoFit/>
          </a:bodyPr>
          <a:lstStyle/>
          <a:p>
            <a:pPr algn="ctr"/>
            <a:r>
              <a:rPr lang="ko-KR" altLang="en-US" sz="1200" dirty="0" smtClean="0">
                <a:ln>
                  <a:solidFill>
                    <a:schemeClr val="bg2">
                      <a:lumMod val="50000"/>
                      <a:alpha val="20000"/>
                    </a:schemeClr>
                  </a:solidFill>
                </a:ln>
                <a:latin typeface="경기천년제목 Light" panose="02020403020101020101" pitchFamily="18" charset="-127"/>
                <a:ea typeface="경기천년제목 Light" panose="02020403020101020101" pitchFamily="18" charset="-127"/>
              </a:rPr>
              <a:t> 딸 </a:t>
            </a:r>
            <a:endParaRPr lang="ko-KR" altLang="en-US" sz="1200" dirty="0">
              <a:ln>
                <a:solidFill>
                  <a:schemeClr val="bg2">
                    <a:lumMod val="50000"/>
                    <a:alpha val="20000"/>
                  </a:schemeClr>
                </a:solidFill>
              </a:ln>
              <a:latin typeface="경기천년제목 Light" panose="02020403020101020101" pitchFamily="18" charset="-127"/>
              <a:ea typeface="경기천년제목 Light" panose="02020403020101020101" pitchFamily="18" charset="-127"/>
            </a:endParaRPr>
          </a:p>
        </p:txBody>
      </p:sp>
      <p:pic>
        <p:nvPicPr>
          <p:cNvPr id="2060"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50084" y="5614099"/>
            <a:ext cx="1703471" cy="1128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TextBox 30"/>
          <p:cNvSpPr txBox="1"/>
          <p:nvPr/>
        </p:nvSpPr>
        <p:spPr>
          <a:xfrm>
            <a:off x="8183616" y="6303525"/>
            <a:ext cx="1160755" cy="276999"/>
          </a:xfrm>
          <a:prstGeom prst="rect">
            <a:avLst/>
          </a:prstGeom>
          <a:noFill/>
        </p:spPr>
        <p:txBody>
          <a:bodyPr wrap="square" rtlCol="0">
            <a:spAutoFit/>
          </a:bodyPr>
          <a:lstStyle/>
          <a:p>
            <a:pPr algn="ctr"/>
            <a:r>
              <a:rPr lang="ko-KR" altLang="en-US" sz="1200" dirty="0" smtClean="0">
                <a:ln>
                  <a:solidFill>
                    <a:schemeClr val="bg2">
                      <a:lumMod val="50000"/>
                      <a:alpha val="20000"/>
                    </a:schemeClr>
                  </a:solidFill>
                </a:ln>
                <a:latin typeface="경기천년제목 Light" panose="02020403020101020101" pitchFamily="18" charset="-127"/>
                <a:ea typeface="경기천년제목 Light" panose="02020403020101020101" pitchFamily="18" charset="-127"/>
              </a:rPr>
              <a:t>할머니와 손자</a:t>
            </a:r>
            <a:endParaRPr lang="ko-KR" altLang="en-US" sz="1200" dirty="0">
              <a:ln>
                <a:solidFill>
                  <a:schemeClr val="bg2">
                    <a:lumMod val="50000"/>
                    <a:alpha val="20000"/>
                  </a:schemeClr>
                </a:solidFill>
              </a:ln>
              <a:latin typeface="경기천년제목 Light" panose="02020403020101020101" pitchFamily="18" charset="-127"/>
              <a:ea typeface="경기천년제목 Light" panose="02020403020101020101" pitchFamily="18" charset="-127"/>
            </a:endParaRPr>
          </a:p>
        </p:txBody>
      </p:sp>
    </p:spTree>
    <p:extLst>
      <p:ext uri="{BB962C8B-B14F-4D97-AF65-F5344CB8AC3E}">
        <p14:creationId xmlns:p14="http://schemas.microsoft.com/office/powerpoint/2010/main" val="2347022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ACAD2"/>
        </a:solidFill>
        <a:effectLst/>
      </p:bgPr>
    </p:bg>
    <p:spTree>
      <p:nvGrpSpPr>
        <p:cNvPr id="1" name=""/>
        <p:cNvGrpSpPr/>
        <p:nvPr/>
      </p:nvGrpSpPr>
      <p:grpSpPr>
        <a:xfrm>
          <a:off x="0" y="0"/>
          <a:ext cx="0" cy="0"/>
          <a:chOff x="0" y="0"/>
          <a:chExt cx="0" cy="0"/>
        </a:xfrm>
      </p:grpSpPr>
      <p:grpSp>
        <p:nvGrpSpPr>
          <p:cNvPr id="6" name="그룹 5">
            <a:extLst>
              <a:ext uri="{FF2B5EF4-FFF2-40B4-BE49-F238E27FC236}">
                <a16:creationId xmlns:a16="http://schemas.microsoft.com/office/drawing/2014/main" id="{5E6D56E3-9AEF-4E3F-9A10-FD15FAE4C2F2}"/>
              </a:ext>
            </a:extLst>
          </p:cNvPr>
          <p:cNvGrpSpPr/>
          <p:nvPr/>
        </p:nvGrpSpPr>
        <p:grpSpPr>
          <a:xfrm>
            <a:off x="167030" y="165101"/>
            <a:ext cx="11870640" cy="1011687"/>
            <a:chOff x="167030" y="165100"/>
            <a:chExt cx="11870640" cy="3695700"/>
          </a:xfrm>
        </p:grpSpPr>
        <p:sp>
          <p:nvSpPr>
            <p:cNvPr id="5" name="직사각형 4">
              <a:extLst>
                <a:ext uri="{FF2B5EF4-FFF2-40B4-BE49-F238E27FC236}">
                  <a16:creationId xmlns:a16="http://schemas.microsoft.com/office/drawing/2014/main" id="{287DE350-76C2-4A90-80FA-F1A7AD2B7979}"/>
                </a:ext>
              </a:extLst>
            </p:cNvPr>
            <p:cNvSpPr/>
            <p:nvPr/>
          </p:nvSpPr>
          <p:spPr>
            <a:xfrm>
              <a:off x="167030" y="165100"/>
              <a:ext cx="11870640" cy="3695700"/>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AFAFA"/>
                </a:solidFill>
              </a:endParaRPr>
            </a:p>
          </p:txBody>
        </p:sp>
        <p:pic>
          <p:nvPicPr>
            <p:cNvPr id="3074" name="Picture 2" descr="Sharpened Blue Wooden Pencil">
              <a:extLst>
                <a:ext uri="{FF2B5EF4-FFF2-40B4-BE49-F238E27FC236}">
                  <a16:creationId xmlns:a16="http://schemas.microsoft.com/office/drawing/2014/main" id="{C4015885-A445-4DD1-86E7-5BC1B93C20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7068" y="165100"/>
              <a:ext cx="5540602" cy="36957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3D5CE33F-44D2-49CD-94B4-BB78EC68794F}"/>
              </a:ext>
            </a:extLst>
          </p:cNvPr>
          <p:cNvSpPr txBox="1"/>
          <p:nvPr/>
        </p:nvSpPr>
        <p:spPr>
          <a:xfrm>
            <a:off x="199571" y="1706650"/>
            <a:ext cx="5026948" cy="461665"/>
          </a:xfrm>
          <a:prstGeom prst="rect">
            <a:avLst/>
          </a:prstGeom>
          <a:noFill/>
        </p:spPr>
        <p:txBody>
          <a:bodyPr wrap="square" rtlCol="0">
            <a:spAutoFit/>
          </a:bodyPr>
          <a:lstStyle/>
          <a:p>
            <a:r>
              <a:rPr lang="en-US" altLang="ko-KR" sz="2400" dirty="0">
                <a:ln>
                  <a:solidFill>
                    <a:schemeClr val="bg1">
                      <a:alpha val="20000"/>
                    </a:schemeClr>
                  </a:solidFill>
                </a:ln>
                <a:latin typeface="HY견고딕" panose="02030600000101010101" pitchFamily="18" charset="-127"/>
                <a:ea typeface="HY견고딕" panose="02030600000101010101" pitchFamily="18" charset="-127"/>
              </a:rPr>
              <a:t>4</a:t>
            </a:r>
            <a:r>
              <a:rPr lang="en-US" altLang="ko-KR" sz="2400" dirty="0" smtClean="0">
                <a:ln>
                  <a:solidFill>
                    <a:schemeClr val="bg1">
                      <a:alpha val="20000"/>
                    </a:schemeClr>
                  </a:solidFill>
                </a:ln>
                <a:latin typeface="HY견고딕" panose="02030600000101010101" pitchFamily="18" charset="-127"/>
                <a:ea typeface="HY견고딕" panose="02030600000101010101" pitchFamily="18" charset="-127"/>
              </a:rPr>
              <a:t>. </a:t>
            </a:r>
            <a:r>
              <a:rPr lang="ko-KR" altLang="en-US" sz="2400" dirty="0" smtClean="0">
                <a:ln>
                  <a:solidFill>
                    <a:schemeClr val="bg1">
                      <a:alpha val="20000"/>
                    </a:schemeClr>
                  </a:solidFill>
                </a:ln>
                <a:latin typeface="HY견고딕" panose="02030600000101010101" pitchFamily="18" charset="-127"/>
                <a:ea typeface="HY견고딕" panose="02030600000101010101" pitchFamily="18" charset="-127"/>
              </a:rPr>
              <a:t>너랑 나랑 떠나는 </a:t>
            </a:r>
            <a:r>
              <a:rPr lang="en-US" altLang="ko-KR" sz="2400" dirty="0" smtClean="0">
                <a:ln>
                  <a:solidFill>
                    <a:schemeClr val="bg1">
                      <a:alpha val="20000"/>
                    </a:schemeClr>
                  </a:solidFill>
                </a:ln>
                <a:latin typeface="HY견고딕" panose="02030600000101010101" pitchFamily="18" charset="-127"/>
                <a:ea typeface="HY견고딕" panose="02030600000101010101" pitchFamily="18" charset="-127"/>
              </a:rPr>
              <a:t>“ </a:t>
            </a:r>
            <a:r>
              <a:rPr lang="ko-KR" altLang="en-US" sz="2400" dirty="0" smtClean="0">
                <a:ln>
                  <a:solidFill>
                    <a:schemeClr val="bg1">
                      <a:alpha val="20000"/>
                    </a:schemeClr>
                  </a:solidFill>
                </a:ln>
                <a:latin typeface="HY견고딕" panose="02030600000101010101" pitchFamily="18" charset="-127"/>
                <a:ea typeface="HY견고딕" panose="02030600000101010101" pitchFamily="18" charset="-127"/>
              </a:rPr>
              <a:t>행복 여행 </a:t>
            </a:r>
            <a:r>
              <a:rPr lang="en-US" altLang="ko-KR" sz="2400" dirty="0" smtClean="0">
                <a:ln>
                  <a:solidFill>
                    <a:schemeClr val="bg1">
                      <a:alpha val="20000"/>
                    </a:schemeClr>
                  </a:solidFill>
                </a:ln>
                <a:latin typeface="HY견고딕" panose="02030600000101010101" pitchFamily="18" charset="-127"/>
                <a:ea typeface="HY견고딕" panose="02030600000101010101" pitchFamily="18" charset="-127"/>
              </a:rPr>
              <a:t>” </a:t>
            </a:r>
            <a:endParaRPr lang="en-US" altLang="ko-KR" sz="2400" dirty="0">
              <a:ln>
                <a:solidFill>
                  <a:schemeClr val="bg1">
                    <a:alpha val="20000"/>
                  </a:schemeClr>
                </a:solidFill>
              </a:ln>
              <a:latin typeface="HY견고딕" panose="02030600000101010101" pitchFamily="18" charset="-127"/>
              <a:ea typeface="HY견고딕" panose="02030600000101010101" pitchFamily="18" charset="-127"/>
            </a:endParaRPr>
          </a:p>
        </p:txBody>
      </p:sp>
      <p:cxnSp>
        <p:nvCxnSpPr>
          <p:cNvPr id="10" name="직선 연결선 9">
            <a:extLst>
              <a:ext uri="{FF2B5EF4-FFF2-40B4-BE49-F238E27FC236}">
                <a16:creationId xmlns:a16="http://schemas.microsoft.com/office/drawing/2014/main" id="{FC1EA054-8EBF-4DE7-9091-56D3DE2748F1}"/>
              </a:ext>
            </a:extLst>
          </p:cNvPr>
          <p:cNvCxnSpPr>
            <a:cxnSpLocks/>
          </p:cNvCxnSpPr>
          <p:nvPr/>
        </p:nvCxnSpPr>
        <p:spPr>
          <a:xfrm>
            <a:off x="199571" y="2303207"/>
            <a:ext cx="4921069"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E6A4723C-0510-48B2-AA01-4960B76FA02A}"/>
              </a:ext>
            </a:extLst>
          </p:cNvPr>
          <p:cNvSpPr txBox="1"/>
          <p:nvPr/>
        </p:nvSpPr>
        <p:spPr>
          <a:xfrm>
            <a:off x="215900" y="2478809"/>
            <a:ext cx="5395628" cy="2800767"/>
          </a:xfrm>
          <a:prstGeom prst="rect">
            <a:avLst/>
          </a:prstGeom>
          <a:noFill/>
        </p:spPr>
        <p:txBody>
          <a:bodyPr wrap="square" rtlCol="0">
            <a:spAutoFit/>
          </a:bodyPr>
          <a:lstStyle/>
          <a:p>
            <a:r>
              <a:rPr lang="ko-KR" altLang="en-US" sz="1600" dirty="0" smtClean="0">
                <a:ln>
                  <a:solidFill>
                    <a:schemeClr val="bg1">
                      <a:alpha val="20000"/>
                    </a:schemeClr>
                  </a:solidFill>
                </a:ln>
                <a:solidFill>
                  <a:schemeClr val="bg1"/>
                </a:solidFill>
                <a:latin typeface="HY견고딕" panose="02030600000101010101" pitchFamily="18" charset="-127"/>
                <a:ea typeface="HY견고딕" panose="02030600000101010101" pitchFamily="18" charset="-127"/>
              </a:rPr>
              <a:t> </a:t>
            </a:r>
            <a:r>
              <a:rPr lang="en-US" altLang="ko-KR" sz="1600" dirty="0" smtClean="0">
                <a:ln>
                  <a:solidFill>
                    <a:schemeClr val="bg1">
                      <a:alpha val="20000"/>
                    </a:schemeClr>
                  </a:solidFill>
                </a:ln>
                <a:latin typeface="HY견고딕" panose="02030600000101010101" pitchFamily="18" charset="-127"/>
                <a:ea typeface="HY견고딕" panose="02030600000101010101" pitchFamily="18" charset="-127"/>
              </a:rPr>
              <a:t>- </a:t>
            </a:r>
            <a:r>
              <a:rPr lang="ko-KR" altLang="en-US" sz="1600" dirty="0" smtClean="0">
                <a:ln>
                  <a:solidFill>
                    <a:schemeClr val="bg1">
                      <a:alpha val="20000"/>
                    </a:schemeClr>
                  </a:solidFill>
                </a:ln>
                <a:latin typeface="HY견고딕" panose="02030600000101010101" pitchFamily="18" charset="-127"/>
                <a:ea typeface="HY견고딕" panose="02030600000101010101" pitchFamily="18" charset="-127"/>
              </a:rPr>
              <a:t>아들</a:t>
            </a:r>
            <a:r>
              <a:rPr lang="en-US" altLang="ko-KR" sz="1600" dirty="0" smtClean="0">
                <a:ln>
                  <a:solidFill>
                    <a:schemeClr val="bg1">
                      <a:alpha val="20000"/>
                    </a:schemeClr>
                  </a:solidFill>
                </a:ln>
                <a:latin typeface="HY견고딕" panose="02030600000101010101" pitchFamily="18" charset="-127"/>
                <a:ea typeface="HY견고딕" panose="02030600000101010101" pitchFamily="18" charset="-127"/>
              </a:rPr>
              <a:t>, </a:t>
            </a:r>
            <a:r>
              <a:rPr lang="ko-KR" altLang="en-US" sz="1600" dirty="0" smtClean="0">
                <a:ln>
                  <a:solidFill>
                    <a:schemeClr val="bg1">
                      <a:alpha val="20000"/>
                    </a:schemeClr>
                  </a:solidFill>
                </a:ln>
                <a:latin typeface="HY견고딕" panose="02030600000101010101" pitchFamily="18" charset="-127"/>
                <a:ea typeface="HY견고딕" panose="02030600000101010101" pitchFamily="18" charset="-127"/>
              </a:rPr>
              <a:t>딸</a:t>
            </a:r>
            <a:r>
              <a:rPr lang="en-US" altLang="ko-KR" sz="1600" dirty="0" smtClean="0">
                <a:ln>
                  <a:solidFill>
                    <a:schemeClr val="bg1">
                      <a:alpha val="20000"/>
                    </a:schemeClr>
                  </a:solidFill>
                </a:ln>
                <a:latin typeface="HY견고딕" panose="02030600000101010101" pitchFamily="18" charset="-127"/>
                <a:ea typeface="HY견고딕" panose="02030600000101010101" pitchFamily="18" charset="-127"/>
              </a:rPr>
              <a:t>, </a:t>
            </a:r>
            <a:r>
              <a:rPr lang="ko-KR" altLang="en-US" sz="1600" dirty="0" smtClean="0">
                <a:ln>
                  <a:solidFill>
                    <a:schemeClr val="bg1">
                      <a:alpha val="20000"/>
                    </a:schemeClr>
                  </a:solidFill>
                </a:ln>
                <a:latin typeface="HY견고딕" panose="02030600000101010101" pitchFamily="18" charset="-127"/>
                <a:ea typeface="HY견고딕" panose="02030600000101010101" pitchFamily="18" charset="-127"/>
              </a:rPr>
              <a:t>며느리와 함께 떠나는 여행 기회를 제공하</a:t>
            </a:r>
            <a:r>
              <a:rPr lang="ko-KR" altLang="en-US" sz="1600" dirty="0">
                <a:ln>
                  <a:solidFill>
                    <a:schemeClr val="bg1">
                      <a:alpha val="20000"/>
                    </a:schemeClr>
                  </a:solidFill>
                </a:ln>
                <a:latin typeface="HY견고딕" panose="02030600000101010101" pitchFamily="18" charset="-127"/>
                <a:ea typeface="HY견고딕" panose="02030600000101010101" pitchFamily="18" charset="-127"/>
              </a:rPr>
              <a:t>여</a:t>
            </a:r>
            <a:r>
              <a:rPr lang="ko-KR" altLang="en-US" sz="1600" dirty="0" smtClean="0">
                <a:ln>
                  <a:solidFill>
                    <a:schemeClr val="bg1">
                      <a:alpha val="20000"/>
                    </a:schemeClr>
                  </a:solidFill>
                </a:ln>
                <a:latin typeface="HY견고딕" panose="02030600000101010101" pitchFamily="18" charset="-127"/>
                <a:ea typeface="HY견고딕" panose="02030600000101010101" pitchFamily="18" charset="-127"/>
              </a:rPr>
              <a:t>  삶의 만족감과 행복감을 높임</a:t>
            </a:r>
            <a:r>
              <a:rPr lang="en-US" altLang="ko-KR" sz="1600" dirty="0" smtClean="0">
                <a:ln>
                  <a:solidFill>
                    <a:schemeClr val="bg1">
                      <a:alpha val="20000"/>
                    </a:schemeClr>
                  </a:solidFill>
                </a:ln>
                <a:latin typeface="HY견고딕" panose="02030600000101010101" pitchFamily="18" charset="-127"/>
                <a:ea typeface="HY견고딕" panose="02030600000101010101" pitchFamily="18" charset="-127"/>
              </a:rPr>
              <a:t>.</a:t>
            </a:r>
          </a:p>
          <a:p>
            <a:endParaRPr lang="en-US" altLang="ko-KR" sz="1600" dirty="0">
              <a:ln>
                <a:solidFill>
                  <a:schemeClr val="bg1">
                    <a:alpha val="20000"/>
                  </a:schemeClr>
                </a:solidFill>
              </a:ln>
              <a:latin typeface="HY견고딕" panose="02030600000101010101" pitchFamily="18" charset="-127"/>
              <a:ea typeface="HY견고딕" panose="02030600000101010101" pitchFamily="18" charset="-127"/>
            </a:endParaRPr>
          </a:p>
          <a:p>
            <a:r>
              <a:rPr lang="en-US" altLang="ko-KR" sz="1600" dirty="0" smtClean="0">
                <a:ln>
                  <a:solidFill>
                    <a:schemeClr val="bg1">
                      <a:alpha val="20000"/>
                    </a:schemeClr>
                  </a:solidFill>
                </a:ln>
                <a:latin typeface="HY견고딕" panose="02030600000101010101" pitchFamily="18" charset="-127"/>
                <a:ea typeface="HY견고딕" panose="02030600000101010101" pitchFamily="18" charset="-127"/>
              </a:rPr>
              <a:t> - </a:t>
            </a:r>
            <a:r>
              <a:rPr lang="ko-KR" altLang="en-US" sz="1600" dirty="0" smtClean="0">
                <a:ln>
                  <a:solidFill>
                    <a:schemeClr val="bg1">
                      <a:alpha val="20000"/>
                    </a:schemeClr>
                  </a:solidFill>
                </a:ln>
                <a:latin typeface="HY견고딕" panose="02030600000101010101" pitchFamily="18" charset="-127"/>
                <a:ea typeface="HY견고딕" panose="02030600000101010101" pitchFamily="18" charset="-127"/>
              </a:rPr>
              <a:t>여행 과정에서 기관과 가족과의 유대감을 형성을 통해 긴밀한 관계를 유지하여 어르신에게 불편함 없는 돌봄을 제공하고</a:t>
            </a:r>
            <a:r>
              <a:rPr lang="en-US" altLang="ko-KR" sz="1600" dirty="0" smtClean="0">
                <a:ln>
                  <a:solidFill>
                    <a:schemeClr val="bg1">
                      <a:alpha val="20000"/>
                    </a:schemeClr>
                  </a:solidFill>
                </a:ln>
                <a:latin typeface="HY견고딕" panose="02030600000101010101" pitchFamily="18" charset="-127"/>
                <a:ea typeface="HY견고딕" panose="02030600000101010101" pitchFamily="18" charset="-127"/>
              </a:rPr>
              <a:t>, </a:t>
            </a:r>
            <a:r>
              <a:rPr lang="ko-KR" altLang="en-US" sz="1600" dirty="0" smtClean="0">
                <a:ln>
                  <a:solidFill>
                    <a:schemeClr val="bg1">
                      <a:alpha val="20000"/>
                    </a:schemeClr>
                  </a:solidFill>
                </a:ln>
                <a:latin typeface="HY견고딕" panose="02030600000101010101" pitchFamily="18" charset="-127"/>
                <a:ea typeface="HY견고딕" panose="02030600000101010101" pitchFamily="18" charset="-127"/>
              </a:rPr>
              <a:t>당일 함께 참여하는 가족과</a:t>
            </a:r>
            <a:r>
              <a:rPr lang="en-US" altLang="ko-KR" sz="1600" dirty="0">
                <a:ln>
                  <a:solidFill>
                    <a:schemeClr val="bg1">
                      <a:alpha val="20000"/>
                    </a:schemeClr>
                  </a:solidFill>
                </a:ln>
                <a:latin typeface="HY견고딕" panose="02030600000101010101" pitchFamily="18" charset="-127"/>
                <a:ea typeface="HY견고딕" panose="02030600000101010101" pitchFamily="18" charset="-127"/>
              </a:rPr>
              <a:t> </a:t>
            </a:r>
            <a:r>
              <a:rPr lang="ko-KR" altLang="en-US" sz="1600" dirty="0" smtClean="0">
                <a:ln>
                  <a:solidFill>
                    <a:schemeClr val="bg1">
                      <a:alpha val="20000"/>
                    </a:schemeClr>
                  </a:solidFill>
                </a:ln>
                <a:latin typeface="HY견고딕" panose="02030600000101010101" pitchFamily="18" charset="-127"/>
                <a:ea typeface="HY견고딕" panose="02030600000101010101" pitchFamily="18" charset="-127"/>
              </a:rPr>
              <a:t>인지활동 게임을</a:t>
            </a:r>
            <a:r>
              <a:rPr lang="en-US" altLang="ko-KR" sz="1600" dirty="0" smtClean="0">
                <a:ln>
                  <a:solidFill>
                    <a:schemeClr val="bg1">
                      <a:alpha val="20000"/>
                    </a:schemeClr>
                  </a:solidFill>
                </a:ln>
                <a:latin typeface="HY견고딕" panose="02030600000101010101" pitchFamily="18" charset="-127"/>
                <a:ea typeface="HY견고딕" panose="02030600000101010101" pitchFamily="18" charset="-127"/>
              </a:rPr>
              <a:t> </a:t>
            </a:r>
            <a:r>
              <a:rPr lang="ko-KR" altLang="en-US" sz="1600" dirty="0" smtClean="0">
                <a:ln>
                  <a:solidFill>
                    <a:schemeClr val="bg1">
                      <a:alpha val="20000"/>
                    </a:schemeClr>
                  </a:solidFill>
                </a:ln>
                <a:latin typeface="HY견고딕" panose="02030600000101010101" pitchFamily="18" charset="-127"/>
                <a:ea typeface="HY견고딕" panose="02030600000101010101" pitchFamily="18" charset="-127"/>
              </a:rPr>
              <a:t>통해 가족 간 친밀감을 향상시키는데 도움이 됨</a:t>
            </a:r>
            <a:r>
              <a:rPr lang="en-US" altLang="ko-KR" sz="1600" dirty="0" smtClean="0">
                <a:ln>
                  <a:solidFill>
                    <a:schemeClr val="bg1">
                      <a:alpha val="20000"/>
                    </a:schemeClr>
                  </a:solidFill>
                </a:ln>
                <a:latin typeface="HY견고딕" panose="02030600000101010101" pitchFamily="18" charset="-127"/>
                <a:ea typeface="HY견고딕" panose="02030600000101010101" pitchFamily="18" charset="-127"/>
              </a:rPr>
              <a:t>.</a:t>
            </a:r>
          </a:p>
          <a:p>
            <a:endParaRPr lang="en-US" altLang="ko-KR" sz="1600" dirty="0">
              <a:ln>
                <a:solidFill>
                  <a:schemeClr val="bg1">
                    <a:alpha val="20000"/>
                  </a:schemeClr>
                </a:solidFill>
              </a:ln>
              <a:latin typeface="HY견고딕" panose="02030600000101010101" pitchFamily="18" charset="-127"/>
              <a:ea typeface="HY견고딕" panose="02030600000101010101" pitchFamily="18" charset="-127"/>
            </a:endParaRPr>
          </a:p>
          <a:p>
            <a:r>
              <a:rPr lang="en-US" altLang="ko-KR" sz="1600" dirty="0" smtClean="0">
                <a:ln>
                  <a:solidFill>
                    <a:schemeClr val="bg1">
                      <a:alpha val="20000"/>
                    </a:schemeClr>
                  </a:solidFill>
                </a:ln>
                <a:latin typeface="HY견고딕" panose="02030600000101010101" pitchFamily="18" charset="-127"/>
                <a:ea typeface="HY견고딕" panose="02030600000101010101" pitchFamily="18" charset="-127"/>
              </a:rPr>
              <a:t> - </a:t>
            </a:r>
            <a:r>
              <a:rPr lang="ko-KR" altLang="en-US" sz="1600" dirty="0" smtClean="0">
                <a:ln>
                  <a:solidFill>
                    <a:schemeClr val="bg1">
                      <a:alpha val="20000"/>
                    </a:schemeClr>
                  </a:solidFill>
                </a:ln>
                <a:latin typeface="HY견고딕" panose="02030600000101010101" pitchFamily="18" charset="-127"/>
                <a:ea typeface="HY견고딕" panose="02030600000101010101" pitchFamily="18" charset="-127"/>
              </a:rPr>
              <a:t>치매가족 간 경험을 나누며  지지와 격려의 시간을 가졌으며 잠시의 </a:t>
            </a:r>
            <a:r>
              <a:rPr lang="en-US" altLang="ko-KR" sz="1600" dirty="0" smtClean="0">
                <a:ln>
                  <a:solidFill>
                    <a:schemeClr val="bg1">
                      <a:alpha val="20000"/>
                    </a:schemeClr>
                  </a:solidFill>
                </a:ln>
                <a:latin typeface="HY견고딕" panose="02030600000101010101" pitchFamily="18" charset="-127"/>
                <a:ea typeface="HY견고딕" panose="02030600000101010101" pitchFamily="18" charset="-127"/>
              </a:rPr>
              <a:t>‘</a:t>
            </a:r>
            <a:r>
              <a:rPr lang="ko-KR" altLang="en-US" sz="1600" dirty="0" smtClean="0">
                <a:ln>
                  <a:solidFill>
                    <a:schemeClr val="bg1">
                      <a:alpha val="20000"/>
                    </a:schemeClr>
                  </a:solidFill>
                </a:ln>
                <a:latin typeface="HY견고딕" panose="02030600000101010101" pitchFamily="18" charset="-127"/>
                <a:ea typeface="HY견고딕" panose="02030600000101010101" pitchFamily="18" charset="-127"/>
              </a:rPr>
              <a:t>쉼</a:t>
            </a:r>
            <a:r>
              <a:rPr lang="en-US" altLang="ko-KR" sz="1600" dirty="0" smtClean="0">
                <a:ln>
                  <a:solidFill>
                    <a:schemeClr val="bg1">
                      <a:alpha val="20000"/>
                    </a:schemeClr>
                  </a:solidFill>
                </a:ln>
                <a:latin typeface="HY견고딕" panose="02030600000101010101" pitchFamily="18" charset="-127"/>
                <a:ea typeface="HY견고딕" panose="02030600000101010101" pitchFamily="18" charset="-127"/>
              </a:rPr>
              <a:t>’</a:t>
            </a:r>
            <a:r>
              <a:rPr lang="ko-KR" altLang="en-US" sz="1600" dirty="0" smtClean="0">
                <a:ln>
                  <a:solidFill>
                    <a:schemeClr val="bg1">
                      <a:alpha val="20000"/>
                    </a:schemeClr>
                  </a:solidFill>
                </a:ln>
                <a:latin typeface="HY견고딕" panose="02030600000101010101" pitchFamily="18" charset="-127"/>
                <a:ea typeface="HY견고딕" panose="02030600000101010101" pitchFamily="18" charset="-127"/>
              </a:rPr>
              <a:t>을 통해 가족의 돌봄 스트레스를 해소하는 시간이 됨</a:t>
            </a:r>
            <a:r>
              <a:rPr lang="en-US" altLang="ko-KR" sz="1600" dirty="0" smtClean="0">
                <a:ln>
                  <a:solidFill>
                    <a:schemeClr val="bg1">
                      <a:alpha val="20000"/>
                    </a:schemeClr>
                  </a:solidFill>
                </a:ln>
                <a:latin typeface="HY견고딕" panose="02030600000101010101" pitchFamily="18" charset="-127"/>
                <a:ea typeface="HY견고딕" panose="02030600000101010101" pitchFamily="18" charset="-127"/>
              </a:rPr>
              <a:t>.</a:t>
            </a:r>
          </a:p>
        </p:txBody>
      </p:sp>
      <p:cxnSp>
        <p:nvCxnSpPr>
          <p:cNvPr id="34" name="직선 연결선 33">
            <a:extLst>
              <a:ext uri="{FF2B5EF4-FFF2-40B4-BE49-F238E27FC236}">
                <a16:creationId xmlns:a16="http://schemas.microsoft.com/office/drawing/2014/main" id="{34E43885-1EBB-4900-B1A0-7DE98DE39C1E}"/>
              </a:ext>
            </a:extLst>
          </p:cNvPr>
          <p:cNvCxnSpPr>
            <a:cxnSpLocks/>
          </p:cNvCxnSpPr>
          <p:nvPr/>
        </p:nvCxnSpPr>
        <p:spPr>
          <a:xfrm>
            <a:off x="5861785" y="1937482"/>
            <a:ext cx="0" cy="4296784"/>
          </a:xfrm>
          <a:prstGeom prst="line">
            <a:avLst/>
          </a:prstGeom>
          <a:ln w="25400">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
        <p:nvSpPr>
          <p:cNvPr id="22" name="직사각형 21">
            <a:extLst>
              <a:ext uri="{FF2B5EF4-FFF2-40B4-BE49-F238E27FC236}">
                <a16:creationId xmlns:a16="http://schemas.microsoft.com/office/drawing/2014/main" id="{9D0E54F9-B037-4721-947C-1EE79961CB3B}"/>
              </a:ext>
            </a:extLst>
          </p:cNvPr>
          <p:cNvSpPr/>
          <p:nvPr/>
        </p:nvSpPr>
        <p:spPr>
          <a:xfrm>
            <a:off x="260349" y="161125"/>
            <a:ext cx="6101949" cy="923330"/>
          </a:xfrm>
          <a:prstGeom prst="rect">
            <a:avLst/>
          </a:prstGeom>
        </p:spPr>
        <p:txBody>
          <a:bodyPr wrap="square">
            <a:spAutoFit/>
          </a:bodyPr>
          <a:lstStyle/>
          <a:p>
            <a:r>
              <a:rPr lang="en-US" altLang="ko-KR" sz="5400" dirty="0">
                <a:ln>
                  <a:solidFill>
                    <a:srgbClr val="4FCAE6">
                      <a:alpha val="20000"/>
                    </a:srgbClr>
                  </a:solidFill>
                </a:ln>
                <a:solidFill>
                  <a:srgbClr val="4FCAE6"/>
                </a:solidFill>
                <a:latin typeface="HY견고딕" panose="02030600000101010101" pitchFamily="18" charset="-127"/>
                <a:ea typeface="HY견고딕" panose="02030600000101010101" pitchFamily="18" charset="-127"/>
              </a:rPr>
              <a:t>4</a:t>
            </a:r>
            <a:r>
              <a:rPr lang="en-US" altLang="ko-KR" sz="5400" dirty="0" smtClean="0">
                <a:ln>
                  <a:solidFill>
                    <a:srgbClr val="4FCAE6">
                      <a:alpha val="20000"/>
                    </a:srgbClr>
                  </a:solidFill>
                </a:ln>
                <a:solidFill>
                  <a:srgbClr val="4FCAE6"/>
                </a:solidFill>
                <a:latin typeface="HY견고딕" panose="02030600000101010101" pitchFamily="18" charset="-127"/>
                <a:ea typeface="HY견고딕" panose="02030600000101010101" pitchFamily="18" charset="-127"/>
              </a:rPr>
              <a:t>. </a:t>
            </a:r>
            <a:r>
              <a:rPr lang="ko-KR" altLang="en-US" sz="5400" dirty="0" smtClean="0">
                <a:ln>
                  <a:solidFill>
                    <a:srgbClr val="4FCAE6">
                      <a:alpha val="20000"/>
                    </a:srgbClr>
                  </a:solidFill>
                </a:ln>
                <a:solidFill>
                  <a:srgbClr val="4FCAE6"/>
                </a:solidFill>
                <a:latin typeface="HY견고딕" panose="02030600000101010101" pitchFamily="18" charset="-127"/>
                <a:ea typeface="HY견고딕" panose="02030600000101010101" pitchFamily="18" charset="-127"/>
              </a:rPr>
              <a:t>프로그램 현황</a:t>
            </a:r>
            <a:endParaRPr lang="ko-KR" altLang="en-US" sz="5400" dirty="0">
              <a:latin typeface="HY견고딕" panose="02030600000101010101" pitchFamily="18" charset="-127"/>
              <a:ea typeface="HY견고딕" panose="02030600000101010101" pitchFamily="18" charset="-127"/>
            </a:endParaRPr>
          </a:p>
        </p:txBody>
      </p:sp>
      <p:cxnSp>
        <p:nvCxnSpPr>
          <p:cNvPr id="11" name="직선 연결선 10">
            <a:extLst>
              <a:ext uri="{FF2B5EF4-FFF2-40B4-BE49-F238E27FC236}">
                <a16:creationId xmlns:a16="http://schemas.microsoft.com/office/drawing/2014/main" id="{FC1EA054-8EBF-4DE7-9091-56D3DE2748F1}"/>
              </a:ext>
            </a:extLst>
          </p:cNvPr>
          <p:cNvCxnSpPr>
            <a:cxnSpLocks/>
          </p:cNvCxnSpPr>
          <p:nvPr/>
        </p:nvCxnSpPr>
        <p:spPr>
          <a:xfrm>
            <a:off x="6642615" y="1706650"/>
            <a:ext cx="4054795"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C:\Users\admin\Desktop\181015가을나들이 (1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2351" y="2075210"/>
            <a:ext cx="1886618" cy="20106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8" name="Picture 4" descr="C:\Users\admin\Desktop\IMG_98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7087" y="5423786"/>
            <a:ext cx="2069432" cy="13274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9" name="Picture 5" descr="C:\Users\admin\Desktop\181015가을나들이 (6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797" y="5423786"/>
            <a:ext cx="2050181" cy="13274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C:\Users\admin\Desktop\181015가을나들이 (10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6046" y="4743606"/>
            <a:ext cx="1927742" cy="193632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1" name="Picture 7" descr="C:\Users\admin\Desktop\IMG_976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73384" y="1937480"/>
            <a:ext cx="1921311" cy="20185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2" name="Picture 8" descr="C:\Users\admin\Desktop\IMG_977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87274" y="4725578"/>
            <a:ext cx="1848051" cy="19543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4" name="Picture 10" descr="C:\Users\admin\Desktop\1571041195515.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94843" y="3506228"/>
            <a:ext cx="1848051" cy="191755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6480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900" dirty="0">
            <a:ln>
              <a:solidFill>
                <a:schemeClr val="bg2">
                  <a:lumMod val="50000"/>
                  <a:alpha val="20000"/>
                </a:schemeClr>
              </a:solidFill>
            </a:ln>
            <a:solidFill>
              <a:schemeClr val="bg2">
                <a:lumMod val="50000"/>
              </a:schemeClr>
            </a:solidFill>
            <a:latin typeface="KoPub돋움체 Light" panose="02020603020101020101" pitchFamily="18" charset="-127"/>
            <a:ea typeface="KoPub돋움체 Light" panose="02020603020101020101" pitchFamily="18" charset="-127"/>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3549</TotalTime>
  <Words>1591</Words>
  <Application>Microsoft Office PowerPoint</Application>
  <PresentationFormat>와이드스크린</PresentationFormat>
  <Paragraphs>306</Paragraphs>
  <Slides>18</Slides>
  <Notes>0</Notes>
  <HiddenSlides>0</HiddenSlides>
  <MMClips>0</MMClips>
  <ScaleCrop>false</ScaleCrop>
  <HeadingPairs>
    <vt:vector size="6" baseType="variant">
      <vt:variant>
        <vt:lpstr>사용한 글꼴</vt:lpstr>
      </vt:variant>
      <vt:variant>
        <vt:i4>13</vt:i4>
      </vt:variant>
      <vt:variant>
        <vt:lpstr>테마</vt:lpstr>
      </vt:variant>
      <vt:variant>
        <vt:i4>1</vt:i4>
      </vt:variant>
      <vt:variant>
        <vt:lpstr>슬라이드 제목</vt:lpstr>
      </vt:variant>
      <vt:variant>
        <vt:i4>18</vt:i4>
      </vt:variant>
    </vt:vector>
  </HeadingPairs>
  <TitlesOfParts>
    <vt:vector size="32" baseType="lpstr">
      <vt:lpstr>HY견고딕</vt:lpstr>
      <vt:lpstr>HY견명조</vt:lpstr>
      <vt:lpstr>KoPub돋움체 Bold</vt:lpstr>
      <vt:lpstr>KoPub돋움체 Light</vt:lpstr>
      <vt:lpstr>KoPub돋움체 Medium</vt:lpstr>
      <vt:lpstr>경기천년제목 Light</vt:lpstr>
      <vt:lpstr>경기천년제목 Medium</vt:lpstr>
      <vt:lpstr>경기천년제목OTF Light</vt:lpstr>
      <vt:lpstr>경기천년제목OTF Medium</vt:lpstr>
      <vt:lpstr>맑은 고딕</vt:lpstr>
      <vt:lpstr>한양신명조</vt:lpstr>
      <vt:lpstr>Arial</vt:lpstr>
      <vt:lpstr>Segoe UI Black</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윤상림</dc:creator>
  <cp:lastModifiedBy>USER</cp:lastModifiedBy>
  <cp:revision>287</cp:revision>
  <cp:lastPrinted>2020-09-15T04:24:39Z</cp:lastPrinted>
  <dcterms:created xsi:type="dcterms:W3CDTF">2017-12-10T12:29:58Z</dcterms:created>
  <dcterms:modified xsi:type="dcterms:W3CDTF">2020-09-22T07:01:45Z</dcterms:modified>
</cp:coreProperties>
</file>