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9" r:id="rId4"/>
    <p:sldId id="258" r:id="rId5"/>
    <p:sldId id="262" r:id="rId6"/>
    <p:sldId id="271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5" r:id="rId16"/>
    <p:sldId id="276" r:id="rId17"/>
    <p:sldId id="277" r:id="rId18"/>
    <p:sldId id="274" r:id="rId19"/>
    <p:sldId id="278" r:id="rId20"/>
    <p:sldId id="279" r:id="rId21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86" y="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31.png"/><Relationship Id="rId3" Type="http://schemas.openxmlformats.org/officeDocument/2006/relationships/image" Target="../media/image111.png"/><Relationship Id="rId21" Type="http://schemas.openxmlformats.org/officeDocument/2006/relationships/image" Target="../media/image128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4.png"/><Relationship Id="rId2" Type="http://schemas.openxmlformats.org/officeDocument/2006/relationships/image" Target="../media/image110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3.png"/><Relationship Id="rId23" Type="http://schemas.openxmlformats.org/officeDocument/2006/relationships/image" Target="../media/image130.png"/><Relationship Id="rId10" Type="http://schemas.openxmlformats.org/officeDocument/2006/relationships/image" Target="../media/image118.png"/><Relationship Id="rId19" Type="http://schemas.openxmlformats.org/officeDocument/2006/relationships/image" Target="../media/image126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7.png"/><Relationship Id="rId18" Type="http://schemas.openxmlformats.org/officeDocument/2006/relationships/image" Target="../media/image137.png"/><Relationship Id="rId26" Type="http://schemas.openxmlformats.org/officeDocument/2006/relationships/image" Target="../media/image123.png"/><Relationship Id="rId3" Type="http://schemas.openxmlformats.org/officeDocument/2006/relationships/image" Target="../media/image85.png"/><Relationship Id="rId21" Type="http://schemas.openxmlformats.org/officeDocument/2006/relationships/image" Target="../media/image140.png"/><Relationship Id="rId7" Type="http://schemas.openxmlformats.org/officeDocument/2006/relationships/image" Target="../media/image88.png"/><Relationship Id="rId12" Type="http://schemas.openxmlformats.org/officeDocument/2006/relationships/image" Target="../media/image132.png"/><Relationship Id="rId17" Type="http://schemas.openxmlformats.org/officeDocument/2006/relationships/image" Target="../media/image136.png"/><Relationship Id="rId25" Type="http://schemas.openxmlformats.org/officeDocument/2006/relationships/image" Target="../media/image144.png"/><Relationship Id="rId2" Type="http://schemas.openxmlformats.org/officeDocument/2006/relationships/image" Target="../media/image84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13.png"/><Relationship Id="rId24" Type="http://schemas.openxmlformats.org/officeDocument/2006/relationships/image" Target="../media/image143.png"/><Relationship Id="rId5" Type="http://schemas.openxmlformats.org/officeDocument/2006/relationships/image" Target="../media/image87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10" Type="http://schemas.openxmlformats.org/officeDocument/2006/relationships/image" Target="../media/image91.png"/><Relationship Id="rId19" Type="http://schemas.openxmlformats.org/officeDocument/2006/relationships/image" Target="../media/image138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146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12" Type="http://schemas.openxmlformats.org/officeDocument/2006/relationships/image" Target="../media/image14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13.png"/><Relationship Id="rId5" Type="http://schemas.openxmlformats.org/officeDocument/2006/relationships/image" Target="../media/image87.png"/><Relationship Id="rId10" Type="http://schemas.openxmlformats.org/officeDocument/2006/relationships/image" Target="../media/image91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4.png"/><Relationship Id="rId3" Type="http://schemas.openxmlformats.org/officeDocument/2006/relationships/image" Target="../media/image111.png"/><Relationship Id="rId21" Type="http://schemas.openxmlformats.org/officeDocument/2006/relationships/image" Target="../media/image150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47.png"/><Relationship Id="rId2" Type="http://schemas.openxmlformats.org/officeDocument/2006/relationships/image" Target="../media/image110.png"/><Relationship Id="rId16" Type="http://schemas.openxmlformats.org/officeDocument/2006/relationships/image" Target="../media/image123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3.png"/><Relationship Id="rId10" Type="http://schemas.openxmlformats.org/officeDocument/2006/relationships/image" Target="../media/image118.png"/><Relationship Id="rId19" Type="http://schemas.openxmlformats.org/officeDocument/2006/relationships/image" Target="../media/image14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1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0.png"/><Relationship Id="rId2" Type="http://schemas.openxmlformats.org/officeDocument/2006/relationships/image" Target="../media/image151.png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11" Type="http://schemas.openxmlformats.org/officeDocument/2006/relationships/image" Target="../media/image159.png"/><Relationship Id="rId5" Type="http://schemas.openxmlformats.org/officeDocument/2006/relationships/image" Target="../media/image154.png"/><Relationship Id="rId15" Type="http://schemas.openxmlformats.org/officeDocument/2006/relationships/image" Target="../media/image163.png"/><Relationship Id="rId10" Type="http://schemas.openxmlformats.org/officeDocument/2006/relationships/image" Target="../media/image158.png"/><Relationship Id="rId4" Type="http://schemas.openxmlformats.org/officeDocument/2006/relationships/image" Target="../media/image153.png"/><Relationship Id="rId9" Type="http://schemas.openxmlformats.org/officeDocument/2006/relationships/image" Target="../media/image13.png"/><Relationship Id="rId14" Type="http://schemas.openxmlformats.org/officeDocument/2006/relationships/image" Target="../media/image1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9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5.png"/><Relationship Id="rId2" Type="http://schemas.openxmlformats.org/officeDocument/2006/relationships/image" Target="../media/image151.png"/><Relationship Id="rId16" Type="http://schemas.openxmlformats.org/officeDocument/2006/relationships/image" Target="../media/image1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11" Type="http://schemas.openxmlformats.org/officeDocument/2006/relationships/image" Target="../media/image159.png"/><Relationship Id="rId5" Type="http://schemas.openxmlformats.org/officeDocument/2006/relationships/image" Target="../media/image154.png"/><Relationship Id="rId15" Type="http://schemas.openxmlformats.org/officeDocument/2006/relationships/image" Target="../media/image167.png"/><Relationship Id="rId10" Type="http://schemas.openxmlformats.org/officeDocument/2006/relationships/image" Target="../media/image158.png"/><Relationship Id="rId4" Type="http://schemas.openxmlformats.org/officeDocument/2006/relationships/image" Target="../media/image153.png"/><Relationship Id="rId9" Type="http://schemas.openxmlformats.org/officeDocument/2006/relationships/image" Target="../media/image13.png"/><Relationship Id="rId14" Type="http://schemas.openxmlformats.org/officeDocument/2006/relationships/image" Target="../media/image1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03.png"/><Relationship Id="rId18" Type="http://schemas.openxmlformats.org/officeDocument/2006/relationships/image" Target="../media/image165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02.png"/><Relationship Id="rId17" Type="http://schemas.openxmlformats.org/officeDocument/2006/relationships/image" Target="../media/image172.png"/><Relationship Id="rId2" Type="http://schemas.openxmlformats.org/officeDocument/2006/relationships/image" Target="../media/image151.png"/><Relationship Id="rId16" Type="http://schemas.openxmlformats.org/officeDocument/2006/relationships/image" Target="../media/image1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11" Type="http://schemas.openxmlformats.org/officeDocument/2006/relationships/image" Target="../media/image159.png"/><Relationship Id="rId5" Type="http://schemas.openxmlformats.org/officeDocument/2006/relationships/image" Target="../media/image154.png"/><Relationship Id="rId15" Type="http://schemas.openxmlformats.org/officeDocument/2006/relationships/image" Target="../media/image170.png"/><Relationship Id="rId10" Type="http://schemas.openxmlformats.org/officeDocument/2006/relationships/image" Target="../media/image158.png"/><Relationship Id="rId19" Type="http://schemas.openxmlformats.org/officeDocument/2006/relationships/image" Target="../media/image97.png"/><Relationship Id="rId4" Type="http://schemas.openxmlformats.org/officeDocument/2006/relationships/image" Target="../media/image153.png"/><Relationship Id="rId9" Type="http://schemas.openxmlformats.org/officeDocument/2006/relationships/image" Target="../media/image13.png"/><Relationship Id="rId14" Type="http://schemas.openxmlformats.org/officeDocument/2006/relationships/image" Target="../media/image1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76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75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11" Type="http://schemas.openxmlformats.org/officeDocument/2006/relationships/image" Target="../media/image174.png"/><Relationship Id="rId5" Type="http://schemas.openxmlformats.org/officeDocument/2006/relationships/image" Target="../media/image154.png"/><Relationship Id="rId10" Type="http://schemas.openxmlformats.org/officeDocument/2006/relationships/image" Target="../media/image173.png"/><Relationship Id="rId4" Type="http://schemas.openxmlformats.org/officeDocument/2006/relationships/image" Target="../media/image153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9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5.png"/><Relationship Id="rId2" Type="http://schemas.openxmlformats.org/officeDocument/2006/relationships/image" Target="../media/image151.png"/><Relationship Id="rId16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11" Type="http://schemas.openxmlformats.org/officeDocument/2006/relationships/image" Target="../media/image159.png"/><Relationship Id="rId5" Type="http://schemas.openxmlformats.org/officeDocument/2006/relationships/image" Target="../media/image154.png"/><Relationship Id="rId15" Type="http://schemas.openxmlformats.org/officeDocument/2006/relationships/image" Target="../media/image178.png"/><Relationship Id="rId10" Type="http://schemas.openxmlformats.org/officeDocument/2006/relationships/image" Target="../media/image158.png"/><Relationship Id="rId4" Type="http://schemas.openxmlformats.org/officeDocument/2006/relationships/image" Target="../media/image153.png"/><Relationship Id="rId9" Type="http://schemas.openxmlformats.org/officeDocument/2006/relationships/image" Target="../media/image13.png"/><Relationship Id="rId14" Type="http://schemas.openxmlformats.org/officeDocument/2006/relationships/image" Target="../media/image1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" Type="http://schemas.openxmlformats.org/officeDocument/2006/relationships/image" Target="../media/image180.png"/><Relationship Id="rId16" Type="http://schemas.openxmlformats.org/officeDocument/2006/relationships/image" Target="../media/image192.png"/><Relationship Id="rId20" Type="http://schemas.openxmlformats.org/officeDocument/2006/relationships/image" Target="../media/image1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png"/><Relationship Id="rId11" Type="http://schemas.openxmlformats.org/officeDocument/2006/relationships/image" Target="../media/image187.png"/><Relationship Id="rId5" Type="http://schemas.openxmlformats.org/officeDocument/2006/relationships/image" Target="../media/image183.png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19" Type="http://schemas.openxmlformats.org/officeDocument/2006/relationships/image" Target="../media/image195.png"/><Relationship Id="rId4" Type="http://schemas.openxmlformats.org/officeDocument/2006/relationships/image" Target="../media/image182.png"/><Relationship Id="rId9" Type="http://schemas.openxmlformats.org/officeDocument/2006/relationships/image" Target="../media/image62.png"/><Relationship Id="rId14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2.png"/><Relationship Id="rId21" Type="http://schemas.openxmlformats.org/officeDocument/2006/relationships/image" Target="../media/image39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2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13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3" Type="http://schemas.openxmlformats.org/officeDocument/2006/relationships/image" Target="../media/image198.png"/><Relationship Id="rId7" Type="http://schemas.openxmlformats.org/officeDocument/2006/relationships/image" Target="../media/image13.png"/><Relationship Id="rId12" Type="http://schemas.openxmlformats.org/officeDocument/2006/relationships/image" Target="../media/image206.png"/><Relationship Id="rId2" Type="http://schemas.openxmlformats.org/officeDocument/2006/relationships/image" Target="../media/image197.png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1.png"/><Relationship Id="rId11" Type="http://schemas.openxmlformats.org/officeDocument/2006/relationships/image" Target="../media/image205.png"/><Relationship Id="rId5" Type="http://schemas.openxmlformats.org/officeDocument/2006/relationships/image" Target="../media/image200.png"/><Relationship Id="rId15" Type="http://schemas.openxmlformats.org/officeDocument/2006/relationships/image" Target="../media/image209.png"/><Relationship Id="rId10" Type="http://schemas.openxmlformats.org/officeDocument/2006/relationships/image" Target="../media/image204.png"/><Relationship Id="rId4" Type="http://schemas.openxmlformats.org/officeDocument/2006/relationships/image" Target="../media/image199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9.png"/><Relationship Id="rId21" Type="http://schemas.openxmlformats.org/officeDocument/2006/relationships/image" Target="../media/image66.png"/><Relationship Id="rId34" Type="http://schemas.openxmlformats.org/officeDocument/2006/relationships/image" Target="../media/image7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33" Type="http://schemas.openxmlformats.org/officeDocument/2006/relationships/image" Target="../media/image78.png"/><Relationship Id="rId2" Type="http://schemas.openxmlformats.org/officeDocument/2006/relationships/image" Target="../media/image48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5" Type="http://schemas.openxmlformats.org/officeDocument/2006/relationships/image" Target="../media/image51.png"/><Relationship Id="rId15" Type="http://schemas.openxmlformats.org/officeDocument/2006/relationships/image" Target="../media/image13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36" Type="http://schemas.openxmlformats.org/officeDocument/2006/relationships/image" Target="../media/image81.png"/><Relationship Id="rId10" Type="http://schemas.openxmlformats.org/officeDocument/2006/relationships/image" Target="../media/image56.png"/><Relationship Id="rId19" Type="http://schemas.openxmlformats.org/officeDocument/2006/relationships/image" Target="../media/image64.png"/><Relationship Id="rId31" Type="http://schemas.openxmlformats.org/officeDocument/2006/relationships/image" Target="../media/image7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35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3.png"/><Relationship Id="rId3" Type="http://schemas.openxmlformats.org/officeDocument/2006/relationships/image" Target="../media/image49.png"/><Relationship Id="rId21" Type="http://schemas.openxmlformats.org/officeDocument/2006/relationships/image" Target="../media/image73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2.png"/><Relationship Id="rId2" Type="http://schemas.openxmlformats.org/officeDocument/2006/relationships/image" Target="../media/image48.png"/><Relationship Id="rId16" Type="http://schemas.openxmlformats.org/officeDocument/2006/relationships/image" Target="../media/image61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83.png"/><Relationship Id="rId5" Type="http://schemas.openxmlformats.org/officeDocument/2006/relationships/image" Target="../media/image51.png"/><Relationship Id="rId15" Type="http://schemas.openxmlformats.org/officeDocument/2006/relationships/image" Target="../media/image13.png"/><Relationship Id="rId23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7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4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13.png"/><Relationship Id="rId5" Type="http://schemas.openxmlformats.org/officeDocument/2006/relationships/image" Target="../media/image87.png"/><Relationship Id="rId15" Type="http://schemas.openxmlformats.org/officeDocument/2006/relationships/image" Target="../media/image95.png"/><Relationship Id="rId10" Type="http://schemas.openxmlformats.org/officeDocument/2006/relationships/image" Target="../media/image91.png"/><Relationship Id="rId19" Type="http://schemas.openxmlformats.org/officeDocument/2006/relationships/image" Target="../media/image99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Relationship Id="rId14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3.png"/><Relationship Id="rId18" Type="http://schemas.openxmlformats.org/officeDocument/2006/relationships/image" Target="../media/image97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12" Type="http://schemas.openxmlformats.org/officeDocument/2006/relationships/image" Target="../media/image92.png"/><Relationship Id="rId17" Type="http://schemas.openxmlformats.org/officeDocument/2006/relationships/image" Target="../media/image96.png"/><Relationship Id="rId2" Type="http://schemas.openxmlformats.org/officeDocument/2006/relationships/image" Target="../media/image84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13.png"/><Relationship Id="rId5" Type="http://schemas.openxmlformats.org/officeDocument/2006/relationships/image" Target="../media/image87.png"/><Relationship Id="rId15" Type="http://schemas.openxmlformats.org/officeDocument/2006/relationships/image" Target="../media/image94.png"/><Relationship Id="rId10" Type="http://schemas.openxmlformats.org/officeDocument/2006/relationships/image" Target="../media/image91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Relationship Id="rId1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3.png"/><Relationship Id="rId18" Type="http://schemas.openxmlformats.org/officeDocument/2006/relationships/image" Target="../media/image104.png"/><Relationship Id="rId3" Type="http://schemas.openxmlformats.org/officeDocument/2006/relationships/image" Target="../media/image85.png"/><Relationship Id="rId21" Type="http://schemas.openxmlformats.org/officeDocument/2006/relationships/image" Target="../media/image107.png"/><Relationship Id="rId7" Type="http://schemas.openxmlformats.org/officeDocument/2006/relationships/image" Target="../media/image88.png"/><Relationship Id="rId12" Type="http://schemas.openxmlformats.org/officeDocument/2006/relationships/image" Target="../media/image92.png"/><Relationship Id="rId17" Type="http://schemas.openxmlformats.org/officeDocument/2006/relationships/image" Target="../media/image103.png"/><Relationship Id="rId2" Type="http://schemas.openxmlformats.org/officeDocument/2006/relationships/image" Target="../media/image84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1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1.png"/><Relationship Id="rId19" Type="http://schemas.openxmlformats.org/officeDocument/2006/relationships/image" Target="../media/image105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Relationship Id="rId14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3.png"/><Relationship Id="rId18" Type="http://schemas.openxmlformats.org/officeDocument/2006/relationships/image" Target="../media/image10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4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13.png"/><Relationship Id="rId5" Type="http://schemas.openxmlformats.org/officeDocument/2006/relationships/image" Target="../media/image87.png"/><Relationship Id="rId15" Type="http://schemas.openxmlformats.org/officeDocument/2006/relationships/image" Target="../media/image108.png"/><Relationship Id="rId10" Type="http://schemas.openxmlformats.org/officeDocument/2006/relationships/image" Target="../media/image91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Relationship Id="rId14" Type="http://schemas.openxmlformats.org/officeDocument/2006/relationships/image" Target="../media/image9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5.png"/><Relationship Id="rId3" Type="http://schemas.openxmlformats.org/officeDocument/2006/relationships/image" Target="../media/image111.png"/><Relationship Id="rId21" Type="http://schemas.openxmlformats.org/officeDocument/2006/relationships/image" Target="../media/image128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4.png"/><Relationship Id="rId2" Type="http://schemas.openxmlformats.org/officeDocument/2006/relationships/image" Target="../media/image110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3.png"/><Relationship Id="rId23" Type="http://schemas.openxmlformats.org/officeDocument/2006/relationships/image" Target="../media/image130.png"/><Relationship Id="rId10" Type="http://schemas.openxmlformats.org/officeDocument/2006/relationships/image" Target="../media/image118.png"/><Relationship Id="rId19" Type="http://schemas.openxmlformats.org/officeDocument/2006/relationships/image" Target="../media/image126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512336" y="9585358"/>
            <a:ext cx="8303791" cy="2148855"/>
            <a:chOff x="2512336" y="9585358"/>
            <a:chExt cx="8303791" cy="21488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800000">
              <a:off x="2512336" y="9585358"/>
              <a:ext cx="8303791" cy="21488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030502" y="6759472"/>
            <a:ext cx="9217085" cy="4458765"/>
            <a:chOff x="13030502" y="6759472"/>
            <a:chExt cx="9217085" cy="44587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">
              <a:off x="13030502" y="6759472"/>
              <a:ext cx="9217085" cy="445876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683754" y="-1126333"/>
            <a:ext cx="4656675" cy="2252666"/>
            <a:chOff x="3683754" y="-1126333"/>
            <a:chExt cx="4656675" cy="225266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1880000">
              <a:off x="3683754" y="-1126333"/>
              <a:ext cx="4656675" cy="225266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534069" y="7866165"/>
            <a:ext cx="9484052" cy="4587910"/>
            <a:chOff x="-4534069" y="7866165"/>
            <a:chExt cx="9484052" cy="458791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">
              <a:off x="-4534069" y="7866165"/>
              <a:ext cx="9484052" cy="458791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5160002" y="6968335"/>
            <a:ext cx="8303791" cy="2148855"/>
            <a:chOff x="-5160002" y="6968335"/>
            <a:chExt cx="8303791" cy="214885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800000">
              <a:off x="-5160002" y="6968335"/>
              <a:ext cx="8303791" cy="214885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364089" y="-17016"/>
            <a:ext cx="5537112" cy="1432894"/>
            <a:chOff x="11364089" y="-17016"/>
            <a:chExt cx="5537112" cy="143289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800000">
              <a:off x="11364089" y="-17016"/>
              <a:ext cx="5537112" cy="143289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382770" y="1411592"/>
            <a:ext cx="7742835" cy="3745596"/>
            <a:chOff x="14382770" y="1411592"/>
            <a:chExt cx="7742835" cy="374559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620000">
              <a:off x="14382770" y="1411592"/>
              <a:ext cx="7742835" cy="374559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97511" y="-1797817"/>
            <a:ext cx="3946653" cy="3711945"/>
            <a:chOff x="1397511" y="-1797817"/>
            <a:chExt cx="3946653" cy="371194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80000">
              <a:off x="1397511" y="-1797817"/>
              <a:ext cx="3946653" cy="371194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-1320148" y="-1409197"/>
            <a:ext cx="4492755" cy="4991950"/>
            <a:chOff x="-1320148" y="-1409197"/>
            <a:chExt cx="4492755" cy="499195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860000">
              <a:off x="-1320148" y="-1409197"/>
              <a:ext cx="4492755" cy="499195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51528" y="688773"/>
            <a:ext cx="2398127" cy="3261027"/>
            <a:chOff x="1051528" y="688773"/>
            <a:chExt cx="2398127" cy="326102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528" y="688773"/>
              <a:ext cx="2398127" cy="326102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1682583" y="7732660"/>
            <a:ext cx="3724679" cy="3503173"/>
            <a:chOff x="11682583" y="7732660"/>
            <a:chExt cx="3724679" cy="3503173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80000">
              <a:off x="11682583" y="7732660"/>
              <a:ext cx="3724679" cy="3503173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3707769" y="7007937"/>
            <a:ext cx="4523579" cy="5113295"/>
            <a:chOff x="13707769" y="7007937"/>
            <a:chExt cx="4523579" cy="5113295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07769" y="7007937"/>
              <a:ext cx="4523579" cy="5113295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468742" y="1013093"/>
            <a:ext cx="17029304" cy="8792251"/>
            <a:chOff x="468742" y="1013093"/>
            <a:chExt cx="17029304" cy="8792251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742" y="1013093"/>
              <a:ext cx="17029304" cy="8792251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92003" y="4179179"/>
            <a:ext cx="14676190" cy="4409524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4475043" y="604097"/>
            <a:ext cx="10189329" cy="817992"/>
            <a:chOff x="4475043" y="604097"/>
            <a:chExt cx="10189329" cy="817992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75043" y="604097"/>
              <a:ext cx="10189329" cy="817992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62417" y="2951761"/>
            <a:ext cx="15828571" cy="1228571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190672" y="3870588"/>
            <a:ext cx="15484027" cy="115102"/>
            <a:chOff x="1190672" y="3870588"/>
            <a:chExt cx="15484027" cy="115102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90672" y="3870588"/>
              <a:ext cx="15484027" cy="115102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212077" y="2864086"/>
            <a:ext cx="15476568" cy="114385"/>
            <a:chOff x="1212077" y="2864086"/>
            <a:chExt cx="15476568" cy="114385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12077" y="2864086"/>
              <a:ext cx="15476568" cy="114385"/>
            </a:xfrm>
            <a:prstGeom prst="rect">
              <a:avLst/>
            </a:prstGeom>
          </p:spPr>
        </p:pic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463225" y="738374"/>
            <a:ext cx="9371429" cy="771429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1117243" y="7632683"/>
            <a:ext cx="4139470" cy="4599411"/>
            <a:chOff x="1117243" y="7632683"/>
            <a:chExt cx="4139470" cy="459941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2700000">
              <a:off x="1117243" y="7632683"/>
              <a:ext cx="4139470" cy="459941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543222" y="7266049"/>
            <a:ext cx="3534744" cy="3884420"/>
            <a:chOff x="15543222" y="7266049"/>
            <a:chExt cx="3534744" cy="388442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860000">
              <a:off x="15543222" y="7266049"/>
              <a:ext cx="3534744" cy="388442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567328" y="-1431614"/>
            <a:ext cx="2778664" cy="2863229"/>
            <a:chOff x="15567328" y="-1431614"/>
            <a:chExt cx="2778664" cy="28632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980000">
              <a:off x="15567328" y="-1431614"/>
              <a:ext cx="2778664" cy="28632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057606" y="5274547"/>
            <a:ext cx="2244188" cy="1135985"/>
            <a:chOff x="17057606" y="5274547"/>
            <a:chExt cx="2244188" cy="113598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57606" y="5274547"/>
              <a:ext cx="2244188" cy="113598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513947" y="5473462"/>
            <a:ext cx="708991" cy="1151913"/>
            <a:chOff x="16513947" y="5473462"/>
            <a:chExt cx="708991" cy="115191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13947" y="5473462"/>
              <a:ext cx="708991" cy="115191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813495" y="-371160"/>
            <a:ext cx="2031385" cy="1196282"/>
            <a:chOff x="3813495" y="-371160"/>
            <a:chExt cx="2031385" cy="119628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3495" y="-371160"/>
              <a:ext cx="2031385" cy="119628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790836" y="3407826"/>
            <a:ext cx="2254636" cy="624241"/>
            <a:chOff x="-790836" y="3407826"/>
            <a:chExt cx="2254636" cy="62424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90836" y="3407826"/>
              <a:ext cx="2254636" cy="62424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993914" y="9763512"/>
            <a:ext cx="1441126" cy="399005"/>
            <a:chOff x="12993914" y="9763512"/>
            <a:chExt cx="1441126" cy="3990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93914" y="9763512"/>
              <a:ext cx="1441126" cy="39900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8675" y="8786636"/>
            <a:ext cx="435614" cy="1099507"/>
            <a:chOff x="118675" y="8786636"/>
            <a:chExt cx="435614" cy="109950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675" y="8786636"/>
              <a:ext cx="435614" cy="109950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4259527" y="-92831"/>
            <a:ext cx="435614" cy="1099507"/>
            <a:chOff x="14259527" y="-92831"/>
            <a:chExt cx="435614" cy="109950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5400000">
              <a:off x="14259527" y="-92831"/>
              <a:ext cx="435614" cy="109950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329949" y="188670"/>
            <a:ext cx="1272906" cy="1272906"/>
            <a:chOff x="5329949" y="188670"/>
            <a:chExt cx="1272906" cy="127290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9949" y="188670"/>
              <a:ext cx="1272906" cy="127290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22126" y="8756427"/>
            <a:ext cx="3097294" cy="2014170"/>
            <a:chOff x="422126" y="8756427"/>
            <a:chExt cx="3097294" cy="201417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740000">
              <a:off x="422126" y="8756427"/>
              <a:ext cx="3097294" cy="201417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-395258" y="5964474"/>
            <a:ext cx="1701422" cy="737583"/>
            <a:chOff x="-395258" y="5964474"/>
            <a:chExt cx="1701422" cy="737583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-395258" y="5964474"/>
              <a:ext cx="1701422" cy="737583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653336" y="7131863"/>
            <a:ext cx="1271054" cy="1271054"/>
            <a:chOff x="653336" y="7131863"/>
            <a:chExt cx="1271054" cy="1271054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3336" y="7131863"/>
              <a:ext cx="1271054" cy="127105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6861355" y="456923"/>
            <a:ext cx="1271054" cy="1271054"/>
            <a:chOff x="16861355" y="456923"/>
            <a:chExt cx="1271054" cy="1271054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861355" y="456923"/>
              <a:ext cx="1271054" cy="1271054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5237" y="-718286"/>
            <a:ext cx="3018771" cy="3317404"/>
            <a:chOff x="125237" y="-718286"/>
            <a:chExt cx="3018771" cy="3317404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12840000">
              <a:off x="125237" y="-718286"/>
              <a:ext cx="3018771" cy="3317404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663279" y="746732"/>
            <a:ext cx="17029304" cy="8792251"/>
            <a:chOff x="663279" y="746732"/>
            <a:chExt cx="17029304" cy="8792251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3279" y="746732"/>
              <a:ext cx="17029304" cy="8792251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8365950" y="456923"/>
            <a:ext cx="1588954" cy="1759639"/>
            <a:chOff x="8365950" y="456923"/>
            <a:chExt cx="1588954" cy="1759639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65950" y="456923"/>
              <a:ext cx="1588954" cy="1759639"/>
            </a:xfrm>
            <a:prstGeom prst="rect">
              <a:avLst/>
            </a:prstGeom>
          </p:spPr>
        </p:pic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59668" y="2509492"/>
            <a:ext cx="9390476" cy="1971429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79592" y="4894191"/>
            <a:ext cx="10114286" cy="3600000"/>
          </a:xfrm>
          <a:prstGeom prst="rect">
            <a:avLst/>
          </a:prstGeom>
        </p:spPr>
      </p:pic>
      <p:grpSp>
        <p:nvGrpSpPr>
          <p:cNvPr id="1019" name="그룹 1019"/>
          <p:cNvGrpSpPr/>
          <p:nvPr/>
        </p:nvGrpSpPr>
        <p:grpSpPr>
          <a:xfrm>
            <a:off x="1584723" y="5408028"/>
            <a:ext cx="10036264" cy="2994889"/>
            <a:chOff x="1584723" y="5408028"/>
            <a:chExt cx="10036264" cy="2994889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84723" y="5408028"/>
              <a:ext cx="10036264" cy="2994889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12865949" y="4412473"/>
            <a:ext cx="3858798" cy="3996120"/>
            <a:chOff x="12865949" y="4412473"/>
            <a:chExt cx="3858798" cy="3996120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865949" y="4412473"/>
              <a:ext cx="3858798" cy="3996120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1942333" y="6163999"/>
            <a:ext cx="728089" cy="938394"/>
            <a:chOff x="11942333" y="6163999"/>
            <a:chExt cx="728089" cy="938394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942333" y="6163999"/>
              <a:ext cx="728089" cy="938394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2328112" y="4986736"/>
            <a:ext cx="435147" cy="850822"/>
            <a:chOff x="12328112" y="4986736"/>
            <a:chExt cx="435147" cy="850822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900000">
              <a:off x="12328112" y="4986736"/>
              <a:ext cx="435147" cy="850822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13184097" y="4152801"/>
            <a:ext cx="808577" cy="754733"/>
            <a:chOff x="13184097" y="4152801"/>
            <a:chExt cx="808577" cy="754733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184097" y="4152801"/>
              <a:ext cx="808577" cy="754733"/>
            </a:xfrm>
            <a:prstGeom prst="rect">
              <a:avLst/>
            </a:prstGeom>
          </p:spPr>
        </p:pic>
      </p:grpSp>
      <p:sp>
        <p:nvSpPr>
          <p:cNvPr id="50" name="제목 1">
            <a:extLst>
              <a:ext uri="{FF2B5EF4-FFF2-40B4-BE49-F238E27FC236}">
                <a16:creationId xmlns:a16="http://schemas.microsoft.com/office/drawing/2014/main" id="{8135A491-544D-4628-9987-E04998DD8C4D}"/>
              </a:ext>
            </a:extLst>
          </p:cNvPr>
          <p:cNvSpPr txBox="1">
            <a:spLocks/>
          </p:cNvSpPr>
          <p:nvPr/>
        </p:nvSpPr>
        <p:spPr>
          <a:xfrm>
            <a:off x="8458200" y="749576"/>
            <a:ext cx="137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7200">
                <a:solidFill>
                  <a:srgbClr val="002060"/>
                </a:solidFill>
                <a:latin typeface="HS봄바람체 2.0" panose="00000503030000020004" pitchFamily="50" charset="-127"/>
                <a:ea typeface="HS봄바람체 2.0" panose="00000503030000020004" pitchFamily="50" charset="-127"/>
              </a:rPr>
              <a:t>03</a:t>
            </a:r>
            <a:endParaRPr lang="ko-KR" altLang="en-US" sz="7200" dirty="0">
              <a:solidFill>
                <a:srgbClr val="002060"/>
              </a:solidFill>
              <a:latin typeface="HS봄바람체 2.0" panose="00000503030000020004" pitchFamily="50" charset="-127"/>
              <a:ea typeface="HS봄바람체 2.0" panose="00000503030000020004" pitchFamily="50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159696" y="7218757"/>
            <a:ext cx="3162945" cy="3162945"/>
            <a:chOff x="16159696" y="7218757"/>
            <a:chExt cx="3162945" cy="31629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5960000">
              <a:off x="16159696" y="7218757"/>
              <a:ext cx="3162945" cy="316294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235885" y="2367207"/>
            <a:ext cx="3010566" cy="4025629"/>
            <a:chOff x="16235885" y="2367207"/>
            <a:chExt cx="3010566" cy="40256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40000">
              <a:off x="16235885" y="2367207"/>
              <a:ext cx="3010566" cy="40256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203672" y="-377404"/>
            <a:ext cx="2051116" cy="2051116"/>
            <a:chOff x="11203672" y="-377404"/>
            <a:chExt cx="2051116" cy="205111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03672" y="-377404"/>
              <a:ext cx="2051116" cy="205111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505696" y="6738270"/>
            <a:ext cx="3437565" cy="4596596"/>
            <a:chOff x="-1505696" y="6738270"/>
            <a:chExt cx="3437565" cy="459659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720000">
              <a:off x="-1505696" y="6738270"/>
              <a:ext cx="3437565" cy="45965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875475" y="8020966"/>
            <a:ext cx="3309475" cy="2715921"/>
            <a:chOff x="1875475" y="8020966"/>
            <a:chExt cx="3309475" cy="271592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5475" y="8020966"/>
              <a:ext cx="3309475" cy="271592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06572" y="-1513289"/>
            <a:ext cx="3437565" cy="4596596"/>
            <a:chOff x="306572" y="-1513289"/>
            <a:chExt cx="3437565" cy="459659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4220000">
              <a:off x="306572" y="-1513289"/>
              <a:ext cx="3437565" cy="459659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743696" y="-537645"/>
            <a:ext cx="3912644" cy="4422715"/>
            <a:chOff x="-743696" y="-537645"/>
            <a:chExt cx="3912644" cy="442271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743696" y="-537645"/>
              <a:ext cx="3912644" cy="442271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468224" y="-1807005"/>
            <a:ext cx="3003207" cy="3248396"/>
            <a:chOff x="13468224" y="-1807005"/>
            <a:chExt cx="3003207" cy="324839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68224" y="-1807005"/>
              <a:ext cx="3003207" cy="324839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5364827" y="-2960568"/>
            <a:ext cx="5318124" cy="4751265"/>
            <a:chOff x="15364827" y="-2960568"/>
            <a:chExt cx="5318124" cy="4751265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64827" y="-2960568"/>
              <a:ext cx="5318124" cy="475126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54938" y="746732"/>
            <a:ext cx="17029304" cy="8792251"/>
            <a:chOff x="754938" y="746732"/>
            <a:chExt cx="17029304" cy="879225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4938" y="746732"/>
              <a:ext cx="17029304" cy="8792251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48608" y="2658900"/>
            <a:ext cx="6609524" cy="1971429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71820" y="2592633"/>
            <a:ext cx="3800000" cy="1971429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384849" y="4454212"/>
            <a:ext cx="4155733" cy="4155733"/>
            <a:chOff x="384849" y="4454212"/>
            <a:chExt cx="4155733" cy="4155733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4849" y="4454212"/>
              <a:ext cx="4155733" cy="4155733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4008334" y="4542125"/>
            <a:ext cx="4067821" cy="4067821"/>
            <a:chOff x="4008334" y="4542125"/>
            <a:chExt cx="4067821" cy="4067821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44989" y="2497465"/>
              <a:ext cx="8135643" cy="8135643"/>
            </a:xfrm>
            <a:prstGeom prst="rect">
              <a:avLst/>
            </a:prstGeom>
          </p:spPr>
        </p:pic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08334" y="4542125"/>
              <a:ext cx="4067821" cy="4067821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7283010" y="4644689"/>
            <a:ext cx="4027055" cy="4027055"/>
            <a:chOff x="7283010" y="4644689"/>
            <a:chExt cx="4027055" cy="4027055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45447" y="2643360"/>
              <a:ext cx="8054111" cy="8054111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83010" y="4644689"/>
              <a:ext cx="4027055" cy="4027055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5073" y="5322412"/>
            <a:ext cx="3247619" cy="2704762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253539" y="5611118"/>
            <a:ext cx="2990476" cy="1676190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547799" y="5669859"/>
            <a:ext cx="3333333" cy="1171429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10787431" y="4644689"/>
            <a:ext cx="4027055" cy="4027055"/>
            <a:chOff x="10787431" y="4644689"/>
            <a:chExt cx="4027055" cy="4027055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49868" y="2643360"/>
              <a:ext cx="8054111" cy="8054111"/>
            </a:xfrm>
            <a:prstGeom prst="rect">
              <a:avLst/>
            </a:prstGeom>
          </p:spPr>
        </p:pic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787431" y="4644689"/>
              <a:ext cx="4027055" cy="4027055"/>
            </a:xfrm>
            <a:prstGeom prst="rect">
              <a:avLst/>
            </a:prstGeom>
          </p:spPr>
        </p:pic>
      </p:grpSp>
      <p:pic>
        <p:nvPicPr>
          <p:cNvPr id="58" name="Object 5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132460" y="5596466"/>
            <a:ext cx="3161905" cy="1676190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14153846" y="4630037"/>
            <a:ext cx="3784880" cy="3946052"/>
            <a:chOff x="14153846" y="4630037"/>
            <a:chExt cx="3784880" cy="3946052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142617" y="2666037"/>
              <a:ext cx="7569761" cy="7892105"/>
            </a:xfrm>
            <a:prstGeom prst="rect">
              <a:avLst/>
            </a:prstGeom>
          </p:spPr>
        </p:pic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153846" y="4630037"/>
              <a:ext cx="3784880" cy="3946052"/>
            </a:xfrm>
            <a:prstGeom prst="rect">
              <a:avLst/>
            </a:prstGeom>
          </p:spPr>
        </p:pic>
      </p:grpSp>
      <p:pic>
        <p:nvPicPr>
          <p:cNvPr id="63" name="Object 62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4504952" y="5596466"/>
            <a:ext cx="3333333" cy="1171429"/>
          </a:xfrm>
          <a:prstGeom prst="rect">
            <a:avLst/>
          </a:prstGeom>
        </p:spPr>
      </p:pic>
      <p:grpSp>
        <p:nvGrpSpPr>
          <p:cNvPr id="50" name="그룹 1018">
            <a:extLst>
              <a:ext uri="{FF2B5EF4-FFF2-40B4-BE49-F238E27FC236}">
                <a16:creationId xmlns:a16="http://schemas.microsoft.com/office/drawing/2014/main" id="{C4F4C598-D558-4B6D-9E7A-5CEB193ED8A6}"/>
              </a:ext>
            </a:extLst>
          </p:cNvPr>
          <p:cNvGrpSpPr/>
          <p:nvPr/>
        </p:nvGrpSpPr>
        <p:grpSpPr>
          <a:xfrm>
            <a:off x="8365950" y="456923"/>
            <a:ext cx="1588954" cy="1759639"/>
            <a:chOff x="8365950" y="456923"/>
            <a:chExt cx="1588954" cy="1759639"/>
          </a:xfrm>
        </p:grpSpPr>
        <p:pic>
          <p:nvPicPr>
            <p:cNvPr id="57" name="Object 51">
              <a:extLst>
                <a:ext uri="{FF2B5EF4-FFF2-40B4-BE49-F238E27FC236}">
                  <a16:creationId xmlns:a16="http://schemas.microsoft.com/office/drawing/2014/main" id="{C859B458-D541-4710-AFD0-CBF0B2E2E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365950" y="456923"/>
              <a:ext cx="1588954" cy="1759639"/>
            </a:xfrm>
            <a:prstGeom prst="rect">
              <a:avLst/>
            </a:prstGeom>
          </p:spPr>
        </p:pic>
      </p:grpSp>
      <p:sp>
        <p:nvSpPr>
          <p:cNvPr id="59" name="제목 1">
            <a:extLst>
              <a:ext uri="{FF2B5EF4-FFF2-40B4-BE49-F238E27FC236}">
                <a16:creationId xmlns:a16="http://schemas.microsoft.com/office/drawing/2014/main" id="{14C93C7D-B130-4F5F-B3F5-008C6F48B376}"/>
              </a:ext>
            </a:extLst>
          </p:cNvPr>
          <p:cNvSpPr txBox="1">
            <a:spLocks/>
          </p:cNvSpPr>
          <p:nvPr/>
        </p:nvSpPr>
        <p:spPr>
          <a:xfrm>
            <a:off x="8474627" y="769896"/>
            <a:ext cx="137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7200">
                <a:solidFill>
                  <a:srgbClr val="002060"/>
                </a:solidFill>
                <a:latin typeface="HS봄바람체 2.0" panose="00000503030000020004" pitchFamily="50" charset="-127"/>
                <a:ea typeface="HS봄바람체 2.0" panose="00000503030000020004" pitchFamily="50" charset="-127"/>
              </a:rPr>
              <a:t>03</a:t>
            </a:r>
            <a:endParaRPr lang="ko-KR" altLang="en-US" sz="7200" dirty="0">
              <a:solidFill>
                <a:srgbClr val="002060"/>
              </a:solidFill>
              <a:latin typeface="HS봄바람체 2.0" panose="00000503030000020004" pitchFamily="50" charset="-127"/>
              <a:ea typeface="HS봄바람체 2.0" panose="00000503030000020004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159696" y="7218757"/>
            <a:ext cx="3162945" cy="3162945"/>
            <a:chOff x="16159696" y="7218757"/>
            <a:chExt cx="3162945" cy="31629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5960000">
              <a:off x="16159696" y="7218757"/>
              <a:ext cx="3162945" cy="316294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235885" y="2367207"/>
            <a:ext cx="3010566" cy="4025629"/>
            <a:chOff x="16235885" y="2367207"/>
            <a:chExt cx="3010566" cy="40256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40000">
              <a:off x="16235885" y="2367207"/>
              <a:ext cx="3010566" cy="40256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203672" y="-377404"/>
            <a:ext cx="2051116" cy="2051116"/>
            <a:chOff x="11203672" y="-377404"/>
            <a:chExt cx="2051116" cy="205111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03672" y="-377404"/>
              <a:ext cx="2051116" cy="205111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505696" y="6738270"/>
            <a:ext cx="3437565" cy="4596596"/>
            <a:chOff x="-1505696" y="6738270"/>
            <a:chExt cx="3437565" cy="459659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720000">
              <a:off x="-1505696" y="6738270"/>
              <a:ext cx="3437565" cy="45965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875475" y="8020966"/>
            <a:ext cx="3309475" cy="2715921"/>
            <a:chOff x="1875475" y="8020966"/>
            <a:chExt cx="3309475" cy="271592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5475" y="8020966"/>
              <a:ext cx="3309475" cy="271592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06572" y="-1513289"/>
            <a:ext cx="3437565" cy="4596596"/>
            <a:chOff x="306572" y="-1513289"/>
            <a:chExt cx="3437565" cy="459659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4220000">
              <a:off x="306572" y="-1513289"/>
              <a:ext cx="3437565" cy="459659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743696" y="-537645"/>
            <a:ext cx="3912644" cy="4422715"/>
            <a:chOff x="-743696" y="-537645"/>
            <a:chExt cx="3912644" cy="442271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743696" y="-537645"/>
              <a:ext cx="3912644" cy="442271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468224" y="-1807005"/>
            <a:ext cx="3003207" cy="3248396"/>
            <a:chOff x="13468224" y="-1807005"/>
            <a:chExt cx="3003207" cy="324839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68224" y="-1807005"/>
              <a:ext cx="3003207" cy="324839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5364827" y="-2960568"/>
            <a:ext cx="5318124" cy="4751265"/>
            <a:chOff x="15364827" y="-2960568"/>
            <a:chExt cx="5318124" cy="4751265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64827" y="-2960568"/>
              <a:ext cx="5318124" cy="475126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54938" y="746732"/>
            <a:ext cx="17029304" cy="8792251"/>
            <a:chOff x="754938" y="746732"/>
            <a:chExt cx="17029304" cy="879225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4938" y="746732"/>
              <a:ext cx="17029304" cy="879225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5946855" y="909387"/>
            <a:ext cx="4919735" cy="8466941"/>
            <a:chOff x="5946855" y="909387"/>
            <a:chExt cx="4919735" cy="846694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46855" y="909387"/>
              <a:ext cx="4919735" cy="8466941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1163801" y="904668"/>
            <a:ext cx="4949997" cy="8447075"/>
            <a:chOff x="11163801" y="904668"/>
            <a:chExt cx="4949997" cy="8447075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63801" y="904668"/>
              <a:ext cx="4949997" cy="8447075"/>
            </a:xfrm>
            <a:prstGeom prst="rect">
              <a:avLst/>
            </a:prstGeom>
          </p:spPr>
        </p:pic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82005E48-37A7-4C6E-AEC7-2C257FE38BF1}"/>
              </a:ext>
            </a:extLst>
          </p:cNvPr>
          <p:cNvSpPr/>
          <p:nvPr/>
        </p:nvSpPr>
        <p:spPr>
          <a:xfrm>
            <a:off x="925579" y="3450247"/>
            <a:ext cx="4675900" cy="2502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rgbClr val="002060"/>
                </a:solidFill>
                <a:latin typeface="Imprint MT Shadow" panose="04020605060303030202" pitchFamily="82" charset="0"/>
              </a:rPr>
              <a:t>“</a:t>
            </a:r>
            <a:r>
              <a:rPr lang="ko-KR" altLang="en-US" sz="3200" b="1" dirty="0">
                <a:solidFill>
                  <a:srgbClr val="002060"/>
                </a:solidFill>
                <a:latin typeface="Imprint MT Shadow" panose="04020605060303030202" pitchFamily="82" charset="0"/>
              </a:rPr>
              <a:t>안전하고 깨끗한 </a:t>
            </a:r>
            <a:endParaRPr lang="en-US" altLang="ko-KR" sz="3200" b="1" dirty="0">
              <a:solidFill>
                <a:srgbClr val="002060"/>
              </a:solidFill>
              <a:latin typeface="Imprint MT Shadow" panose="04020605060303030202" pitchFamily="82" charset="0"/>
            </a:endParaRPr>
          </a:p>
          <a:p>
            <a:pPr algn="ctr"/>
            <a:r>
              <a:rPr lang="ko-KR" altLang="en-US" sz="3200" b="1" dirty="0">
                <a:solidFill>
                  <a:srgbClr val="002060"/>
                </a:solidFill>
                <a:latin typeface="Imprint MT Shadow" panose="04020605060303030202" pitchFamily="82" charset="0"/>
              </a:rPr>
              <a:t>계씨 할머니 집 만들기</a:t>
            </a:r>
            <a:r>
              <a:rPr lang="en-US" altLang="ko-KR" sz="3200" b="1" dirty="0">
                <a:solidFill>
                  <a:srgbClr val="002060"/>
                </a:solidFill>
                <a:latin typeface="Imprint MT Shadow" panose="04020605060303030202" pitchFamily="82" charset="0"/>
              </a:rPr>
              <a:t>”</a:t>
            </a:r>
          </a:p>
          <a:p>
            <a:pPr algn="ctr"/>
            <a:endParaRPr lang="en-US" altLang="ko-KR" b="1" dirty="0">
              <a:solidFill>
                <a:srgbClr val="002060"/>
              </a:solidFill>
              <a:latin typeface="Imprint MT Shadow" panose="04020605060303030202" pitchFamily="82" charset="0"/>
            </a:endParaRPr>
          </a:p>
          <a:p>
            <a:pPr algn="ctr"/>
            <a:endParaRPr lang="en-US" altLang="ko-KR" b="1" dirty="0">
              <a:solidFill>
                <a:srgbClr val="002060"/>
              </a:solidFill>
              <a:latin typeface="Imprint MT Shadow" panose="04020605060303030202" pitchFamily="82" charset="0"/>
            </a:endParaRPr>
          </a:p>
          <a:p>
            <a:pPr algn="ctr"/>
            <a:r>
              <a:rPr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우리동네노인주간보호센터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 페이스북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543222" y="7266049"/>
            <a:ext cx="3534744" cy="3884420"/>
            <a:chOff x="15543222" y="7266049"/>
            <a:chExt cx="3534744" cy="388442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860000">
              <a:off x="15543222" y="7266049"/>
              <a:ext cx="3534744" cy="388442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567328" y="-1431614"/>
            <a:ext cx="2778664" cy="2863229"/>
            <a:chOff x="15567328" y="-1431614"/>
            <a:chExt cx="2778664" cy="28632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980000">
              <a:off x="15567328" y="-1431614"/>
              <a:ext cx="2778664" cy="28632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057606" y="5274547"/>
            <a:ext cx="2244188" cy="1135985"/>
            <a:chOff x="17057606" y="5274547"/>
            <a:chExt cx="2244188" cy="113598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57606" y="5274547"/>
              <a:ext cx="2244188" cy="113598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513947" y="5473462"/>
            <a:ext cx="708991" cy="1151913"/>
            <a:chOff x="16513947" y="5473462"/>
            <a:chExt cx="708991" cy="115191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13947" y="5473462"/>
              <a:ext cx="708991" cy="115191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813495" y="-371160"/>
            <a:ext cx="2031385" cy="1196282"/>
            <a:chOff x="3813495" y="-371160"/>
            <a:chExt cx="2031385" cy="119628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3495" y="-371160"/>
              <a:ext cx="2031385" cy="119628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790836" y="3407826"/>
            <a:ext cx="2254636" cy="624241"/>
            <a:chOff x="-790836" y="3407826"/>
            <a:chExt cx="2254636" cy="62424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90836" y="3407826"/>
              <a:ext cx="2254636" cy="62424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993914" y="9763512"/>
            <a:ext cx="1441126" cy="399005"/>
            <a:chOff x="12993914" y="9763512"/>
            <a:chExt cx="1441126" cy="3990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93914" y="9763512"/>
              <a:ext cx="1441126" cy="39900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8675" y="8786636"/>
            <a:ext cx="435614" cy="1099507"/>
            <a:chOff x="118675" y="8786636"/>
            <a:chExt cx="435614" cy="109950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675" y="8786636"/>
              <a:ext cx="435614" cy="109950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4259527" y="-92831"/>
            <a:ext cx="435614" cy="1099507"/>
            <a:chOff x="14259527" y="-92831"/>
            <a:chExt cx="435614" cy="109950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5400000">
              <a:off x="14259527" y="-92831"/>
              <a:ext cx="435614" cy="109950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329949" y="188670"/>
            <a:ext cx="1272906" cy="1272906"/>
            <a:chOff x="5329949" y="188670"/>
            <a:chExt cx="1272906" cy="127290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9949" y="188670"/>
              <a:ext cx="1272906" cy="127290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22126" y="8756427"/>
            <a:ext cx="3097294" cy="2014170"/>
            <a:chOff x="422126" y="8756427"/>
            <a:chExt cx="3097294" cy="201417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740000">
              <a:off x="422126" y="8756427"/>
              <a:ext cx="3097294" cy="201417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-395258" y="5964474"/>
            <a:ext cx="1701422" cy="737583"/>
            <a:chOff x="-395258" y="5964474"/>
            <a:chExt cx="1701422" cy="737583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-395258" y="5964474"/>
              <a:ext cx="1701422" cy="737583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653336" y="7131863"/>
            <a:ext cx="1271054" cy="1271054"/>
            <a:chOff x="653336" y="7131863"/>
            <a:chExt cx="1271054" cy="1271054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3336" y="7131863"/>
              <a:ext cx="1271054" cy="127105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6861355" y="456923"/>
            <a:ext cx="1271054" cy="1271054"/>
            <a:chOff x="16861355" y="456923"/>
            <a:chExt cx="1271054" cy="1271054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861355" y="456923"/>
              <a:ext cx="1271054" cy="1271054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5237" y="-718286"/>
            <a:ext cx="3018771" cy="3317404"/>
            <a:chOff x="125237" y="-718286"/>
            <a:chExt cx="3018771" cy="3317404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12840000">
              <a:off x="125237" y="-718286"/>
              <a:ext cx="3018771" cy="3317404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633975" y="746732"/>
            <a:ext cx="17029304" cy="8792251"/>
            <a:chOff x="633975" y="746732"/>
            <a:chExt cx="17029304" cy="8792251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3975" y="746732"/>
              <a:ext cx="17029304" cy="879225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8365950" y="456923"/>
            <a:ext cx="1588954" cy="1759639"/>
            <a:chOff x="8365950" y="456923"/>
            <a:chExt cx="1588954" cy="1759639"/>
          </a:xfrm>
        </p:grpSpPr>
        <p:grpSp>
          <p:nvGrpSpPr>
            <p:cNvPr id="1018" name="그룹 1018"/>
            <p:cNvGrpSpPr/>
            <p:nvPr/>
          </p:nvGrpSpPr>
          <p:grpSpPr>
            <a:xfrm>
              <a:off x="8365950" y="456923"/>
              <a:ext cx="1588954" cy="1759639"/>
              <a:chOff x="8365950" y="456923"/>
              <a:chExt cx="1588954" cy="1759639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365950" y="456923"/>
                <a:ext cx="1588954" cy="1759639"/>
              </a:xfrm>
              <a:prstGeom prst="rect">
                <a:avLst/>
              </a:prstGeom>
            </p:spPr>
          </p:pic>
        </p:grpSp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51907" y="711564"/>
              <a:ext cx="1514286" cy="1466667"/>
            </a:xfrm>
            <a:prstGeom prst="rect">
              <a:avLst/>
            </a:prstGeom>
          </p:spPr>
        </p:pic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59668" y="2524144"/>
            <a:ext cx="9390476" cy="1971429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243308" y="4875907"/>
            <a:ext cx="10095238" cy="4171429"/>
          </a:xfrm>
          <a:prstGeom prst="rect">
            <a:avLst/>
          </a:prstGeom>
        </p:spPr>
      </p:pic>
      <p:grpSp>
        <p:nvGrpSpPr>
          <p:cNvPr id="1019" name="그룹 1019"/>
          <p:cNvGrpSpPr/>
          <p:nvPr/>
        </p:nvGrpSpPr>
        <p:grpSpPr>
          <a:xfrm>
            <a:off x="1288863" y="5406593"/>
            <a:ext cx="9873323" cy="3066711"/>
            <a:chOff x="1288863" y="5406593"/>
            <a:chExt cx="9873323" cy="3066711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88863" y="5406593"/>
              <a:ext cx="9873323" cy="306671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11777776" y="4969715"/>
            <a:ext cx="5090667" cy="3162182"/>
            <a:chOff x="11777776" y="4969715"/>
            <a:chExt cx="5090667" cy="3162182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777776" y="4969715"/>
              <a:ext cx="5090667" cy="31621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239391" y="-613811"/>
            <a:ext cx="3946653" cy="3711945"/>
            <a:chOff x="14239391" y="-613811"/>
            <a:chExt cx="3946653" cy="37119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1940000">
              <a:off x="14239391" y="-613811"/>
              <a:ext cx="3946653" cy="371194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645445" y="9278877"/>
            <a:ext cx="6684945" cy="1729930"/>
            <a:chOff x="10645445" y="9278877"/>
            <a:chExt cx="6684945" cy="172993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0000">
              <a:off x="10645445" y="9278877"/>
              <a:ext cx="6684945" cy="172993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845975" y="-494553"/>
            <a:ext cx="7742835" cy="2995141"/>
            <a:chOff x="-1845975" y="-494553"/>
            <a:chExt cx="7742835" cy="299514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">
              <a:off x="-1845975" y="-494553"/>
              <a:ext cx="7742835" cy="299514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462212" y="4202379"/>
            <a:ext cx="2557084" cy="8033699"/>
            <a:chOff x="14462212" y="4202379"/>
            <a:chExt cx="2557084" cy="803369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460000">
              <a:off x="14462212" y="4202379"/>
              <a:ext cx="2557084" cy="803369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736966" y="74234"/>
            <a:ext cx="4375149" cy="5310526"/>
            <a:chOff x="-1736966" y="74234"/>
            <a:chExt cx="4375149" cy="531052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2100000">
              <a:off x="-1736966" y="74234"/>
              <a:ext cx="4375149" cy="531052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409984" y="7142011"/>
            <a:ext cx="4827358" cy="2230239"/>
            <a:chOff x="15409984" y="7142011"/>
            <a:chExt cx="4827358" cy="223023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6000000">
              <a:off x="15409984" y="7142011"/>
              <a:ext cx="4827358" cy="223023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325743" y="-169267"/>
            <a:ext cx="2049730" cy="2049730"/>
            <a:chOff x="4325743" y="-169267"/>
            <a:chExt cx="2049730" cy="204973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5743" y="-169267"/>
              <a:ext cx="2049730" cy="204973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33975" y="864086"/>
            <a:ext cx="17029304" cy="8792251"/>
            <a:chOff x="633975" y="864086"/>
            <a:chExt cx="17029304" cy="879225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3975" y="864086"/>
              <a:ext cx="17029304" cy="879225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365950" y="456923"/>
            <a:ext cx="1588954" cy="1759639"/>
            <a:chOff x="8365950" y="456923"/>
            <a:chExt cx="1588954" cy="1759639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65950" y="456923"/>
              <a:ext cx="1588954" cy="1759639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08441" y="711564"/>
            <a:ext cx="1561905" cy="1466667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5051" y="2601500"/>
            <a:ext cx="10409524" cy="1971429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40275" y="4286019"/>
            <a:ext cx="9514286" cy="5323810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1413685" y="5142857"/>
            <a:ext cx="4892668" cy="3537202"/>
            <a:chOff x="11413685" y="5142857"/>
            <a:chExt cx="4892668" cy="3537202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13685" y="5142857"/>
              <a:ext cx="4892668" cy="353720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703131" y="4816665"/>
            <a:ext cx="9344684" cy="3066711"/>
            <a:chOff x="1703131" y="4816665"/>
            <a:chExt cx="9344684" cy="3066711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03131" y="4816665"/>
              <a:ext cx="9344684" cy="3066711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703131" y="8233880"/>
            <a:ext cx="9344684" cy="1605701"/>
            <a:chOff x="1703131" y="8233880"/>
            <a:chExt cx="9344684" cy="1605701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03131" y="8233880"/>
              <a:ext cx="9344684" cy="16057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239391" y="-613811"/>
            <a:ext cx="3946653" cy="3711945"/>
            <a:chOff x="14239391" y="-613811"/>
            <a:chExt cx="3946653" cy="37119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1940000">
              <a:off x="14239391" y="-613811"/>
              <a:ext cx="3946653" cy="371194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645445" y="9278877"/>
            <a:ext cx="6684945" cy="1729930"/>
            <a:chOff x="10645445" y="9278877"/>
            <a:chExt cx="6684945" cy="172993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0000">
              <a:off x="10645445" y="9278877"/>
              <a:ext cx="6684945" cy="172993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845975" y="-494553"/>
            <a:ext cx="7742835" cy="2995141"/>
            <a:chOff x="-1845975" y="-494553"/>
            <a:chExt cx="7742835" cy="299514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">
              <a:off x="-1845975" y="-494553"/>
              <a:ext cx="7742835" cy="299514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462212" y="4202379"/>
            <a:ext cx="2557084" cy="8033699"/>
            <a:chOff x="14462212" y="4202379"/>
            <a:chExt cx="2557084" cy="803369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460000">
              <a:off x="14462212" y="4202379"/>
              <a:ext cx="2557084" cy="803369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736966" y="74234"/>
            <a:ext cx="4375149" cy="5310526"/>
            <a:chOff x="-1736966" y="74234"/>
            <a:chExt cx="4375149" cy="531052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2100000">
              <a:off x="-1736966" y="74234"/>
              <a:ext cx="4375149" cy="531052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409984" y="7142011"/>
            <a:ext cx="4827358" cy="2230239"/>
            <a:chOff x="15409984" y="7142011"/>
            <a:chExt cx="4827358" cy="223023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6000000">
              <a:off x="15409984" y="7142011"/>
              <a:ext cx="4827358" cy="223023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325743" y="-169267"/>
            <a:ext cx="2049730" cy="2049730"/>
            <a:chOff x="4325743" y="-169267"/>
            <a:chExt cx="2049730" cy="204973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5743" y="-169267"/>
              <a:ext cx="2049730" cy="204973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94359" y="864086"/>
            <a:ext cx="17029304" cy="8792251"/>
            <a:chOff x="794359" y="864086"/>
            <a:chExt cx="17029304" cy="879225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4359" y="864086"/>
              <a:ext cx="17029304" cy="879225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365950" y="456923"/>
            <a:ext cx="1588954" cy="1759639"/>
            <a:chOff x="8365950" y="456923"/>
            <a:chExt cx="1588954" cy="1759639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65950" y="456923"/>
              <a:ext cx="1588954" cy="1759639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08441" y="711564"/>
            <a:ext cx="1561905" cy="1466667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22737" y="2605520"/>
            <a:ext cx="7409524" cy="1971429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581758" y="2625779"/>
            <a:ext cx="3800000" cy="1971429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79070" y="4804074"/>
            <a:ext cx="9114286" cy="3600000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1597581" y="4624358"/>
            <a:ext cx="5308145" cy="3981109"/>
            <a:chOff x="11597581" y="4624358"/>
            <a:chExt cx="5308145" cy="398110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597581" y="4624358"/>
              <a:ext cx="5308145" cy="398110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465201" y="5318819"/>
            <a:ext cx="8966615" cy="3066711"/>
            <a:chOff x="1465201" y="5318819"/>
            <a:chExt cx="8966615" cy="3066711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65201" y="5318819"/>
              <a:ext cx="8966615" cy="30667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239391" y="-613811"/>
            <a:ext cx="3946653" cy="3711945"/>
            <a:chOff x="14239391" y="-613811"/>
            <a:chExt cx="3946653" cy="37119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1940000">
              <a:off x="14239391" y="-613811"/>
              <a:ext cx="3946653" cy="371194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645445" y="9278877"/>
            <a:ext cx="6684945" cy="1729930"/>
            <a:chOff x="10645445" y="9278877"/>
            <a:chExt cx="6684945" cy="172993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0000">
              <a:off x="10645445" y="9278877"/>
              <a:ext cx="6684945" cy="172993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845975" y="-494553"/>
            <a:ext cx="7742835" cy="2995141"/>
            <a:chOff x="-1845975" y="-494553"/>
            <a:chExt cx="7742835" cy="299514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">
              <a:off x="-1845975" y="-494553"/>
              <a:ext cx="7742835" cy="299514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462212" y="4202379"/>
            <a:ext cx="2557084" cy="8033699"/>
            <a:chOff x="14462212" y="4202379"/>
            <a:chExt cx="2557084" cy="803369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460000">
              <a:off x="14462212" y="4202379"/>
              <a:ext cx="2557084" cy="803369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736966" y="74234"/>
            <a:ext cx="4375149" cy="5310526"/>
            <a:chOff x="-1736966" y="74234"/>
            <a:chExt cx="4375149" cy="531052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2100000">
              <a:off x="-1736966" y="74234"/>
              <a:ext cx="4375149" cy="531052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409984" y="7142011"/>
            <a:ext cx="4827358" cy="2230239"/>
            <a:chOff x="15409984" y="7142011"/>
            <a:chExt cx="4827358" cy="223023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6000000">
              <a:off x="15409984" y="7142011"/>
              <a:ext cx="4827358" cy="223023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325743" y="-169267"/>
            <a:ext cx="2049730" cy="2049730"/>
            <a:chOff x="4325743" y="-169267"/>
            <a:chExt cx="2049730" cy="204973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5743" y="-169267"/>
              <a:ext cx="2049730" cy="204973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23663" y="746732"/>
            <a:ext cx="17029304" cy="8792251"/>
            <a:chOff x="823663" y="746732"/>
            <a:chExt cx="17029304" cy="879225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3663" y="746732"/>
              <a:ext cx="17029304" cy="879225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365950" y="456923"/>
            <a:ext cx="1588954" cy="1759639"/>
            <a:chOff x="8365950" y="456923"/>
            <a:chExt cx="1588954" cy="1759639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65950" y="456923"/>
              <a:ext cx="1588954" cy="1759639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08441" y="711564"/>
            <a:ext cx="1561905" cy="1466667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212626" y="4442614"/>
            <a:ext cx="4357616" cy="4357616"/>
            <a:chOff x="1212626" y="4442614"/>
            <a:chExt cx="4357616" cy="4357616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2626" y="4442614"/>
              <a:ext cx="4357616" cy="435761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785241" y="4380022"/>
            <a:ext cx="4357616" cy="4357616"/>
            <a:chOff x="4785241" y="4380022"/>
            <a:chExt cx="4357616" cy="4357616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70260" y="2192045"/>
              <a:ext cx="8715232" cy="8715232"/>
            </a:xfrm>
            <a:prstGeom prst="rect">
              <a:avLst/>
            </a:prstGeom>
          </p:spPr>
        </p:pic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85241" y="4380022"/>
              <a:ext cx="4357616" cy="4357616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8710497" y="4380022"/>
            <a:ext cx="4357616" cy="4357616"/>
            <a:chOff x="8710497" y="4380022"/>
            <a:chExt cx="4357616" cy="4357616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96067" y="2213098"/>
              <a:ext cx="8715232" cy="8715232"/>
            </a:xfrm>
            <a:prstGeom prst="rect">
              <a:avLst/>
            </a:prstGeom>
          </p:spPr>
        </p:pic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10497" y="4380022"/>
              <a:ext cx="4357616" cy="435761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2791020" y="4314128"/>
            <a:ext cx="4357616" cy="4357616"/>
            <a:chOff x="12791020" y="4314128"/>
            <a:chExt cx="4357616" cy="435761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476590" y="2147205"/>
              <a:ext cx="8715232" cy="8715232"/>
            </a:xfrm>
            <a:prstGeom prst="rect">
              <a:avLst/>
            </a:prstGeom>
          </p:spPr>
        </p:pic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91020" y="4314128"/>
              <a:ext cx="4357616" cy="4357616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99117" y="5322412"/>
            <a:ext cx="3342857" cy="2704762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164666" y="5460059"/>
            <a:ext cx="3761905" cy="2704762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252450" y="5322412"/>
            <a:ext cx="3495238" cy="2704762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686094" y="5174347"/>
            <a:ext cx="3095238" cy="2704762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541966" y="2625779"/>
            <a:ext cx="7409524" cy="1971429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435238" y="2605520"/>
            <a:ext cx="3800000" cy="19714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239391" y="-613811"/>
            <a:ext cx="3946653" cy="3711945"/>
            <a:chOff x="14239391" y="-613811"/>
            <a:chExt cx="3946653" cy="37119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1940000">
              <a:off x="14239391" y="-613811"/>
              <a:ext cx="3946653" cy="371194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645445" y="9278877"/>
            <a:ext cx="6684945" cy="1729930"/>
            <a:chOff x="10645445" y="9278877"/>
            <a:chExt cx="6684945" cy="172993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0000">
              <a:off x="10645445" y="9278877"/>
              <a:ext cx="6684945" cy="172993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845975" y="-494553"/>
            <a:ext cx="7742835" cy="2995141"/>
            <a:chOff x="-1845975" y="-494553"/>
            <a:chExt cx="7742835" cy="299514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">
              <a:off x="-1845975" y="-494553"/>
              <a:ext cx="7742835" cy="299514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462212" y="4202379"/>
            <a:ext cx="2557084" cy="8033699"/>
            <a:chOff x="14462212" y="4202379"/>
            <a:chExt cx="2557084" cy="803369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460000">
              <a:off x="14462212" y="4202379"/>
              <a:ext cx="2557084" cy="803369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736966" y="74234"/>
            <a:ext cx="4375149" cy="5310526"/>
            <a:chOff x="-1736966" y="74234"/>
            <a:chExt cx="4375149" cy="531052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2100000">
              <a:off x="-1736966" y="74234"/>
              <a:ext cx="4375149" cy="531052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409984" y="7142011"/>
            <a:ext cx="4827358" cy="2230239"/>
            <a:chOff x="15409984" y="7142011"/>
            <a:chExt cx="4827358" cy="223023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6000000">
              <a:off x="15409984" y="7142011"/>
              <a:ext cx="4827358" cy="223023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325743" y="-169267"/>
            <a:ext cx="2049730" cy="2049730"/>
            <a:chOff x="4325743" y="-169267"/>
            <a:chExt cx="2049730" cy="204973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5743" y="-169267"/>
              <a:ext cx="2049730" cy="204973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23663" y="746732"/>
            <a:ext cx="17029304" cy="8792251"/>
            <a:chOff x="823663" y="746732"/>
            <a:chExt cx="17029304" cy="879225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3663" y="746732"/>
              <a:ext cx="17029304" cy="879225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3765561" y="855598"/>
            <a:ext cx="4693922" cy="7999224"/>
            <a:chOff x="3765561" y="855598"/>
            <a:chExt cx="4693922" cy="799922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65561" y="855598"/>
              <a:ext cx="4693922" cy="799922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843833" y="899554"/>
            <a:ext cx="4315843" cy="7839823"/>
            <a:chOff x="12843833" y="899554"/>
            <a:chExt cx="4315843" cy="7839823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43833" y="899554"/>
              <a:ext cx="4315843" cy="7839823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506937" y="1003017"/>
            <a:ext cx="4254249" cy="8044364"/>
            <a:chOff x="8506937" y="1003017"/>
            <a:chExt cx="4254249" cy="804436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06937" y="1003017"/>
              <a:ext cx="4254249" cy="8044364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8439" y="1618774"/>
            <a:ext cx="2914286" cy="14666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239391" y="-613811"/>
            <a:ext cx="3946653" cy="3711945"/>
            <a:chOff x="14239391" y="-613811"/>
            <a:chExt cx="3946653" cy="37119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1940000">
              <a:off x="14239391" y="-613811"/>
              <a:ext cx="3946653" cy="371194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645445" y="9278877"/>
            <a:ext cx="6684945" cy="1729930"/>
            <a:chOff x="10645445" y="9278877"/>
            <a:chExt cx="6684945" cy="172993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0000">
              <a:off x="10645445" y="9278877"/>
              <a:ext cx="6684945" cy="172993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845975" y="-494553"/>
            <a:ext cx="7742835" cy="2995141"/>
            <a:chOff x="-1845975" y="-494553"/>
            <a:chExt cx="7742835" cy="299514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">
              <a:off x="-1845975" y="-494553"/>
              <a:ext cx="7742835" cy="299514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462212" y="4202379"/>
            <a:ext cx="2557084" cy="8033699"/>
            <a:chOff x="14462212" y="4202379"/>
            <a:chExt cx="2557084" cy="803369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460000">
              <a:off x="14462212" y="4202379"/>
              <a:ext cx="2557084" cy="803369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736966" y="74234"/>
            <a:ext cx="4375149" cy="5310526"/>
            <a:chOff x="-1736966" y="74234"/>
            <a:chExt cx="4375149" cy="531052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2100000">
              <a:off x="-1736966" y="74234"/>
              <a:ext cx="4375149" cy="531052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409984" y="7142011"/>
            <a:ext cx="4827358" cy="2230239"/>
            <a:chOff x="15409984" y="7142011"/>
            <a:chExt cx="4827358" cy="223023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6000000">
              <a:off x="15409984" y="7142011"/>
              <a:ext cx="4827358" cy="223023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325743" y="-169267"/>
            <a:ext cx="2049730" cy="2049730"/>
            <a:chOff x="4325743" y="-169267"/>
            <a:chExt cx="2049730" cy="204973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5743" y="-169267"/>
              <a:ext cx="2049730" cy="204973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94359" y="864086"/>
            <a:ext cx="17029304" cy="8792251"/>
            <a:chOff x="794359" y="864086"/>
            <a:chExt cx="17029304" cy="879225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4359" y="864086"/>
              <a:ext cx="17029304" cy="879225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365950" y="456923"/>
            <a:ext cx="1588954" cy="1759639"/>
            <a:chOff x="8365950" y="456923"/>
            <a:chExt cx="1588954" cy="1759639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65950" y="456923"/>
              <a:ext cx="1588954" cy="1759639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08441" y="711564"/>
            <a:ext cx="1561905" cy="1466667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22737" y="2605520"/>
            <a:ext cx="7409524" cy="1971429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581758" y="2625779"/>
            <a:ext cx="3800000" cy="1971429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79070" y="4804074"/>
            <a:ext cx="9619048" cy="4123810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465201" y="5318819"/>
            <a:ext cx="9623072" cy="3066711"/>
            <a:chOff x="1465201" y="5318819"/>
            <a:chExt cx="9623072" cy="3066711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65201" y="5318819"/>
              <a:ext cx="9623072" cy="306671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2881990" y="4094949"/>
            <a:ext cx="2858764" cy="4810028"/>
            <a:chOff x="12881990" y="4094949"/>
            <a:chExt cx="2858764" cy="4810028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81990" y="4094949"/>
              <a:ext cx="2858764" cy="48100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64805" y="-1973805"/>
            <a:ext cx="3093308" cy="5246700"/>
            <a:chOff x="-364805" y="-1973805"/>
            <a:chExt cx="3093308" cy="52467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4020000">
              <a:off x="-364805" y="-1973805"/>
              <a:ext cx="3093308" cy="52467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715535" y="4179279"/>
            <a:ext cx="3045777" cy="6171429"/>
            <a:chOff x="16715535" y="4179279"/>
            <a:chExt cx="3045777" cy="617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">
              <a:off x="16715535" y="4179279"/>
              <a:ext cx="3045777" cy="617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832403" y="7331712"/>
            <a:ext cx="2873572" cy="3112584"/>
            <a:chOff x="15832403" y="7331712"/>
            <a:chExt cx="2873572" cy="311258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32403" y="7331712"/>
              <a:ext cx="2873572" cy="311258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52663" y="133244"/>
            <a:ext cx="3001097" cy="4732026"/>
            <a:chOff x="-452663" y="133244"/>
            <a:chExt cx="3001097" cy="473202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440000">
              <a:off x="-452663" y="133244"/>
              <a:ext cx="3001097" cy="473202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7531282" y="3640020"/>
            <a:ext cx="612560" cy="995240"/>
            <a:chOff x="17531282" y="3640020"/>
            <a:chExt cx="612560" cy="99524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31282" y="3640020"/>
              <a:ext cx="612560" cy="99524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685351" y="3232573"/>
            <a:ext cx="2805375" cy="2805375"/>
            <a:chOff x="-685351" y="3232573"/>
            <a:chExt cx="2805375" cy="280537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685351" y="3232573"/>
              <a:ext cx="2805375" cy="280537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01979" y="649545"/>
            <a:ext cx="17029304" cy="8792251"/>
            <a:chOff x="501979" y="649545"/>
            <a:chExt cx="17029304" cy="879225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1979" y="649545"/>
              <a:ext cx="17029304" cy="879225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365950" y="456923"/>
            <a:ext cx="1588954" cy="1759639"/>
            <a:chOff x="8365950" y="456923"/>
            <a:chExt cx="1588954" cy="175963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65950" y="456923"/>
              <a:ext cx="1588954" cy="1759639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23336" y="711564"/>
            <a:ext cx="1523810" cy="1466667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-1164949" y="7331712"/>
            <a:ext cx="4693596" cy="3756193"/>
            <a:chOff x="-1164949" y="7331712"/>
            <a:chExt cx="4693596" cy="375619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1164949" y="7331712"/>
              <a:ext cx="4693596" cy="3756193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67972" y="2113052"/>
            <a:ext cx="11780952" cy="3104762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952956" y="2395585"/>
            <a:ext cx="5066667" cy="1971429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2279155" y="3979037"/>
            <a:ext cx="12740952" cy="1745616"/>
            <a:chOff x="2279155" y="3979037"/>
            <a:chExt cx="12740952" cy="174561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79155" y="3979037"/>
              <a:ext cx="12740952" cy="1745616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400183" y="4091975"/>
            <a:ext cx="1200000" cy="1419048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69821" y="4161135"/>
            <a:ext cx="10866667" cy="1333333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6200290" y="5724654"/>
            <a:ext cx="10051282" cy="4480223"/>
            <a:chOff x="6200290" y="5724654"/>
            <a:chExt cx="10051282" cy="4480223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6200290" y="5724654"/>
              <a:ext cx="10051282" cy="4480223"/>
              <a:chOff x="6200290" y="5724654"/>
              <a:chExt cx="10051282" cy="4480223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325442" y="3403471"/>
                <a:ext cx="20102564" cy="8960445"/>
              </a:xfrm>
              <a:prstGeom prst="rect">
                <a:avLst/>
              </a:prstGeom>
            </p:spPr>
          </p:pic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6200290" y="5724654"/>
                <a:ext cx="10051282" cy="4480223"/>
              </a:xfrm>
              <a:prstGeom prst="rect">
                <a:avLst/>
              </a:prstGeom>
            </p:spPr>
          </p:pic>
        </p:grpSp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94618" y="6014415"/>
              <a:ext cx="1171429" cy="1371429"/>
            </a:xfrm>
            <a:prstGeom prst="rect">
              <a:avLst/>
            </a:prstGeom>
          </p:spPr>
        </p:pic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91361" y="6108734"/>
              <a:ext cx="8495238" cy="39809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02460" y="9119518"/>
            <a:ext cx="4680138" cy="4680138"/>
            <a:chOff x="6602460" y="9119518"/>
            <a:chExt cx="4680138" cy="468013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2460" y="9119518"/>
              <a:ext cx="4680138" cy="468013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28232" y="-2064076"/>
            <a:ext cx="4677780" cy="4677780"/>
            <a:chOff x="-328232" y="-2064076"/>
            <a:chExt cx="4677780" cy="467778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28232" y="-2064076"/>
              <a:ext cx="4677780" cy="467778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794802" y="-1565147"/>
            <a:ext cx="3502451" cy="3502451"/>
            <a:chOff x="14794802" y="-1565147"/>
            <a:chExt cx="3502451" cy="350245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94802" y="-1565147"/>
              <a:ext cx="3502451" cy="350245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2931744" y="2546440"/>
            <a:ext cx="4432728" cy="4432728"/>
            <a:chOff x="-2931744" y="2546440"/>
            <a:chExt cx="4432728" cy="443272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6000000">
              <a:off x="-2931744" y="2546440"/>
              <a:ext cx="4432728" cy="443272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545338" y="8067032"/>
            <a:ext cx="3209434" cy="4291548"/>
            <a:chOff x="9545338" y="8067032"/>
            <a:chExt cx="3209434" cy="429154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45338" y="8067032"/>
              <a:ext cx="3209434" cy="429154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2584323" y="7330363"/>
            <a:ext cx="5024581" cy="2125398"/>
            <a:chOff x="-2584323" y="7330363"/>
            <a:chExt cx="5024581" cy="21253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2584323" y="7330363"/>
              <a:ext cx="5024581" cy="212539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5929512" y="3259608"/>
            <a:ext cx="3957052" cy="3957052"/>
            <a:chOff x="15929512" y="3259608"/>
            <a:chExt cx="3957052" cy="395705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29512" y="3259608"/>
              <a:ext cx="3957052" cy="395705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501631" y="8418989"/>
            <a:ext cx="2839845" cy="2220702"/>
            <a:chOff x="-501631" y="8418989"/>
            <a:chExt cx="2839845" cy="222070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501631" y="8418989"/>
              <a:ext cx="2839845" cy="222070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3124545" y="-1583666"/>
            <a:ext cx="2600557" cy="3536296"/>
            <a:chOff x="3124545" y="-1583666"/>
            <a:chExt cx="2600557" cy="353629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24545" y="-1583666"/>
              <a:ext cx="2600557" cy="353629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300240" y="-491799"/>
            <a:ext cx="1804948" cy="2132551"/>
            <a:chOff x="12300240" y="-491799"/>
            <a:chExt cx="1804948" cy="213255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300240" y="-491799"/>
              <a:ext cx="1804948" cy="213255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5724362" y="8847420"/>
            <a:ext cx="5802684" cy="2454535"/>
            <a:chOff x="15724362" y="8847420"/>
            <a:chExt cx="5802684" cy="2454535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724362" y="8847420"/>
              <a:ext cx="5802684" cy="245453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7191377" y="3582107"/>
            <a:ext cx="1708615" cy="2018733"/>
            <a:chOff x="17191377" y="3582107"/>
            <a:chExt cx="1708615" cy="2018733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16200000">
              <a:off x="17191377" y="3582107"/>
              <a:ext cx="1708615" cy="2018733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633975" y="864086"/>
            <a:ext cx="17029304" cy="8792251"/>
            <a:chOff x="633975" y="864086"/>
            <a:chExt cx="17029304" cy="8792251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3975" y="864086"/>
              <a:ext cx="17029304" cy="8792251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64025" y="1726987"/>
            <a:ext cx="2390476" cy="4219048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4949166" y="7578595"/>
            <a:ext cx="914286" cy="914286"/>
            <a:chOff x="4949166" y="7578595"/>
            <a:chExt cx="914286" cy="914286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49166" y="7578595"/>
              <a:ext cx="914286" cy="914286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048174" y="3253761"/>
            <a:ext cx="11085714" cy="885714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079701" y="4379993"/>
            <a:ext cx="4352381" cy="885714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048174" y="5506225"/>
            <a:ext cx="4352381" cy="885714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048174" y="6632457"/>
            <a:ext cx="4828571" cy="885714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048174" y="7758689"/>
            <a:ext cx="6847619" cy="885714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4949166" y="6452557"/>
            <a:ext cx="914286" cy="914286"/>
            <a:chOff x="4949166" y="6452557"/>
            <a:chExt cx="914286" cy="914286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49166" y="6452557"/>
              <a:ext cx="914286" cy="914286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4949166" y="5326519"/>
            <a:ext cx="914286" cy="914286"/>
            <a:chOff x="4949166" y="5326519"/>
            <a:chExt cx="914286" cy="914286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49166" y="5326519"/>
              <a:ext cx="914286" cy="914286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4949166" y="4200481"/>
            <a:ext cx="914286" cy="914286"/>
            <a:chOff x="4949166" y="4200481"/>
            <a:chExt cx="914286" cy="914286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49166" y="4200481"/>
              <a:ext cx="914286" cy="914286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4949166" y="3074443"/>
            <a:ext cx="914286" cy="914286"/>
            <a:chOff x="4949166" y="3074443"/>
            <a:chExt cx="914286" cy="914286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49166" y="3074443"/>
              <a:ext cx="914286" cy="914286"/>
            </a:xfrm>
            <a:prstGeom prst="rect">
              <a:avLst/>
            </a:prstGeom>
          </p:spPr>
        </p:pic>
      </p:grpSp>
      <p:pic>
        <p:nvPicPr>
          <p:cNvPr id="62" name="Object 61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753413" y="3229261"/>
            <a:ext cx="1038095" cy="704762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753413" y="4350731"/>
            <a:ext cx="1076190" cy="704762"/>
          </a:xfrm>
          <a:prstGeom prst="rect">
            <a:avLst/>
          </a:prstGeom>
        </p:spPr>
      </p:pic>
      <p:pic>
        <p:nvPicPr>
          <p:cNvPr id="64" name="Object 63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753413" y="5462677"/>
            <a:ext cx="1076190" cy="704762"/>
          </a:xfrm>
          <a:prstGeom prst="rect">
            <a:avLst/>
          </a:prstGeom>
        </p:spPr>
      </p:pic>
      <p:pic>
        <p:nvPicPr>
          <p:cNvPr id="65" name="Object 64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682477" y="6603195"/>
            <a:ext cx="1161905" cy="704762"/>
          </a:xfrm>
          <a:prstGeom prst="rect">
            <a:avLst/>
          </a:prstGeom>
        </p:spPr>
      </p:pic>
      <p:pic>
        <p:nvPicPr>
          <p:cNvPr id="66" name="Object 65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753413" y="7734189"/>
            <a:ext cx="1076190" cy="704762"/>
          </a:xfrm>
          <a:prstGeom prst="rect">
            <a:avLst/>
          </a:prstGeom>
        </p:spPr>
      </p:pic>
      <p:grpSp>
        <p:nvGrpSpPr>
          <p:cNvPr id="1019" name="그룹 1019"/>
          <p:cNvGrpSpPr/>
          <p:nvPr/>
        </p:nvGrpSpPr>
        <p:grpSpPr>
          <a:xfrm>
            <a:off x="6602460" y="737778"/>
            <a:ext cx="5023007" cy="722058"/>
            <a:chOff x="6602460" y="737778"/>
            <a:chExt cx="5023007" cy="722058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602460" y="737778"/>
              <a:ext cx="5023007" cy="722058"/>
            </a:xfrm>
            <a:prstGeom prst="rect">
              <a:avLst/>
            </a:prstGeom>
          </p:spPr>
        </p:pic>
      </p:grpSp>
      <p:pic>
        <p:nvPicPr>
          <p:cNvPr id="70" name="Object 69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899549" y="861759"/>
            <a:ext cx="4390476" cy="62857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645445" y="9278877"/>
            <a:ext cx="6684945" cy="1729930"/>
            <a:chOff x="10645445" y="9278877"/>
            <a:chExt cx="6684945" cy="17299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80000">
              <a:off x="10645445" y="9278877"/>
              <a:ext cx="6684945" cy="172993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027810" y="5035350"/>
            <a:ext cx="3323917" cy="6820110"/>
            <a:chOff x="15027810" y="5035350"/>
            <a:chExt cx="3323917" cy="682011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460000">
              <a:off x="15027810" y="5035350"/>
              <a:ext cx="3323917" cy="682011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67638" y="-1679868"/>
            <a:ext cx="3008082" cy="5611730"/>
            <a:chOff x="-167638" y="-1679868"/>
            <a:chExt cx="3008082" cy="561173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2960000">
              <a:off x="-167638" y="-1679868"/>
              <a:ext cx="3008082" cy="561173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962592" y="930949"/>
            <a:ext cx="4707777" cy="6171429"/>
            <a:chOff x="14962592" y="930949"/>
            <a:chExt cx="4707777" cy="617142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500000">
              <a:off x="14962592" y="930949"/>
              <a:ext cx="4707777" cy="61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542443" y="0"/>
            <a:ext cx="5213166" cy="5213166"/>
            <a:chOff x="13542443" y="0"/>
            <a:chExt cx="5213166" cy="521316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42443" y="0"/>
              <a:ext cx="5213166" cy="521316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33975" y="864086"/>
            <a:ext cx="17029304" cy="8792251"/>
            <a:chOff x="633975" y="864086"/>
            <a:chExt cx="17029304" cy="879225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975" y="864086"/>
              <a:ext cx="17029304" cy="879225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289696" y="1256937"/>
            <a:ext cx="6505495" cy="7773861"/>
            <a:chOff x="10289696" y="1256937"/>
            <a:chExt cx="6505495" cy="777386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89696" y="1256937"/>
              <a:ext cx="6505495" cy="7773861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87767" y="2292265"/>
            <a:ext cx="8066667" cy="3485714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25118" y="5924080"/>
            <a:ext cx="5752381" cy="255238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-491838" y="980014"/>
            <a:ext cx="1881834" cy="3287039"/>
            <a:chOff x="-491838" y="980014"/>
            <a:chExt cx="1881834" cy="328703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7860000">
              <a:off x="-491838" y="980014"/>
              <a:ext cx="1881834" cy="3287039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01734" y="2371867"/>
            <a:ext cx="4152381" cy="1057143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661772" y="3803656"/>
            <a:ext cx="5990476" cy="1057143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676424" y="5317139"/>
            <a:ext cx="5590476" cy="1057143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661772" y="6850412"/>
            <a:ext cx="5933333" cy="1057143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336403" y="839804"/>
            <a:ext cx="3029897" cy="1497879"/>
            <a:chOff x="1336403" y="839804"/>
            <a:chExt cx="3029897" cy="1497879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36403" y="839804"/>
              <a:ext cx="3029897" cy="14978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011180" y="-874087"/>
            <a:ext cx="1637775" cy="2227084"/>
            <a:chOff x="11011180" y="-874087"/>
            <a:chExt cx="1637775" cy="222708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320000">
              <a:off x="11011180" y="-874087"/>
              <a:ext cx="1637775" cy="222708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119607" y="7315137"/>
            <a:ext cx="7742835" cy="3745596"/>
            <a:chOff x="13119607" y="7315137"/>
            <a:chExt cx="7742835" cy="37455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">
              <a:off x="13119607" y="7315137"/>
              <a:ext cx="7742835" cy="37455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260255" y="-333272"/>
            <a:ext cx="8303791" cy="2148855"/>
            <a:chOff x="13260255" y="-333272"/>
            <a:chExt cx="8303791" cy="214885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800000">
              <a:off x="13260255" y="-333272"/>
              <a:ext cx="8303791" cy="214885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3729262" y="9425050"/>
            <a:ext cx="8303791" cy="2148855"/>
            <a:chOff x="-3729262" y="9425050"/>
            <a:chExt cx="8303791" cy="21488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800000">
              <a:off x="-3729262" y="9425050"/>
              <a:ext cx="8303791" cy="214885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2848044" y="1261125"/>
            <a:ext cx="7068589" cy="1829210"/>
            <a:chOff x="-2848044" y="1261125"/>
            <a:chExt cx="7068589" cy="182921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800000">
              <a:off x="-2848044" y="1261125"/>
              <a:ext cx="7068589" cy="182921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6286392" y="217804"/>
            <a:ext cx="2008703" cy="2415322"/>
            <a:chOff x="16286392" y="217804"/>
            <a:chExt cx="2008703" cy="241532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4320000">
              <a:off x="16286392" y="217804"/>
              <a:ext cx="2008703" cy="241532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744943" y="8446281"/>
            <a:ext cx="2017734" cy="2017734"/>
            <a:chOff x="14744943" y="8446281"/>
            <a:chExt cx="2017734" cy="201773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44943" y="8446281"/>
              <a:ext cx="2017734" cy="201773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826296" y="585111"/>
            <a:ext cx="1652592" cy="1987125"/>
            <a:chOff x="-826296" y="585111"/>
            <a:chExt cx="1652592" cy="198712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720000">
              <a:off x="-826296" y="585111"/>
              <a:ext cx="1652592" cy="198712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35485" y="7948259"/>
            <a:ext cx="1938519" cy="2330931"/>
            <a:chOff x="235485" y="7948259"/>
            <a:chExt cx="1938519" cy="2330931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3120000">
              <a:off x="235485" y="7948259"/>
              <a:ext cx="1938519" cy="233093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396531" y="-874087"/>
            <a:ext cx="2017734" cy="2017734"/>
            <a:chOff x="12396531" y="-874087"/>
            <a:chExt cx="2017734" cy="201773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96531" y="-874087"/>
              <a:ext cx="2017734" cy="201773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-812989" y="6639302"/>
            <a:ext cx="2017734" cy="2017734"/>
            <a:chOff x="-812989" y="6639302"/>
            <a:chExt cx="2017734" cy="201773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812989" y="6639302"/>
              <a:ext cx="2017734" cy="2017734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2563855" y="8018370"/>
            <a:ext cx="3309475" cy="2715921"/>
            <a:chOff x="2563855" y="8018370"/>
            <a:chExt cx="3309475" cy="2715921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3855" y="8018370"/>
              <a:ext cx="3309475" cy="271592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5636005" y="5821659"/>
            <a:ext cx="3309475" cy="2715921"/>
            <a:chOff x="15636005" y="5821659"/>
            <a:chExt cx="3309475" cy="2715921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5360000">
              <a:off x="15636005" y="5821659"/>
              <a:ext cx="3309475" cy="2715921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6069801" y="3134934"/>
            <a:ext cx="1257143" cy="452018"/>
            <a:chOff x="16069801" y="3134934"/>
            <a:chExt cx="1257143" cy="45201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1080000">
              <a:off x="16069801" y="3134934"/>
              <a:ext cx="1257143" cy="452018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4928468" y="183178"/>
            <a:ext cx="1257143" cy="452018"/>
            <a:chOff x="14928468" y="183178"/>
            <a:chExt cx="1257143" cy="45201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1080000">
              <a:off x="14928468" y="183178"/>
              <a:ext cx="1257143" cy="45201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807714" y="662897"/>
            <a:ext cx="17029304" cy="8792251"/>
            <a:chOff x="807714" y="662897"/>
            <a:chExt cx="17029304" cy="8792251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7714" y="662897"/>
              <a:ext cx="17029304" cy="879225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7566187" y="4159591"/>
            <a:ext cx="1257143" cy="452018"/>
            <a:chOff x="17566187" y="4159591"/>
            <a:chExt cx="1257143" cy="452018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-7620000">
              <a:off x="17566187" y="4159591"/>
              <a:ext cx="1257143" cy="452018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8365950" y="456923"/>
            <a:ext cx="1588954" cy="1759639"/>
            <a:chOff x="8365950" y="456923"/>
            <a:chExt cx="1588954" cy="1759639"/>
          </a:xfrm>
        </p:grpSpPr>
        <p:grpSp>
          <p:nvGrpSpPr>
            <p:cNvPr id="1019" name="그룹 1019"/>
            <p:cNvGrpSpPr/>
            <p:nvPr/>
          </p:nvGrpSpPr>
          <p:grpSpPr>
            <a:xfrm>
              <a:off x="8365950" y="456923"/>
              <a:ext cx="1588954" cy="1759639"/>
              <a:chOff x="8365950" y="456923"/>
              <a:chExt cx="1588954" cy="1759639"/>
            </a:xfrm>
          </p:grpSpPr>
          <p:pic>
            <p:nvPicPr>
              <p:cNvPr id="55" name="Object 54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365950" y="456923"/>
                <a:ext cx="1588954" cy="1759639"/>
              </a:xfrm>
              <a:prstGeom prst="rect">
                <a:avLst/>
              </a:prstGeom>
            </p:spPr>
          </p:pic>
        </p:grpSp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51907" y="711564"/>
              <a:ext cx="1371429" cy="1466667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1986879" y="6321486"/>
            <a:ext cx="14237808" cy="2285714"/>
            <a:chOff x="1986879" y="6321486"/>
            <a:chExt cx="14237808" cy="2285714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86879" y="6321486"/>
              <a:ext cx="14237808" cy="2285714"/>
            </a:xfrm>
            <a:prstGeom prst="rect">
              <a:avLst/>
            </a:prstGeom>
          </p:spPr>
        </p:pic>
      </p:grpSp>
      <p:pic>
        <p:nvPicPr>
          <p:cNvPr id="62" name="Object 6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169187" y="6857079"/>
            <a:ext cx="4000000" cy="1952381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103102" y="6818414"/>
            <a:ext cx="4009524" cy="1523810"/>
          </a:xfrm>
          <a:prstGeom prst="rect">
            <a:avLst/>
          </a:prstGeom>
        </p:spPr>
      </p:pic>
      <p:pic>
        <p:nvPicPr>
          <p:cNvPr id="64" name="Object 6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2006148" y="6818414"/>
            <a:ext cx="4066667" cy="1952381"/>
          </a:xfrm>
          <a:prstGeom prst="rect">
            <a:avLst/>
          </a:prstGeom>
        </p:spPr>
      </p:pic>
      <p:grpSp>
        <p:nvGrpSpPr>
          <p:cNvPr id="1021" name="그룹 1021"/>
          <p:cNvGrpSpPr/>
          <p:nvPr/>
        </p:nvGrpSpPr>
        <p:grpSpPr>
          <a:xfrm>
            <a:off x="5641560" y="7433926"/>
            <a:ext cx="2174708" cy="171841"/>
            <a:chOff x="5641560" y="7433926"/>
            <a:chExt cx="2174708" cy="171841"/>
          </a:xfrm>
        </p:grpSpPr>
        <p:pic>
          <p:nvPicPr>
            <p:cNvPr id="66" name="Object 6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 rot="-16200000">
              <a:off x="5641560" y="7433926"/>
              <a:ext cx="2174708" cy="171841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0666573" y="7433926"/>
            <a:ext cx="2134371" cy="171841"/>
            <a:chOff x="10666573" y="7433926"/>
            <a:chExt cx="2134371" cy="171841"/>
          </a:xfrm>
        </p:grpSpPr>
        <p:pic>
          <p:nvPicPr>
            <p:cNvPr id="69" name="Object 68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-16200000">
              <a:off x="10666573" y="7433926"/>
              <a:ext cx="2134371" cy="171841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2006751" y="5535254"/>
            <a:ext cx="14233830" cy="783072"/>
            <a:chOff x="2006751" y="5535254"/>
            <a:chExt cx="14233830" cy="783072"/>
          </a:xfrm>
        </p:grpSpPr>
        <p:pic>
          <p:nvPicPr>
            <p:cNvPr id="72" name="Object 71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06751" y="5535254"/>
              <a:ext cx="14233830" cy="783072"/>
            </a:xfrm>
            <a:prstGeom prst="rect">
              <a:avLst/>
            </a:prstGeom>
          </p:spPr>
        </p:pic>
      </p:grpSp>
      <p:pic>
        <p:nvPicPr>
          <p:cNvPr id="74" name="Object 73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181488" y="5638901"/>
            <a:ext cx="3323810" cy="771429"/>
          </a:xfrm>
          <a:prstGeom prst="rect">
            <a:avLst/>
          </a:prstGeom>
        </p:spPr>
      </p:pic>
      <p:pic>
        <p:nvPicPr>
          <p:cNvPr id="75" name="Object 74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087864" y="5638901"/>
            <a:ext cx="3323810" cy="771429"/>
          </a:xfrm>
          <a:prstGeom prst="rect">
            <a:avLst/>
          </a:prstGeom>
        </p:spPr>
      </p:pic>
      <p:pic>
        <p:nvPicPr>
          <p:cNvPr id="76" name="Object 7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1876625" y="5638901"/>
            <a:ext cx="4038095" cy="771429"/>
          </a:xfrm>
          <a:prstGeom prst="rect">
            <a:avLst/>
          </a:prstGeom>
        </p:spPr>
      </p:pic>
      <p:grpSp>
        <p:nvGrpSpPr>
          <p:cNvPr id="1024" name="그룹 1024"/>
          <p:cNvGrpSpPr/>
          <p:nvPr/>
        </p:nvGrpSpPr>
        <p:grpSpPr>
          <a:xfrm>
            <a:off x="6445597" y="5840870"/>
            <a:ext cx="566632" cy="171841"/>
            <a:chOff x="6445597" y="5840870"/>
            <a:chExt cx="566632" cy="171841"/>
          </a:xfrm>
        </p:grpSpPr>
        <p:pic>
          <p:nvPicPr>
            <p:cNvPr id="78" name="Object 77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 rot="-16200000">
              <a:off x="6445597" y="5840870"/>
              <a:ext cx="566632" cy="171841"/>
            </a:xfrm>
            <a:prstGeom prst="rect">
              <a:avLst/>
            </a:prstGeom>
          </p:spPr>
        </p:pic>
      </p:grpSp>
      <p:grpSp>
        <p:nvGrpSpPr>
          <p:cNvPr id="1025" name="그룹 1025"/>
          <p:cNvGrpSpPr/>
          <p:nvPr/>
        </p:nvGrpSpPr>
        <p:grpSpPr>
          <a:xfrm>
            <a:off x="11450442" y="5840870"/>
            <a:ext cx="566632" cy="171841"/>
            <a:chOff x="11450442" y="5840870"/>
            <a:chExt cx="566632" cy="171841"/>
          </a:xfrm>
        </p:grpSpPr>
        <p:pic>
          <p:nvPicPr>
            <p:cNvPr id="81" name="Object 80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 rot="-16200000">
              <a:off x="11450442" y="5840870"/>
              <a:ext cx="566632" cy="171841"/>
            </a:xfrm>
            <a:prstGeom prst="rect">
              <a:avLst/>
            </a:prstGeom>
          </p:spPr>
        </p:pic>
      </p:grpSp>
      <p:pic>
        <p:nvPicPr>
          <p:cNvPr id="83" name="Object 82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2511854" y="3611589"/>
            <a:ext cx="13047619" cy="1638095"/>
          </a:xfrm>
          <a:prstGeom prst="rect">
            <a:avLst/>
          </a:prstGeom>
        </p:spPr>
      </p:pic>
      <p:pic>
        <p:nvPicPr>
          <p:cNvPr id="84" name="Object 83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531734" y="2180020"/>
            <a:ext cx="14228571" cy="2085714"/>
          </a:xfrm>
          <a:prstGeom prst="rect">
            <a:avLst/>
          </a:prstGeom>
        </p:spPr>
      </p:pic>
      <p:grpSp>
        <p:nvGrpSpPr>
          <p:cNvPr id="1026" name="그룹 1026"/>
          <p:cNvGrpSpPr/>
          <p:nvPr/>
        </p:nvGrpSpPr>
        <p:grpSpPr>
          <a:xfrm>
            <a:off x="4232362" y="5802981"/>
            <a:ext cx="173038" cy="173038"/>
            <a:chOff x="4232362" y="5802981"/>
            <a:chExt cx="173038" cy="173038"/>
          </a:xfrm>
        </p:grpSpPr>
        <p:pic>
          <p:nvPicPr>
            <p:cNvPr id="86" name="Object 85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232362" y="5802981"/>
              <a:ext cx="173038" cy="173038"/>
            </a:xfrm>
            <a:prstGeom prst="rect">
              <a:avLst/>
            </a:prstGeom>
          </p:spPr>
        </p:pic>
      </p:grpSp>
      <p:grpSp>
        <p:nvGrpSpPr>
          <p:cNvPr id="1027" name="그룹 1027"/>
          <p:cNvGrpSpPr/>
          <p:nvPr/>
        </p:nvGrpSpPr>
        <p:grpSpPr>
          <a:xfrm>
            <a:off x="9156627" y="5802981"/>
            <a:ext cx="159153" cy="159153"/>
            <a:chOff x="9156627" y="5802981"/>
            <a:chExt cx="159153" cy="159153"/>
          </a:xfrm>
        </p:grpSpPr>
        <p:pic>
          <p:nvPicPr>
            <p:cNvPr id="89" name="Object 88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156627" y="5802981"/>
              <a:ext cx="159153" cy="159153"/>
            </a:xfrm>
            <a:prstGeom prst="rect">
              <a:avLst/>
            </a:prstGeom>
          </p:spPr>
        </p:pic>
      </p:grpSp>
      <p:grpSp>
        <p:nvGrpSpPr>
          <p:cNvPr id="1028" name="그룹 1028"/>
          <p:cNvGrpSpPr/>
          <p:nvPr/>
        </p:nvGrpSpPr>
        <p:grpSpPr>
          <a:xfrm>
            <a:off x="216180" y="3496825"/>
            <a:ext cx="3117593" cy="2085790"/>
            <a:chOff x="216180" y="3496825"/>
            <a:chExt cx="3117593" cy="2085790"/>
          </a:xfrm>
        </p:grpSpPr>
        <p:pic>
          <p:nvPicPr>
            <p:cNvPr id="92" name="Object 91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 rot="4440000">
              <a:off x="216180" y="3496825"/>
              <a:ext cx="3117593" cy="2085790"/>
            </a:xfrm>
            <a:prstGeom prst="rect">
              <a:avLst/>
            </a:prstGeom>
          </p:spPr>
        </p:pic>
      </p:grpSp>
      <p:pic>
        <p:nvPicPr>
          <p:cNvPr id="94" name="Object 93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 rot="1800000">
            <a:off x="741937" y="4550902"/>
            <a:ext cx="2171429" cy="380952"/>
          </a:xfrm>
          <a:prstGeom prst="rect">
            <a:avLst/>
          </a:prstGeom>
        </p:spPr>
      </p:pic>
      <p:grpSp>
        <p:nvGrpSpPr>
          <p:cNvPr id="1029" name="그룹 1029"/>
          <p:cNvGrpSpPr/>
          <p:nvPr/>
        </p:nvGrpSpPr>
        <p:grpSpPr>
          <a:xfrm>
            <a:off x="937427" y="3610323"/>
            <a:ext cx="1910287" cy="944382"/>
            <a:chOff x="937427" y="3610323"/>
            <a:chExt cx="1910287" cy="944382"/>
          </a:xfrm>
        </p:grpSpPr>
        <p:pic>
          <p:nvPicPr>
            <p:cNvPr id="96" name="Object 95"/>
            <p:cNvPicPr>
              <a:picLocks noChangeAspect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 rot="1800000">
              <a:off x="937427" y="3610323"/>
              <a:ext cx="1910287" cy="9443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011180" y="-874087"/>
            <a:ext cx="1637775" cy="2227084"/>
            <a:chOff x="11011180" y="-874087"/>
            <a:chExt cx="1637775" cy="222708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320000">
              <a:off x="11011180" y="-874087"/>
              <a:ext cx="1637775" cy="222708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119607" y="7315137"/>
            <a:ext cx="7742835" cy="3745596"/>
            <a:chOff x="13119607" y="7315137"/>
            <a:chExt cx="7742835" cy="37455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">
              <a:off x="13119607" y="7315137"/>
              <a:ext cx="7742835" cy="37455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260255" y="-333272"/>
            <a:ext cx="8303791" cy="2148855"/>
            <a:chOff x="13260255" y="-333272"/>
            <a:chExt cx="8303791" cy="214885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800000">
              <a:off x="13260255" y="-333272"/>
              <a:ext cx="8303791" cy="214885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3729262" y="9425050"/>
            <a:ext cx="8303791" cy="2148855"/>
            <a:chOff x="-3729262" y="9425050"/>
            <a:chExt cx="8303791" cy="21488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800000">
              <a:off x="-3729262" y="9425050"/>
              <a:ext cx="8303791" cy="214885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2848044" y="1261125"/>
            <a:ext cx="7068589" cy="1829210"/>
            <a:chOff x="-2848044" y="1261125"/>
            <a:chExt cx="7068589" cy="182921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800000">
              <a:off x="-2848044" y="1261125"/>
              <a:ext cx="7068589" cy="182921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6286392" y="217804"/>
            <a:ext cx="2008703" cy="2415322"/>
            <a:chOff x="16286392" y="217804"/>
            <a:chExt cx="2008703" cy="241532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4320000">
              <a:off x="16286392" y="217804"/>
              <a:ext cx="2008703" cy="241532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744943" y="8446281"/>
            <a:ext cx="2017734" cy="2017734"/>
            <a:chOff x="14744943" y="8446281"/>
            <a:chExt cx="2017734" cy="201773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44943" y="8446281"/>
              <a:ext cx="2017734" cy="201773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826296" y="585111"/>
            <a:ext cx="1652592" cy="1987125"/>
            <a:chOff x="-826296" y="585111"/>
            <a:chExt cx="1652592" cy="198712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720000">
              <a:off x="-826296" y="585111"/>
              <a:ext cx="1652592" cy="198712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35485" y="7948259"/>
            <a:ext cx="1938519" cy="2330931"/>
            <a:chOff x="235485" y="7948259"/>
            <a:chExt cx="1938519" cy="2330931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3120000">
              <a:off x="235485" y="7948259"/>
              <a:ext cx="1938519" cy="233093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396531" y="-874087"/>
            <a:ext cx="2017734" cy="2017734"/>
            <a:chOff x="12396531" y="-874087"/>
            <a:chExt cx="2017734" cy="201773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96531" y="-874087"/>
              <a:ext cx="2017734" cy="201773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-812989" y="6639302"/>
            <a:ext cx="2017734" cy="2017734"/>
            <a:chOff x="-812989" y="6639302"/>
            <a:chExt cx="2017734" cy="201773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812989" y="6639302"/>
              <a:ext cx="2017734" cy="2017734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2563855" y="8018370"/>
            <a:ext cx="3309475" cy="2715921"/>
            <a:chOff x="2563855" y="8018370"/>
            <a:chExt cx="3309475" cy="2715921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3855" y="8018370"/>
              <a:ext cx="3309475" cy="271592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5636005" y="5821659"/>
            <a:ext cx="3309475" cy="2715921"/>
            <a:chOff x="15636005" y="5821659"/>
            <a:chExt cx="3309475" cy="2715921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5360000">
              <a:off x="15636005" y="5821659"/>
              <a:ext cx="3309475" cy="2715921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6069801" y="3134934"/>
            <a:ext cx="1257143" cy="452018"/>
            <a:chOff x="16069801" y="3134934"/>
            <a:chExt cx="1257143" cy="45201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1080000">
              <a:off x="16069801" y="3134934"/>
              <a:ext cx="1257143" cy="452018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4928468" y="183178"/>
            <a:ext cx="1257143" cy="452018"/>
            <a:chOff x="14928468" y="183178"/>
            <a:chExt cx="1257143" cy="45201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1080000">
              <a:off x="14928468" y="183178"/>
              <a:ext cx="1257143" cy="45201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686251" y="746732"/>
            <a:ext cx="17029304" cy="8792251"/>
            <a:chOff x="686251" y="746732"/>
            <a:chExt cx="17029304" cy="8792251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6251" y="746732"/>
              <a:ext cx="17029304" cy="879225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7566187" y="4159591"/>
            <a:ext cx="1257143" cy="452018"/>
            <a:chOff x="17566187" y="4159591"/>
            <a:chExt cx="1257143" cy="452018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-7620000">
              <a:off x="17566187" y="4159591"/>
              <a:ext cx="1257143" cy="452018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8365950" y="456923"/>
            <a:ext cx="1588954" cy="1759639"/>
            <a:chOff x="8365950" y="456923"/>
            <a:chExt cx="1588954" cy="1759639"/>
          </a:xfrm>
        </p:grpSpPr>
        <p:grpSp>
          <p:nvGrpSpPr>
            <p:cNvPr id="1019" name="그룹 1019"/>
            <p:cNvGrpSpPr/>
            <p:nvPr/>
          </p:nvGrpSpPr>
          <p:grpSpPr>
            <a:xfrm>
              <a:off x="8365950" y="456923"/>
              <a:ext cx="1588954" cy="1759639"/>
              <a:chOff x="8365950" y="456923"/>
              <a:chExt cx="1588954" cy="1759639"/>
            </a:xfrm>
          </p:grpSpPr>
          <p:pic>
            <p:nvPicPr>
              <p:cNvPr id="55" name="Object 54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365950" y="456923"/>
                <a:ext cx="1588954" cy="1759639"/>
              </a:xfrm>
              <a:prstGeom prst="rect">
                <a:avLst/>
              </a:prstGeom>
            </p:spPr>
          </p:pic>
        </p:grpSp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51907" y="711564"/>
              <a:ext cx="1371429" cy="1466667"/>
            </a:xfrm>
            <a:prstGeom prst="rect">
              <a:avLst/>
            </a:prstGeom>
          </p:spPr>
        </p:pic>
      </p:grpSp>
      <p:pic>
        <p:nvPicPr>
          <p:cNvPr id="59" name="Object 5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181488" y="5638901"/>
            <a:ext cx="3323810" cy="771429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087864" y="5638901"/>
            <a:ext cx="3323810" cy="771429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625" y="5638901"/>
            <a:ext cx="4038095" cy="771429"/>
          </a:xfrm>
          <a:prstGeom prst="rect">
            <a:avLst/>
          </a:prstGeom>
        </p:spPr>
      </p:pic>
      <p:grpSp>
        <p:nvGrpSpPr>
          <p:cNvPr id="1020" name="그룹 1020"/>
          <p:cNvGrpSpPr/>
          <p:nvPr/>
        </p:nvGrpSpPr>
        <p:grpSpPr>
          <a:xfrm>
            <a:off x="6445597" y="5840870"/>
            <a:ext cx="566632" cy="171841"/>
            <a:chOff x="6445597" y="5840870"/>
            <a:chExt cx="566632" cy="171841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-16200000">
              <a:off x="6445597" y="5840870"/>
              <a:ext cx="566632" cy="171841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1450442" y="5840870"/>
            <a:ext cx="566632" cy="171841"/>
            <a:chOff x="11450442" y="5840870"/>
            <a:chExt cx="566632" cy="171841"/>
          </a:xfrm>
        </p:grpSpPr>
        <p:pic>
          <p:nvPicPr>
            <p:cNvPr id="66" name="Object 65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-16200000">
              <a:off x="11450442" y="5840870"/>
              <a:ext cx="566632" cy="171841"/>
            </a:xfrm>
            <a:prstGeom prst="rect">
              <a:avLst/>
            </a:prstGeom>
          </p:spPr>
        </p:pic>
      </p:grpSp>
      <p:pic>
        <p:nvPicPr>
          <p:cNvPr id="68" name="Object 67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646009" y="4147641"/>
            <a:ext cx="13095238" cy="3895238"/>
          </a:xfrm>
          <a:prstGeom prst="rect">
            <a:avLst/>
          </a:prstGeom>
        </p:spPr>
      </p:pic>
      <p:pic>
        <p:nvPicPr>
          <p:cNvPr id="69" name="Object 68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347569" y="2180020"/>
            <a:ext cx="14952381" cy="2085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159696" y="7218757"/>
            <a:ext cx="3162945" cy="3162945"/>
            <a:chOff x="16159696" y="7218757"/>
            <a:chExt cx="3162945" cy="31629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5960000">
              <a:off x="16159696" y="7218757"/>
              <a:ext cx="3162945" cy="316294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235885" y="2367207"/>
            <a:ext cx="3010566" cy="4025629"/>
            <a:chOff x="16235885" y="2367207"/>
            <a:chExt cx="3010566" cy="40256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40000">
              <a:off x="16235885" y="2367207"/>
              <a:ext cx="3010566" cy="40256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203672" y="-377404"/>
            <a:ext cx="2051116" cy="2051116"/>
            <a:chOff x="11203672" y="-377404"/>
            <a:chExt cx="2051116" cy="205111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03672" y="-377404"/>
              <a:ext cx="2051116" cy="205111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505696" y="6738270"/>
            <a:ext cx="3437565" cy="4596596"/>
            <a:chOff x="-1505696" y="6738270"/>
            <a:chExt cx="3437565" cy="459659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720000">
              <a:off x="-1505696" y="6738270"/>
              <a:ext cx="3437565" cy="45965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875475" y="8020966"/>
            <a:ext cx="3309475" cy="2715921"/>
            <a:chOff x="1875475" y="8020966"/>
            <a:chExt cx="3309475" cy="271592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5475" y="8020966"/>
              <a:ext cx="3309475" cy="271592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06572" y="-1513289"/>
            <a:ext cx="3437565" cy="4596596"/>
            <a:chOff x="306572" y="-1513289"/>
            <a:chExt cx="3437565" cy="459659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4220000">
              <a:off x="306572" y="-1513289"/>
              <a:ext cx="3437565" cy="459659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743696" y="-537645"/>
            <a:ext cx="3912644" cy="4422715"/>
            <a:chOff x="-743696" y="-537645"/>
            <a:chExt cx="3912644" cy="442271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743696" y="-537645"/>
              <a:ext cx="3912644" cy="442271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468224" y="-1807005"/>
            <a:ext cx="3003207" cy="3248396"/>
            <a:chOff x="13468224" y="-1807005"/>
            <a:chExt cx="3003207" cy="324839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68224" y="-1807005"/>
              <a:ext cx="3003207" cy="324839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5364827" y="-2960568"/>
            <a:ext cx="5318124" cy="4751265"/>
            <a:chOff x="15364827" y="-2960568"/>
            <a:chExt cx="5318124" cy="4751265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64827" y="-2960568"/>
              <a:ext cx="5318124" cy="475126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33975" y="864086"/>
            <a:ext cx="17029304" cy="8792251"/>
            <a:chOff x="633975" y="864086"/>
            <a:chExt cx="17029304" cy="879225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3975" y="864086"/>
              <a:ext cx="17029304" cy="879225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365950" y="456923"/>
            <a:ext cx="1588954" cy="1759639"/>
            <a:chOff x="8365950" y="456923"/>
            <a:chExt cx="1588954" cy="1759639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8365950" y="456923"/>
              <a:ext cx="1588954" cy="1759639"/>
              <a:chOff x="8365950" y="456923"/>
              <a:chExt cx="1588954" cy="1759639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365950" y="456923"/>
                <a:ext cx="1588954" cy="1759639"/>
              </a:xfrm>
              <a:prstGeom prst="rect">
                <a:avLst/>
              </a:prstGeom>
            </p:spPr>
          </p:pic>
        </p:grpSp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51907" y="711564"/>
              <a:ext cx="1514286" cy="1466667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116241" y="5414565"/>
            <a:ext cx="11652213" cy="3066711"/>
            <a:chOff x="1116241" y="5414565"/>
            <a:chExt cx="11652213" cy="3066711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6241" y="5414565"/>
              <a:ext cx="11652213" cy="3066711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70769" y="4875907"/>
            <a:ext cx="12123810" cy="4171429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8608" y="2658900"/>
            <a:ext cx="6609524" cy="1971429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071820" y="2620172"/>
            <a:ext cx="3800000" cy="1971429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3254789" y="4000924"/>
            <a:ext cx="3902721" cy="4909651"/>
            <a:chOff x="13254789" y="4000924"/>
            <a:chExt cx="3902721" cy="4909651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254789" y="4000924"/>
              <a:ext cx="3902721" cy="4909651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4805931" y="7112292"/>
            <a:ext cx="800437" cy="638765"/>
            <a:chOff x="14805931" y="7112292"/>
            <a:chExt cx="800437" cy="638765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805931" y="7112292"/>
              <a:ext cx="800437" cy="6387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159696" y="7218757"/>
            <a:ext cx="3162945" cy="3162945"/>
            <a:chOff x="16159696" y="7218757"/>
            <a:chExt cx="3162945" cy="31629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5960000">
              <a:off x="16159696" y="7218757"/>
              <a:ext cx="3162945" cy="316294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235885" y="2367207"/>
            <a:ext cx="3010566" cy="4025629"/>
            <a:chOff x="16235885" y="2367207"/>
            <a:chExt cx="3010566" cy="40256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40000">
              <a:off x="16235885" y="2367207"/>
              <a:ext cx="3010566" cy="40256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203672" y="-377404"/>
            <a:ext cx="2051116" cy="2051116"/>
            <a:chOff x="11203672" y="-377404"/>
            <a:chExt cx="2051116" cy="205111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03672" y="-377404"/>
              <a:ext cx="2051116" cy="205111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505696" y="6738270"/>
            <a:ext cx="3437565" cy="4596596"/>
            <a:chOff x="-1505696" y="6738270"/>
            <a:chExt cx="3437565" cy="459659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720000">
              <a:off x="-1505696" y="6738270"/>
              <a:ext cx="3437565" cy="45965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875475" y="8020966"/>
            <a:ext cx="3309475" cy="2715921"/>
            <a:chOff x="1875475" y="8020966"/>
            <a:chExt cx="3309475" cy="271592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5475" y="8020966"/>
              <a:ext cx="3309475" cy="271592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06572" y="-1513289"/>
            <a:ext cx="3437565" cy="4596596"/>
            <a:chOff x="306572" y="-1513289"/>
            <a:chExt cx="3437565" cy="459659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4220000">
              <a:off x="306572" y="-1513289"/>
              <a:ext cx="3437565" cy="459659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743696" y="-537645"/>
            <a:ext cx="3912644" cy="4422715"/>
            <a:chOff x="-743696" y="-537645"/>
            <a:chExt cx="3912644" cy="442271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743696" y="-537645"/>
              <a:ext cx="3912644" cy="442271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468224" y="-1807005"/>
            <a:ext cx="3003207" cy="3248396"/>
            <a:chOff x="13468224" y="-1807005"/>
            <a:chExt cx="3003207" cy="324839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68224" y="-1807005"/>
              <a:ext cx="3003207" cy="324839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5364827" y="-2960568"/>
            <a:ext cx="5318124" cy="4751265"/>
            <a:chOff x="15364827" y="-2960568"/>
            <a:chExt cx="5318124" cy="4751265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64827" y="-2960568"/>
              <a:ext cx="5318124" cy="475126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33975" y="864086"/>
            <a:ext cx="17029304" cy="8792251"/>
            <a:chOff x="633975" y="864086"/>
            <a:chExt cx="17029304" cy="879225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3975" y="864086"/>
              <a:ext cx="17029304" cy="879225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365950" y="456923"/>
            <a:ext cx="1588954" cy="1759639"/>
            <a:chOff x="8365950" y="456923"/>
            <a:chExt cx="1588954" cy="1759639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8365950" y="456923"/>
              <a:ext cx="1588954" cy="1759639"/>
              <a:chOff x="8365950" y="456923"/>
              <a:chExt cx="1588954" cy="1759639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365950" y="456923"/>
                <a:ext cx="1588954" cy="1759639"/>
              </a:xfrm>
              <a:prstGeom prst="rect">
                <a:avLst/>
              </a:prstGeom>
            </p:spPr>
          </p:pic>
        </p:grpSp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51907" y="711564"/>
              <a:ext cx="1514286" cy="1466667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3080837" y="3913295"/>
            <a:ext cx="4567980" cy="4567980"/>
            <a:chOff x="13080837" y="3913295"/>
            <a:chExt cx="4567980" cy="4567980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080837" y="3913295"/>
              <a:ext cx="4567980" cy="456798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116241" y="5414565"/>
            <a:ext cx="11652213" cy="3066711"/>
            <a:chOff x="1116241" y="5414565"/>
            <a:chExt cx="11652213" cy="3066711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16241" y="5414565"/>
              <a:ext cx="11652213" cy="3066711"/>
            </a:xfrm>
            <a:prstGeom prst="rect">
              <a:avLst/>
            </a:prstGeom>
          </p:spPr>
        </p:pic>
      </p:grpSp>
      <p:pic>
        <p:nvPicPr>
          <p:cNvPr id="44" name="Object 4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70769" y="4875907"/>
            <a:ext cx="12028571" cy="4171429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848608" y="2658900"/>
            <a:ext cx="6609524" cy="1971429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071820" y="2592633"/>
            <a:ext cx="3800000" cy="19714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159696" y="7218757"/>
            <a:ext cx="3162945" cy="3162945"/>
            <a:chOff x="16159696" y="7218757"/>
            <a:chExt cx="3162945" cy="31629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5960000">
              <a:off x="16159696" y="7218757"/>
              <a:ext cx="3162945" cy="316294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235885" y="2367207"/>
            <a:ext cx="3010566" cy="4025629"/>
            <a:chOff x="16235885" y="2367207"/>
            <a:chExt cx="3010566" cy="40256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40000">
              <a:off x="16235885" y="2367207"/>
              <a:ext cx="3010566" cy="40256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203672" y="-377404"/>
            <a:ext cx="2051116" cy="2051116"/>
            <a:chOff x="11203672" y="-377404"/>
            <a:chExt cx="2051116" cy="205111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03672" y="-377404"/>
              <a:ext cx="2051116" cy="205111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505696" y="6738270"/>
            <a:ext cx="3437565" cy="4596596"/>
            <a:chOff x="-1505696" y="6738270"/>
            <a:chExt cx="3437565" cy="459659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720000">
              <a:off x="-1505696" y="6738270"/>
              <a:ext cx="3437565" cy="45965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875475" y="8020966"/>
            <a:ext cx="3309475" cy="2715921"/>
            <a:chOff x="1875475" y="8020966"/>
            <a:chExt cx="3309475" cy="271592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5475" y="8020966"/>
              <a:ext cx="3309475" cy="271592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06572" y="-1513289"/>
            <a:ext cx="3437565" cy="4596596"/>
            <a:chOff x="306572" y="-1513289"/>
            <a:chExt cx="3437565" cy="459659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4220000">
              <a:off x="306572" y="-1513289"/>
              <a:ext cx="3437565" cy="459659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743696" y="-537645"/>
            <a:ext cx="3912644" cy="4422715"/>
            <a:chOff x="-743696" y="-537645"/>
            <a:chExt cx="3912644" cy="442271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743696" y="-537645"/>
              <a:ext cx="3912644" cy="442271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468224" y="-1807005"/>
            <a:ext cx="3003207" cy="3248396"/>
            <a:chOff x="13468224" y="-1807005"/>
            <a:chExt cx="3003207" cy="324839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68224" y="-1807005"/>
              <a:ext cx="3003207" cy="324839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5364827" y="-2960568"/>
            <a:ext cx="5318124" cy="4751265"/>
            <a:chOff x="15364827" y="-2960568"/>
            <a:chExt cx="5318124" cy="4751265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64827" y="-2960568"/>
              <a:ext cx="5318124" cy="475126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25634" y="746732"/>
            <a:ext cx="17029304" cy="8792251"/>
            <a:chOff x="725634" y="746732"/>
            <a:chExt cx="17029304" cy="879225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5634" y="746732"/>
              <a:ext cx="17029304" cy="879225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365950" y="456923"/>
            <a:ext cx="1588954" cy="1759639"/>
            <a:chOff x="8365950" y="456923"/>
            <a:chExt cx="1588954" cy="1759639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8365950" y="456923"/>
              <a:ext cx="1588954" cy="1759639"/>
              <a:chOff x="8365950" y="456923"/>
              <a:chExt cx="1588954" cy="1759639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365950" y="456923"/>
                <a:ext cx="1588954" cy="1759639"/>
              </a:xfrm>
              <a:prstGeom prst="rect">
                <a:avLst/>
              </a:prstGeom>
            </p:spPr>
          </p:pic>
        </p:grpSp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51907" y="711564"/>
              <a:ext cx="1514286" cy="1466667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48608" y="2658900"/>
            <a:ext cx="6609524" cy="1971429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71820" y="2592633"/>
            <a:ext cx="3800000" cy="1971429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212626" y="4442614"/>
            <a:ext cx="4357616" cy="4357616"/>
            <a:chOff x="1212626" y="4442614"/>
            <a:chExt cx="4357616" cy="4357616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12626" y="4442614"/>
              <a:ext cx="4357616" cy="4357616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4785241" y="4380022"/>
            <a:ext cx="4357616" cy="4357616"/>
            <a:chOff x="4785241" y="4380022"/>
            <a:chExt cx="4357616" cy="4357616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70260" y="2192045"/>
              <a:ext cx="8715232" cy="8715232"/>
            </a:xfrm>
            <a:prstGeom prst="rect">
              <a:avLst/>
            </a:prstGeom>
          </p:spPr>
        </p:pic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85241" y="4380022"/>
              <a:ext cx="4357616" cy="4357616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8710497" y="4380022"/>
            <a:ext cx="4357616" cy="4357616"/>
            <a:chOff x="8710497" y="4380022"/>
            <a:chExt cx="4357616" cy="4357616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96067" y="2213098"/>
              <a:ext cx="8715232" cy="8715232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10497" y="4380022"/>
              <a:ext cx="4357616" cy="4357616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14816" y="5450334"/>
            <a:ext cx="3161905" cy="2190476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230954" y="5460059"/>
            <a:ext cx="3600000" cy="2704762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363410" y="5450334"/>
            <a:ext cx="3333333" cy="1676190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12791020" y="4314128"/>
            <a:ext cx="4357616" cy="4357616"/>
            <a:chOff x="12791020" y="4314128"/>
            <a:chExt cx="4357616" cy="4357616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476590" y="2147205"/>
              <a:ext cx="8715232" cy="8715232"/>
            </a:xfrm>
            <a:prstGeom prst="rect">
              <a:avLst/>
            </a:prstGeom>
          </p:spPr>
        </p:pic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791020" y="4314128"/>
              <a:ext cx="4357616" cy="4357616"/>
            </a:xfrm>
            <a:prstGeom prst="rect">
              <a:avLst/>
            </a:prstGeom>
          </p:spPr>
        </p:pic>
      </p:grpSp>
      <p:pic>
        <p:nvPicPr>
          <p:cNvPr id="58" name="Object 57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256836" y="5450334"/>
            <a:ext cx="3857143" cy="21904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159696" y="7218757"/>
            <a:ext cx="3162945" cy="3162945"/>
            <a:chOff x="16159696" y="7218757"/>
            <a:chExt cx="3162945" cy="31629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5960000">
              <a:off x="16159696" y="7218757"/>
              <a:ext cx="3162945" cy="316294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235885" y="2367207"/>
            <a:ext cx="3010566" cy="4025629"/>
            <a:chOff x="16235885" y="2367207"/>
            <a:chExt cx="3010566" cy="40256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40000">
              <a:off x="16235885" y="2367207"/>
              <a:ext cx="3010566" cy="40256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203672" y="-377404"/>
            <a:ext cx="2051116" cy="2051116"/>
            <a:chOff x="11203672" y="-377404"/>
            <a:chExt cx="2051116" cy="205111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03672" y="-377404"/>
              <a:ext cx="2051116" cy="205111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505696" y="6738270"/>
            <a:ext cx="3437565" cy="4596596"/>
            <a:chOff x="-1505696" y="6738270"/>
            <a:chExt cx="3437565" cy="459659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720000">
              <a:off x="-1505696" y="6738270"/>
              <a:ext cx="3437565" cy="45965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875475" y="8020966"/>
            <a:ext cx="3309475" cy="2715921"/>
            <a:chOff x="1875475" y="8020966"/>
            <a:chExt cx="3309475" cy="271592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5475" y="8020966"/>
              <a:ext cx="3309475" cy="271592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06572" y="-1513289"/>
            <a:ext cx="3437565" cy="4596596"/>
            <a:chOff x="306572" y="-1513289"/>
            <a:chExt cx="3437565" cy="459659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4220000">
              <a:off x="306572" y="-1513289"/>
              <a:ext cx="3437565" cy="459659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743696" y="-537645"/>
            <a:ext cx="3912644" cy="4422715"/>
            <a:chOff x="-743696" y="-537645"/>
            <a:chExt cx="3912644" cy="442271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743696" y="-537645"/>
              <a:ext cx="3912644" cy="442271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468224" y="-1807005"/>
            <a:ext cx="3003207" cy="3248396"/>
            <a:chOff x="13468224" y="-1807005"/>
            <a:chExt cx="3003207" cy="324839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68224" y="-1807005"/>
              <a:ext cx="3003207" cy="324839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5364827" y="-2960568"/>
            <a:ext cx="5318124" cy="4751265"/>
            <a:chOff x="15364827" y="-2960568"/>
            <a:chExt cx="5318124" cy="4751265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64827" y="-2960568"/>
              <a:ext cx="5318124" cy="475126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33975" y="864086"/>
            <a:ext cx="17029304" cy="8792251"/>
            <a:chOff x="633975" y="864086"/>
            <a:chExt cx="17029304" cy="879225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3975" y="864086"/>
              <a:ext cx="17029304" cy="879225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365950" y="456923"/>
            <a:ext cx="1588954" cy="1759639"/>
            <a:chOff x="8365950" y="456923"/>
            <a:chExt cx="1588954" cy="1759639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8365950" y="456923"/>
              <a:ext cx="1588954" cy="1759639"/>
              <a:chOff x="8365950" y="456923"/>
              <a:chExt cx="1588954" cy="1759639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365950" y="456923"/>
                <a:ext cx="1588954" cy="1759639"/>
              </a:xfrm>
              <a:prstGeom prst="rect">
                <a:avLst/>
              </a:prstGeom>
            </p:spPr>
          </p:pic>
        </p:grpSp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51907" y="711564"/>
              <a:ext cx="1514286" cy="1466667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116241" y="5414565"/>
            <a:ext cx="11652213" cy="3066711"/>
            <a:chOff x="1116241" y="5414565"/>
            <a:chExt cx="11652213" cy="3066711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6241" y="5414565"/>
              <a:ext cx="11652213" cy="3066711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70769" y="4875907"/>
            <a:ext cx="11828571" cy="4123810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8608" y="2658900"/>
            <a:ext cx="6609524" cy="1971429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071820" y="2592633"/>
            <a:ext cx="3800000" cy="1971429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3254789" y="4060706"/>
            <a:ext cx="3619242" cy="4420570"/>
            <a:chOff x="13254789" y="4060706"/>
            <a:chExt cx="3619242" cy="4420570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254789" y="4060706"/>
              <a:ext cx="3619242" cy="44205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543222" y="7266049"/>
            <a:ext cx="3534744" cy="3884420"/>
            <a:chOff x="15543222" y="7266049"/>
            <a:chExt cx="3534744" cy="388442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860000">
              <a:off x="15543222" y="7266049"/>
              <a:ext cx="3534744" cy="388442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567328" y="-1431614"/>
            <a:ext cx="2778664" cy="2863229"/>
            <a:chOff x="15567328" y="-1431614"/>
            <a:chExt cx="2778664" cy="28632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980000">
              <a:off x="15567328" y="-1431614"/>
              <a:ext cx="2778664" cy="28632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057606" y="5274547"/>
            <a:ext cx="2244188" cy="1135985"/>
            <a:chOff x="17057606" y="5274547"/>
            <a:chExt cx="2244188" cy="113598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57606" y="5274547"/>
              <a:ext cx="2244188" cy="113598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513947" y="5473462"/>
            <a:ext cx="708991" cy="1151913"/>
            <a:chOff x="16513947" y="5473462"/>
            <a:chExt cx="708991" cy="115191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13947" y="5473462"/>
              <a:ext cx="708991" cy="115191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813495" y="-371160"/>
            <a:ext cx="2031385" cy="1196282"/>
            <a:chOff x="3813495" y="-371160"/>
            <a:chExt cx="2031385" cy="119628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3495" y="-371160"/>
              <a:ext cx="2031385" cy="119628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790836" y="3407826"/>
            <a:ext cx="2254636" cy="624241"/>
            <a:chOff x="-790836" y="3407826"/>
            <a:chExt cx="2254636" cy="62424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90836" y="3407826"/>
              <a:ext cx="2254636" cy="62424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993914" y="9763512"/>
            <a:ext cx="1441126" cy="399005"/>
            <a:chOff x="12993914" y="9763512"/>
            <a:chExt cx="1441126" cy="3990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93914" y="9763512"/>
              <a:ext cx="1441126" cy="39900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8675" y="8786636"/>
            <a:ext cx="435614" cy="1099507"/>
            <a:chOff x="118675" y="8786636"/>
            <a:chExt cx="435614" cy="109950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675" y="8786636"/>
              <a:ext cx="435614" cy="109950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4259527" y="-92831"/>
            <a:ext cx="435614" cy="1099507"/>
            <a:chOff x="14259527" y="-92831"/>
            <a:chExt cx="435614" cy="109950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5400000">
              <a:off x="14259527" y="-92831"/>
              <a:ext cx="435614" cy="109950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329949" y="188670"/>
            <a:ext cx="1272906" cy="1272906"/>
            <a:chOff x="5329949" y="188670"/>
            <a:chExt cx="1272906" cy="127290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9949" y="188670"/>
              <a:ext cx="1272906" cy="127290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22126" y="8756427"/>
            <a:ext cx="3097294" cy="2014170"/>
            <a:chOff x="422126" y="8756427"/>
            <a:chExt cx="3097294" cy="201417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740000">
              <a:off x="422126" y="8756427"/>
              <a:ext cx="3097294" cy="201417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-395258" y="5964474"/>
            <a:ext cx="1701422" cy="737583"/>
            <a:chOff x="-395258" y="5964474"/>
            <a:chExt cx="1701422" cy="737583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-395258" y="5964474"/>
              <a:ext cx="1701422" cy="737583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653336" y="7131863"/>
            <a:ext cx="1271054" cy="1271054"/>
            <a:chOff x="653336" y="7131863"/>
            <a:chExt cx="1271054" cy="1271054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3336" y="7131863"/>
              <a:ext cx="1271054" cy="127105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6861355" y="456923"/>
            <a:ext cx="1271054" cy="1271054"/>
            <a:chOff x="16861355" y="456923"/>
            <a:chExt cx="1271054" cy="1271054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861355" y="456923"/>
              <a:ext cx="1271054" cy="1271054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5237" y="-718286"/>
            <a:ext cx="3018771" cy="3317404"/>
            <a:chOff x="125237" y="-718286"/>
            <a:chExt cx="3018771" cy="3317404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12840000">
              <a:off x="125237" y="-718286"/>
              <a:ext cx="3018771" cy="3317404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663279" y="746732"/>
            <a:ext cx="17029304" cy="8792251"/>
            <a:chOff x="663279" y="746732"/>
            <a:chExt cx="17029304" cy="8792251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3279" y="746732"/>
              <a:ext cx="17029304" cy="8792251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8365950" y="456923"/>
            <a:ext cx="1588954" cy="1759639"/>
            <a:chOff x="8365950" y="456923"/>
            <a:chExt cx="1588954" cy="1759639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65950" y="456923"/>
              <a:ext cx="1588954" cy="1759639"/>
            </a:xfrm>
            <a:prstGeom prst="rect">
              <a:avLst/>
            </a:prstGeom>
          </p:spPr>
        </p:pic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59668" y="2509492"/>
            <a:ext cx="9390476" cy="1971429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79592" y="4894191"/>
            <a:ext cx="10161905" cy="3600000"/>
          </a:xfrm>
          <a:prstGeom prst="rect">
            <a:avLst/>
          </a:prstGeom>
        </p:spPr>
      </p:pic>
      <p:grpSp>
        <p:nvGrpSpPr>
          <p:cNvPr id="1019" name="그룹 1019"/>
          <p:cNvGrpSpPr/>
          <p:nvPr/>
        </p:nvGrpSpPr>
        <p:grpSpPr>
          <a:xfrm>
            <a:off x="1526999" y="5458810"/>
            <a:ext cx="10036264" cy="2994889"/>
            <a:chOff x="1526999" y="5458810"/>
            <a:chExt cx="10036264" cy="2994889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26999" y="5458810"/>
              <a:ext cx="10036264" cy="2994889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12865949" y="4412473"/>
            <a:ext cx="3858798" cy="3996120"/>
            <a:chOff x="12865949" y="4412473"/>
            <a:chExt cx="3858798" cy="3996120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865949" y="4412473"/>
              <a:ext cx="3858798" cy="3996120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1942333" y="6163999"/>
            <a:ext cx="728089" cy="938394"/>
            <a:chOff x="11942333" y="6163999"/>
            <a:chExt cx="728089" cy="938394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942333" y="6163999"/>
              <a:ext cx="728089" cy="938394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2328112" y="4986736"/>
            <a:ext cx="435147" cy="850822"/>
            <a:chOff x="12328112" y="4986736"/>
            <a:chExt cx="435147" cy="850822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900000">
              <a:off x="12328112" y="4986736"/>
              <a:ext cx="435147" cy="850822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13184097" y="4152801"/>
            <a:ext cx="808577" cy="754733"/>
            <a:chOff x="13184097" y="4152801"/>
            <a:chExt cx="808577" cy="754733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184097" y="4152801"/>
              <a:ext cx="808577" cy="754733"/>
            </a:xfrm>
            <a:prstGeom prst="rect">
              <a:avLst/>
            </a:prstGeom>
          </p:spPr>
        </p:pic>
      </p:grpSp>
      <p:sp>
        <p:nvSpPr>
          <p:cNvPr id="53" name="제목 1">
            <a:extLst>
              <a:ext uri="{FF2B5EF4-FFF2-40B4-BE49-F238E27FC236}">
                <a16:creationId xmlns:a16="http://schemas.microsoft.com/office/drawing/2014/main" id="{550D1E9A-341D-4F8A-ABFD-896D6C34BFE7}"/>
              </a:ext>
            </a:extLst>
          </p:cNvPr>
          <p:cNvSpPr txBox="1">
            <a:spLocks/>
          </p:cNvSpPr>
          <p:nvPr/>
        </p:nvSpPr>
        <p:spPr>
          <a:xfrm>
            <a:off x="8458200" y="776338"/>
            <a:ext cx="137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7200">
                <a:solidFill>
                  <a:srgbClr val="002060"/>
                </a:solidFill>
                <a:latin typeface="HS봄바람체 2.0" panose="00000503030000020004" pitchFamily="50" charset="-127"/>
                <a:ea typeface="HS봄바람체 2.0" panose="00000503030000020004" pitchFamily="50" charset="-127"/>
              </a:rPr>
              <a:t>03</a:t>
            </a:r>
            <a:endParaRPr lang="ko-KR" altLang="en-US" sz="7200" dirty="0">
              <a:solidFill>
                <a:srgbClr val="002060"/>
              </a:solidFill>
              <a:latin typeface="HS봄바람체 2.0" panose="00000503030000020004" pitchFamily="50" charset="-127"/>
              <a:ea typeface="HS봄바람체 2.0" panose="00000503030000020004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13</Words>
  <Application>Microsoft Office PowerPoint</Application>
  <PresentationFormat>사용자 지정</PresentationFormat>
  <Paragraphs>8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?? ??</vt:lpstr>
      <vt:lpstr>HS봄바람체 2.0</vt:lpstr>
      <vt:lpstr>Arial</vt:lpstr>
      <vt:lpstr>Calibri</vt:lpstr>
      <vt:lpstr>Imprint MT Shadow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21</cp:revision>
  <dcterms:created xsi:type="dcterms:W3CDTF">2020-09-10T16:58:19Z</dcterms:created>
  <dcterms:modified xsi:type="dcterms:W3CDTF">2020-09-22T04:55:05Z</dcterms:modified>
</cp:coreProperties>
</file>