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0" r:id="rId3"/>
    <p:sldId id="304" r:id="rId4"/>
    <p:sldId id="278" r:id="rId5"/>
    <p:sldId id="299" r:id="rId6"/>
    <p:sldId id="300" r:id="rId7"/>
    <p:sldId id="284" r:id="rId8"/>
    <p:sldId id="285" r:id="rId9"/>
    <p:sldId id="286" r:id="rId10"/>
    <p:sldId id="287" r:id="rId11"/>
    <p:sldId id="288" r:id="rId12"/>
    <p:sldId id="289" r:id="rId13"/>
    <p:sldId id="301" r:id="rId14"/>
    <p:sldId id="303" r:id="rId15"/>
    <p:sldId id="297" r:id="rId16"/>
    <p:sldId id="290" r:id="rId17"/>
    <p:sldId id="291" r:id="rId18"/>
    <p:sldId id="292" r:id="rId19"/>
    <p:sldId id="302" r:id="rId20"/>
    <p:sldId id="295" r:id="rId21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C0C0C0"/>
    <a:srgbClr val="80A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89040" autoAdjust="0"/>
  </p:normalViewPr>
  <p:slideViewPr>
    <p:cSldViewPr>
      <p:cViewPr varScale="1">
        <p:scale>
          <a:sx n="114" d="100"/>
          <a:sy n="114" d="100"/>
        </p:scale>
        <p:origin x="148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44608;&#46041;&#51452;\&#49324;&#51204;&#49324;&#54980;%20&#44160;&#4932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44608;&#46041;&#51452;\&#49324;&#51204;&#49324;&#54980;%20&#44160;&#4932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Sheet1!$I$2</c:f>
              <c:strCache>
                <c:ptCount val="1"/>
                <c:pt idx="0">
                  <c:v>Huhn 사전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Sheet1!$I$3:$I$23</c:f>
              <c:numCache>
                <c:formatCode>General</c:formatCode>
                <c:ptCount val="21"/>
                <c:pt idx="0">
                  <c:v>17</c:v>
                </c:pt>
                <c:pt idx="1">
                  <c:v>18</c:v>
                </c:pt>
                <c:pt idx="2">
                  <c:v>12</c:v>
                </c:pt>
                <c:pt idx="3">
                  <c:v>6</c:v>
                </c:pt>
                <c:pt idx="4">
                  <c:v>6</c:v>
                </c:pt>
                <c:pt idx="5">
                  <c:v>9</c:v>
                </c:pt>
                <c:pt idx="6">
                  <c:v>7</c:v>
                </c:pt>
                <c:pt idx="7">
                  <c:v>6</c:v>
                </c:pt>
                <c:pt idx="8">
                  <c:v>12</c:v>
                </c:pt>
                <c:pt idx="9">
                  <c:v>9</c:v>
                </c:pt>
                <c:pt idx="10">
                  <c:v>19</c:v>
                </c:pt>
                <c:pt idx="11">
                  <c:v>8</c:v>
                </c:pt>
                <c:pt idx="12">
                  <c:v>7</c:v>
                </c:pt>
                <c:pt idx="13">
                  <c:v>11</c:v>
                </c:pt>
                <c:pt idx="14">
                  <c:v>13</c:v>
                </c:pt>
                <c:pt idx="15">
                  <c:v>18</c:v>
                </c:pt>
                <c:pt idx="16">
                  <c:v>3</c:v>
                </c:pt>
                <c:pt idx="17">
                  <c:v>11</c:v>
                </c:pt>
                <c:pt idx="18">
                  <c:v>16</c:v>
                </c:pt>
                <c:pt idx="19">
                  <c:v>13</c:v>
                </c:pt>
                <c:pt idx="2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7-41F1-9DF4-728C67500437}"/>
            </c:ext>
          </c:extLst>
        </c:ser>
        <c:ser>
          <c:idx val="1"/>
          <c:order val="1"/>
          <c:tx>
            <c:strRef>
              <c:f>Sheet1!$J$2</c:f>
              <c:strCache>
                <c:ptCount val="1"/>
                <c:pt idx="0">
                  <c:v>Huhn 사후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Sheet1!$J$3:$J$23</c:f>
              <c:numCache>
                <c:formatCode>General</c:formatCode>
                <c:ptCount val="21"/>
                <c:pt idx="0">
                  <c:v>18</c:v>
                </c:pt>
                <c:pt idx="1">
                  <c:v>18</c:v>
                </c:pt>
                <c:pt idx="2">
                  <c:v>12</c:v>
                </c:pt>
                <c:pt idx="3">
                  <c:v>8</c:v>
                </c:pt>
                <c:pt idx="4">
                  <c:v>6</c:v>
                </c:pt>
                <c:pt idx="5">
                  <c:v>9</c:v>
                </c:pt>
                <c:pt idx="6">
                  <c:v>12</c:v>
                </c:pt>
                <c:pt idx="7">
                  <c:v>6</c:v>
                </c:pt>
                <c:pt idx="8">
                  <c:v>12</c:v>
                </c:pt>
                <c:pt idx="9">
                  <c:v>12</c:v>
                </c:pt>
                <c:pt idx="10">
                  <c:v>19</c:v>
                </c:pt>
                <c:pt idx="11">
                  <c:v>10</c:v>
                </c:pt>
                <c:pt idx="12">
                  <c:v>13</c:v>
                </c:pt>
                <c:pt idx="13">
                  <c:v>11</c:v>
                </c:pt>
                <c:pt idx="14">
                  <c:v>14</c:v>
                </c:pt>
                <c:pt idx="15">
                  <c:v>18</c:v>
                </c:pt>
                <c:pt idx="16">
                  <c:v>5</c:v>
                </c:pt>
                <c:pt idx="17">
                  <c:v>10</c:v>
                </c:pt>
                <c:pt idx="18">
                  <c:v>16</c:v>
                </c:pt>
                <c:pt idx="19">
                  <c:v>13</c:v>
                </c:pt>
                <c:pt idx="2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7-41F1-9DF4-728C675004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0628256"/>
        <c:axId val="527388280"/>
      </c:barChart>
      <c:catAx>
        <c:axId val="54062825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27388280"/>
        <c:crosses val="autoZero"/>
        <c:auto val="1"/>
        <c:lblAlgn val="ctr"/>
        <c:lblOffset val="100"/>
        <c:noMultiLvlLbl val="0"/>
      </c:catAx>
      <c:valAx>
        <c:axId val="527388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4062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K-mmse 사전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Sheet1!$D$3:$D$23</c:f>
              <c:strCache>
                <c:ptCount val="21"/>
                <c:pt idx="0">
                  <c:v>권**</c:v>
                </c:pt>
                <c:pt idx="1">
                  <c:v>김**</c:v>
                </c:pt>
                <c:pt idx="2">
                  <c:v>김**</c:v>
                </c:pt>
                <c:pt idx="3">
                  <c:v>김**</c:v>
                </c:pt>
                <c:pt idx="4">
                  <c:v>김**</c:v>
                </c:pt>
                <c:pt idx="5">
                  <c:v>박**</c:v>
                </c:pt>
                <c:pt idx="6">
                  <c:v>방**</c:v>
                </c:pt>
                <c:pt idx="7">
                  <c:v>성**</c:v>
                </c:pt>
                <c:pt idx="8">
                  <c:v>양**</c:v>
                </c:pt>
                <c:pt idx="9">
                  <c:v>오**</c:v>
                </c:pt>
                <c:pt idx="10">
                  <c:v>이**</c:v>
                </c:pt>
                <c:pt idx="11">
                  <c:v>이**</c:v>
                </c:pt>
                <c:pt idx="12">
                  <c:v>이**</c:v>
                </c:pt>
                <c:pt idx="13">
                  <c:v>이**</c:v>
                </c:pt>
                <c:pt idx="14">
                  <c:v>장**</c:v>
                </c:pt>
                <c:pt idx="15">
                  <c:v>장**</c:v>
                </c:pt>
                <c:pt idx="16">
                  <c:v>정**</c:v>
                </c:pt>
                <c:pt idx="17">
                  <c:v>정**</c:v>
                </c:pt>
                <c:pt idx="18">
                  <c:v>최**</c:v>
                </c:pt>
                <c:pt idx="19">
                  <c:v>황**</c:v>
                </c:pt>
                <c:pt idx="20">
                  <c:v>유**</c:v>
                </c:pt>
              </c:strCache>
            </c:strRef>
          </c:cat>
          <c:val>
            <c:numRef>
              <c:f>Sheet1!$E$3:$E$23</c:f>
              <c:numCache>
                <c:formatCode>General</c:formatCode>
                <c:ptCount val="21"/>
                <c:pt idx="0">
                  <c:v>12</c:v>
                </c:pt>
                <c:pt idx="1">
                  <c:v>17</c:v>
                </c:pt>
                <c:pt idx="2">
                  <c:v>19</c:v>
                </c:pt>
                <c:pt idx="3">
                  <c:v>10</c:v>
                </c:pt>
                <c:pt idx="4">
                  <c:v>29</c:v>
                </c:pt>
                <c:pt idx="5">
                  <c:v>15</c:v>
                </c:pt>
                <c:pt idx="6">
                  <c:v>20</c:v>
                </c:pt>
                <c:pt idx="7">
                  <c:v>23</c:v>
                </c:pt>
                <c:pt idx="8">
                  <c:v>21</c:v>
                </c:pt>
                <c:pt idx="9">
                  <c:v>12</c:v>
                </c:pt>
                <c:pt idx="10">
                  <c:v>18</c:v>
                </c:pt>
                <c:pt idx="11">
                  <c:v>16</c:v>
                </c:pt>
                <c:pt idx="12">
                  <c:v>18</c:v>
                </c:pt>
                <c:pt idx="13">
                  <c:v>13</c:v>
                </c:pt>
                <c:pt idx="14">
                  <c:v>14</c:v>
                </c:pt>
                <c:pt idx="15">
                  <c:v>28</c:v>
                </c:pt>
                <c:pt idx="16">
                  <c:v>19</c:v>
                </c:pt>
                <c:pt idx="17">
                  <c:v>25</c:v>
                </c:pt>
                <c:pt idx="18">
                  <c:v>20</c:v>
                </c:pt>
                <c:pt idx="19">
                  <c:v>19</c:v>
                </c:pt>
                <c:pt idx="2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52-4D30-9C52-1FDD556BE5DE}"/>
            </c:ext>
          </c:extLst>
        </c:ser>
        <c:ser>
          <c:idx val="1"/>
          <c:order val="1"/>
          <c:tx>
            <c:strRef>
              <c:f>Sheet1!$F$2</c:f>
              <c:strCache>
                <c:ptCount val="1"/>
                <c:pt idx="0">
                  <c:v>K-mmse 사후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Sheet1!$D$3:$D$23</c:f>
              <c:strCache>
                <c:ptCount val="21"/>
                <c:pt idx="0">
                  <c:v>권**</c:v>
                </c:pt>
                <c:pt idx="1">
                  <c:v>김**</c:v>
                </c:pt>
                <c:pt idx="2">
                  <c:v>김**</c:v>
                </c:pt>
                <c:pt idx="3">
                  <c:v>김**</c:v>
                </c:pt>
                <c:pt idx="4">
                  <c:v>김**</c:v>
                </c:pt>
                <c:pt idx="5">
                  <c:v>박**</c:v>
                </c:pt>
                <c:pt idx="6">
                  <c:v>방**</c:v>
                </c:pt>
                <c:pt idx="7">
                  <c:v>성**</c:v>
                </c:pt>
                <c:pt idx="8">
                  <c:v>양**</c:v>
                </c:pt>
                <c:pt idx="9">
                  <c:v>오**</c:v>
                </c:pt>
                <c:pt idx="10">
                  <c:v>이**</c:v>
                </c:pt>
                <c:pt idx="11">
                  <c:v>이**</c:v>
                </c:pt>
                <c:pt idx="12">
                  <c:v>이**</c:v>
                </c:pt>
                <c:pt idx="13">
                  <c:v>이**</c:v>
                </c:pt>
                <c:pt idx="14">
                  <c:v>장**</c:v>
                </c:pt>
                <c:pt idx="15">
                  <c:v>장**</c:v>
                </c:pt>
                <c:pt idx="16">
                  <c:v>정**</c:v>
                </c:pt>
                <c:pt idx="17">
                  <c:v>정**</c:v>
                </c:pt>
                <c:pt idx="18">
                  <c:v>최**</c:v>
                </c:pt>
                <c:pt idx="19">
                  <c:v>황**</c:v>
                </c:pt>
                <c:pt idx="20">
                  <c:v>유**</c:v>
                </c:pt>
              </c:strCache>
            </c:strRef>
          </c:cat>
          <c:val>
            <c:numRef>
              <c:f>Sheet1!$F$3:$F$23</c:f>
              <c:numCache>
                <c:formatCode>General</c:formatCode>
                <c:ptCount val="21"/>
                <c:pt idx="0">
                  <c:v>12</c:v>
                </c:pt>
                <c:pt idx="1">
                  <c:v>17</c:v>
                </c:pt>
                <c:pt idx="2">
                  <c:v>19</c:v>
                </c:pt>
                <c:pt idx="3">
                  <c:v>10</c:v>
                </c:pt>
                <c:pt idx="4">
                  <c:v>29</c:v>
                </c:pt>
                <c:pt idx="5">
                  <c:v>17</c:v>
                </c:pt>
                <c:pt idx="6">
                  <c:v>20</c:v>
                </c:pt>
                <c:pt idx="7">
                  <c:v>23</c:v>
                </c:pt>
                <c:pt idx="8">
                  <c:v>23</c:v>
                </c:pt>
                <c:pt idx="9">
                  <c:v>14</c:v>
                </c:pt>
                <c:pt idx="10">
                  <c:v>18</c:v>
                </c:pt>
                <c:pt idx="11">
                  <c:v>16</c:v>
                </c:pt>
                <c:pt idx="12">
                  <c:v>23</c:v>
                </c:pt>
                <c:pt idx="13">
                  <c:v>13</c:v>
                </c:pt>
                <c:pt idx="14">
                  <c:v>14</c:v>
                </c:pt>
                <c:pt idx="15">
                  <c:v>29</c:v>
                </c:pt>
                <c:pt idx="16">
                  <c:v>17</c:v>
                </c:pt>
                <c:pt idx="17">
                  <c:v>25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52-4D30-9C52-1FDD556BE5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525880"/>
        <c:axId val="535526208"/>
      </c:barChart>
      <c:catAx>
        <c:axId val="535525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35526208"/>
        <c:crosses val="autoZero"/>
        <c:auto val="1"/>
        <c:lblAlgn val="ctr"/>
        <c:lblOffset val="100"/>
        <c:noMultiLvlLbl val="0"/>
      </c:catAx>
      <c:valAx>
        <c:axId val="53552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35525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242385597817748E-2"/>
          <c:y val="0.1835974681491846"/>
          <c:w val="0.8337220805253317"/>
          <c:h val="0.7518066686284106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Insert Data</c:v>
                </c:pt>
              </c:strCache>
            </c:strRef>
          </c:tx>
          <c:dPt>
            <c:idx val="0"/>
            <c:bubble3D val="0"/>
            <c:spPr>
              <a:gradFill flip="none" rotWithShape="1">
                <a:gsLst>
                  <a:gs pos="0">
                    <a:srgbClr val="CC00CC">
                      <a:shade val="30000"/>
                      <a:satMod val="115000"/>
                    </a:srgbClr>
                  </a:gs>
                  <a:gs pos="50000">
                    <a:srgbClr val="CC00CC">
                      <a:shade val="67500"/>
                      <a:satMod val="115000"/>
                    </a:srgbClr>
                  </a:gs>
                  <a:gs pos="100000">
                    <a:srgbClr val="CC00CC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1-110A-4573-B27D-63A89F56E248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3-110A-4573-B27D-63A89F56E248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5-110A-4573-B27D-63A89F56E248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717B">
                      <a:shade val="30000"/>
                      <a:satMod val="115000"/>
                    </a:srgbClr>
                  </a:gs>
                  <a:gs pos="50000">
                    <a:srgbClr val="FF717B">
                      <a:shade val="67500"/>
                      <a:satMod val="115000"/>
                    </a:srgbClr>
                  </a:gs>
                  <a:gs pos="100000">
                    <a:srgbClr val="FF717B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7-110A-4573-B27D-63A89F56E248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>
              <c:ext xmlns:c16="http://schemas.microsoft.com/office/drawing/2014/chart" uri="{C3380CC4-5D6E-409C-BE32-E72D297353CC}">
                <c16:uniqueId val="{00000009-110A-4573-B27D-63A89F56E248}"/>
              </c:ext>
            </c:extLst>
          </c:dPt>
          <c:dLbls>
            <c:dLbl>
              <c:idx val="0"/>
              <c:layout>
                <c:manualLayout>
                  <c:x val="-0.20499258778373061"/>
                  <c:y val="9.284699248981961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ko-KR" altLang="en-US" dirty="0"/>
                      <a:t>만족</a:t>
                    </a:r>
                  </a:p>
                  <a:p>
                    <a:pPr>
                      <a:defRPr/>
                    </a:pPr>
                    <a:r>
                      <a:rPr lang="en-US" altLang="ko-KR" dirty="0"/>
                      <a:t>9</a:t>
                    </a:r>
                    <a:r>
                      <a:rPr lang="ko-KR" altLang="en-US" dirty="0"/>
                      <a:t>명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10A-4573-B27D-63A89F56E248}"/>
                </c:ext>
              </c:extLst>
            </c:dLbl>
            <c:dLbl>
              <c:idx val="1"/>
              <c:layout>
                <c:manualLayout>
                  <c:x val="-0.1086674471158051"/>
                  <c:y val="-0.2705074811507430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ko-KR" altLang="en-US" b="0" dirty="0"/>
                      <a:t>조금 만족’</a:t>
                    </a:r>
                  </a:p>
                  <a:p>
                    <a:pPr>
                      <a:defRPr/>
                    </a:pPr>
                    <a:r>
                      <a:rPr lang="en-US" altLang="ko-KR" b="0" dirty="0"/>
                      <a:t>4</a:t>
                    </a:r>
                    <a:r>
                      <a:rPr lang="ko-KR" altLang="en-US" b="0" dirty="0"/>
                      <a:t>명</a:t>
                    </a:r>
                    <a:endParaRPr lang="ko-KR" altLang="en-US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10A-4573-B27D-63A89F56E248}"/>
                </c:ext>
              </c:extLst>
            </c:dLbl>
            <c:dLbl>
              <c:idx val="2"/>
              <c:layout>
                <c:manualLayout>
                  <c:x val="0.19379515512112197"/>
                  <c:y val="-0.2049280306213661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ko-KR" altLang="en-US" dirty="0"/>
                      <a:t>매우 만족</a:t>
                    </a:r>
                  </a:p>
                  <a:p>
                    <a:pPr>
                      <a:defRPr/>
                    </a:pPr>
                    <a:r>
                      <a:rPr lang="en-US" altLang="ko-KR" dirty="0"/>
                      <a:t>5</a:t>
                    </a:r>
                    <a:r>
                      <a:rPr lang="ko-KR" altLang="en-US" dirty="0"/>
                      <a:t>명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10A-4573-B27D-63A89F56E24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ko-KR" altLang="en-US" dirty="0"/>
                      <a:t>불만</a:t>
                    </a:r>
                  </a:p>
                  <a:p>
                    <a:pPr>
                      <a:defRPr/>
                    </a:pPr>
                    <a:r>
                      <a:rPr lang="en-US" altLang="ko-KR" dirty="0"/>
                      <a:t>2</a:t>
                    </a:r>
                    <a:r>
                      <a:rPr lang="ko-KR" altLang="en-US" dirty="0"/>
                      <a:t>명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10A-4573-B27D-63A89F56E248}"/>
                </c:ext>
              </c:extLst>
            </c:dLbl>
            <c:dLbl>
              <c:idx val="4"/>
              <c:layout>
                <c:manualLayout>
                  <c:x val="8.0118060040624967E-2"/>
                  <c:y val="0.1195035488085324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ko-KR" altLang="en-US" dirty="0"/>
                      <a:t>매우 불만</a:t>
                    </a:r>
                  </a:p>
                  <a:p>
                    <a:pPr>
                      <a:defRPr/>
                    </a:pPr>
                    <a:r>
                      <a:rPr lang="en-US" altLang="ko-KR" dirty="0"/>
                      <a:t>1</a:t>
                    </a:r>
                    <a:r>
                      <a:rPr lang="ko-KR" altLang="en-US" dirty="0"/>
                      <a:t>명</a:t>
                    </a: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10A-4573-B27D-63A89F56E24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1 Data Name</c:v>
                </c:pt>
                <c:pt idx="1">
                  <c:v>2 Data Name</c:v>
                </c:pt>
                <c:pt idx="2">
                  <c:v>3 Data Name</c:v>
                </c:pt>
                <c:pt idx="3">
                  <c:v>4 Data Name</c:v>
                </c:pt>
                <c:pt idx="4">
                  <c:v>5 Data Name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10A-4573-B27D-63A89F56E24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 w="25402">
          <a:noFill/>
        </a:ln>
      </c:spPr>
    </c:plotArea>
    <c:plotVisOnly val="1"/>
    <c:dispBlanksAs val="zero"/>
    <c:showDLblsOverMax val="0"/>
  </c:chart>
  <c:txPr>
    <a:bodyPr/>
    <a:lstStyle/>
    <a:p>
      <a:pPr>
        <a:defRPr sz="1598">
          <a:solidFill>
            <a:schemeClr val="bg1"/>
          </a:solidFill>
          <a:latin typeface="HY헤드라인M" pitchFamily="18" charset="-127"/>
          <a:ea typeface="HY헤드라인M" pitchFamily="18" charset="-127"/>
        </a:defRPr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fld id="{713B4172-8321-456B-8F8F-3BB818A08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95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22226-96FF-442D-9FCD-819FCCEE61CF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AECB-E186-4D2B-A146-84FD8F405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AECB-E186-4D2B-A146-84FD8F4058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6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E39F96EC-74ED-4925-8707-9F9D7EF761C7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1"/>
          </p:nvPr>
        </p:nvSpPr>
        <p:spPr>
          <a:xfrm>
            <a:off x="6553200" y="647699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444EAD83-0216-4F01-894F-1720EE55E1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2"/>
          </p:nvPr>
        </p:nvSpPr>
        <p:spPr>
          <a:xfrm>
            <a:off x="3124200" y="6476999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0" y="0"/>
            <a:ext cx="9148763" cy="6858000"/>
            <a:chOff x="0" y="0"/>
            <a:chExt cx="9148763" cy="6858000"/>
          </a:xfrm>
        </p:grpSpPr>
        <p:sp>
          <p:nvSpPr>
            <p:cNvPr id="37928" name="Rectangle 40"/>
            <p:cNvSpPr>
              <a:spLocks noChangeArrowheads="1"/>
            </p:cNvSpPr>
            <p:nvPr userDrawn="1"/>
          </p:nvSpPr>
          <p:spPr bwMode="ltGray">
            <a:xfrm>
              <a:off x="0" y="4648200"/>
              <a:ext cx="9144000" cy="220980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930" name="Picture 42" descr="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ltGray">
            <a:xfrm>
              <a:off x="0" y="3792538"/>
              <a:ext cx="9144000" cy="3065462"/>
            </a:xfrm>
            <a:prstGeom prst="rect">
              <a:avLst/>
            </a:prstGeom>
            <a:noFill/>
          </p:spPr>
        </p:pic>
        <p:sp>
          <p:nvSpPr>
            <p:cNvPr id="37929" name="Rectangle 41"/>
            <p:cNvSpPr>
              <a:spLocks noChangeArrowheads="1"/>
            </p:cNvSpPr>
            <p:nvPr userDrawn="1"/>
          </p:nvSpPr>
          <p:spPr bwMode="gray">
            <a:xfrm>
              <a:off x="0" y="0"/>
              <a:ext cx="9144000" cy="676275"/>
            </a:xfrm>
            <a:prstGeom prst="rect">
              <a:avLst/>
            </a:prstGeom>
            <a:gradFill rotWithShape="1">
              <a:gsLst>
                <a:gs pos="0">
                  <a:srgbClr val="DEDEDE">
                    <a:alpha val="50000"/>
                  </a:srgbClr>
                </a:gs>
                <a:gs pos="100000">
                  <a:srgbClr val="DEDEDE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7931" name="Group 43"/>
            <p:cNvGrpSpPr>
              <a:grpSpLocks/>
            </p:cNvGrpSpPr>
            <p:nvPr userDrawn="1"/>
          </p:nvGrpSpPr>
          <p:grpSpPr bwMode="auto">
            <a:xfrm>
              <a:off x="0" y="0"/>
              <a:ext cx="9147175" cy="5930900"/>
              <a:chOff x="0" y="0"/>
              <a:chExt cx="5762" cy="3736"/>
            </a:xfrm>
          </p:grpSpPr>
          <p:sp>
            <p:nvSpPr>
              <p:cNvPr id="37932" name="Rectangle 44"/>
              <p:cNvSpPr>
                <a:spLocks noChangeArrowheads="1"/>
              </p:cNvSpPr>
              <p:nvPr userDrawn="1"/>
            </p:nvSpPr>
            <p:spPr bwMode="gray">
              <a:xfrm>
                <a:off x="0" y="1842"/>
                <a:ext cx="5760" cy="1316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4314"/>
                      <a:invGamma/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933" name="Group 45"/>
              <p:cNvGrpSpPr>
                <a:grpSpLocks/>
              </p:cNvGrpSpPr>
              <p:nvPr userDrawn="1"/>
            </p:nvGrpSpPr>
            <p:grpSpPr bwMode="auto">
              <a:xfrm>
                <a:off x="1154" y="0"/>
                <a:ext cx="4608" cy="3736"/>
                <a:chOff x="1154" y="0"/>
                <a:chExt cx="4608" cy="3736"/>
              </a:xfrm>
            </p:grpSpPr>
            <p:sp>
              <p:nvSpPr>
                <p:cNvPr id="37934" name="Freeform 46"/>
                <p:cNvSpPr>
                  <a:spLocks/>
                </p:cNvSpPr>
                <p:nvPr userDrawn="1"/>
              </p:nvSpPr>
              <p:spPr bwMode="gray">
                <a:xfrm>
                  <a:off x="1164" y="1"/>
                  <a:ext cx="4598" cy="3735"/>
                </a:xfrm>
                <a:custGeom>
                  <a:avLst/>
                  <a:gdLst/>
                  <a:ahLst/>
                  <a:cxnLst>
                    <a:cxn ang="0">
                      <a:pos x="1" y="253"/>
                    </a:cxn>
                    <a:cxn ang="0">
                      <a:pos x="0" y="2417"/>
                    </a:cxn>
                    <a:cxn ang="0">
                      <a:pos x="4598" y="3735"/>
                    </a:cxn>
                    <a:cxn ang="0">
                      <a:pos x="4598" y="0"/>
                    </a:cxn>
                    <a:cxn ang="0">
                      <a:pos x="1947" y="0"/>
                    </a:cxn>
                    <a:cxn ang="0">
                      <a:pos x="1" y="253"/>
                    </a:cxn>
                  </a:cxnLst>
                  <a:rect l="0" t="0" r="r" b="b"/>
                  <a:pathLst>
                    <a:path w="4598" h="3735">
                      <a:moveTo>
                        <a:pt x="1" y="253"/>
                      </a:moveTo>
                      <a:cubicBezTo>
                        <a:pt x="0" y="1335"/>
                        <a:pt x="0" y="2417"/>
                        <a:pt x="0" y="2417"/>
                      </a:cubicBezTo>
                      <a:cubicBezTo>
                        <a:pt x="3016" y="2561"/>
                        <a:pt x="4598" y="3735"/>
                        <a:pt x="4598" y="3735"/>
                      </a:cubicBezTo>
                      <a:lnTo>
                        <a:pt x="4598" y="0"/>
                      </a:lnTo>
                      <a:lnTo>
                        <a:pt x="1947" y="0"/>
                      </a:lnTo>
                      <a:cubicBezTo>
                        <a:pt x="1947" y="0"/>
                        <a:pt x="1024" y="218"/>
                        <a:pt x="1" y="2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8235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35" name="Freeform 47"/>
                <p:cNvSpPr>
                  <a:spLocks/>
                </p:cNvSpPr>
                <p:nvPr userDrawn="1"/>
              </p:nvSpPr>
              <p:spPr bwMode="gray">
                <a:xfrm>
                  <a:off x="1154" y="0"/>
                  <a:ext cx="4608" cy="3509"/>
                </a:xfrm>
                <a:custGeom>
                  <a:avLst/>
                  <a:gdLst/>
                  <a:ahLst/>
                  <a:cxnLst>
                    <a:cxn ang="0">
                      <a:pos x="4608" y="1"/>
                    </a:cxn>
                    <a:cxn ang="0">
                      <a:pos x="2452" y="0"/>
                    </a:cxn>
                    <a:cxn ang="0">
                      <a:pos x="0" y="324"/>
                    </a:cxn>
                    <a:cxn ang="0">
                      <a:pos x="2" y="2357"/>
                    </a:cxn>
                    <a:cxn ang="0">
                      <a:pos x="4605" y="3509"/>
                    </a:cxn>
                    <a:cxn ang="0">
                      <a:pos x="4608" y="1"/>
                    </a:cxn>
                  </a:cxnLst>
                  <a:rect l="0" t="0" r="r" b="b"/>
                  <a:pathLst>
                    <a:path w="4608" h="3509">
                      <a:moveTo>
                        <a:pt x="4608" y="1"/>
                      </a:moveTo>
                      <a:cubicBezTo>
                        <a:pt x="3530" y="0"/>
                        <a:pt x="2452" y="0"/>
                        <a:pt x="2452" y="0"/>
                      </a:cubicBezTo>
                      <a:cubicBezTo>
                        <a:pt x="1264" y="288"/>
                        <a:pt x="0" y="324"/>
                        <a:pt x="0" y="324"/>
                      </a:cubicBezTo>
                      <a:lnTo>
                        <a:pt x="2" y="2357"/>
                      </a:lnTo>
                      <a:cubicBezTo>
                        <a:pt x="2" y="2357"/>
                        <a:pt x="2598" y="2347"/>
                        <a:pt x="4605" y="3509"/>
                      </a:cubicBezTo>
                      <a:cubicBezTo>
                        <a:pt x="4606" y="1755"/>
                        <a:pt x="4606" y="1755"/>
                        <a:pt x="4608" y="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D5D5D5"/>
                    </a:gs>
                    <a:gs pos="100000">
                      <a:srgbClr val="D5D5D5">
                        <a:gamma/>
                        <a:tint val="38039"/>
                        <a:invGamma/>
                      </a:srgbClr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940" name="Group 52"/>
            <p:cNvGrpSpPr>
              <a:grpSpLocks/>
            </p:cNvGrpSpPr>
            <p:nvPr userDrawn="1"/>
          </p:nvGrpSpPr>
          <p:grpSpPr bwMode="auto">
            <a:xfrm>
              <a:off x="1838325" y="0"/>
              <a:ext cx="7310438" cy="5127625"/>
              <a:chOff x="1164" y="0"/>
              <a:chExt cx="4605" cy="3230"/>
            </a:xfrm>
          </p:grpSpPr>
          <p:sp>
            <p:nvSpPr>
              <p:cNvPr id="37941" name="Freeform 53"/>
              <p:cNvSpPr>
                <a:spLocks/>
              </p:cNvSpPr>
              <p:nvPr/>
            </p:nvSpPr>
            <p:spPr bwMode="gray">
              <a:xfrm>
                <a:off x="1182" y="0"/>
                <a:ext cx="4587" cy="3230"/>
              </a:xfrm>
              <a:custGeom>
                <a:avLst/>
                <a:gdLst/>
                <a:ahLst/>
                <a:cxnLst>
                  <a:cxn ang="0">
                    <a:pos x="4214" y="3230"/>
                  </a:cxn>
                  <a:cxn ang="0">
                    <a:pos x="4214" y="0"/>
                  </a:cxn>
                  <a:cxn ang="0">
                    <a:pos x="2619" y="0"/>
                  </a:cxn>
                  <a:cxn ang="0">
                    <a:pos x="0" y="397"/>
                  </a:cxn>
                  <a:cxn ang="0">
                    <a:pos x="0" y="2288"/>
                  </a:cxn>
                  <a:cxn ang="0">
                    <a:pos x="4214" y="3230"/>
                  </a:cxn>
                </a:cxnLst>
                <a:rect l="0" t="0" r="r" b="b"/>
                <a:pathLst>
                  <a:path w="4214" h="3230">
                    <a:moveTo>
                      <a:pt x="4214" y="3230"/>
                    </a:moveTo>
                    <a:cubicBezTo>
                      <a:pt x="4214" y="1615"/>
                      <a:pt x="4214" y="0"/>
                      <a:pt x="4214" y="0"/>
                    </a:cubicBezTo>
                    <a:cubicBezTo>
                      <a:pt x="4214" y="0"/>
                      <a:pt x="3416" y="0"/>
                      <a:pt x="2619" y="0"/>
                    </a:cubicBezTo>
                    <a:cubicBezTo>
                      <a:pt x="1326" y="347"/>
                      <a:pt x="0" y="397"/>
                      <a:pt x="0" y="397"/>
                    </a:cubicBezTo>
                    <a:lnTo>
                      <a:pt x="0" y="2288"/>
                    </a:lnTo>
                    <a:cubicBezTo>
                      <a:pt x="0" y="2288"/>
                      <a:pt x="2166" y="2291"/>
                      <a:pt x="4214" y="3230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 w="28575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7942" name="Picture 54" descr="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64" y="1"/>
                <a:ext cx="1304" cy="2672"/>
              </a:xfrm>
              <a:prstGeom prst="rect">
                <a:avLst/>
              </a:prstGeom>
              <a:noFill/>
            </p:spPr>
          </p:pic>
        </p:grpSp>
        <p:grpSp>
          <p:nvGrpSpPr>
            <p:cNvPr id="37943" name="Group 55"/>
            <p:cNvGrpSpPr>
              <a:grpSpLocks/>
            </p:cNvGrpSpPr>
            <p:nvPr userDrawn="1"/>
          </p:nvGrpSpPr>
          <p:grpSpPr bwMode="auto">
            <a:xfrm>
              <a:off x="0" y="0"/>
              <a:ext cx="1898650" cy="4929188"/>
              <a:chOff x="0" y="0"/>
              <a:chExt cx="1196" cy="3105"/>
            </a:xfrm>
          </p:grpSpPr>
          <p:sp>
            <p:nvSpPr>
              <p:cNvPr id="37944" name="Rectangle 56"/>
              <p:cNvSpPr>
                <a:spLocks noChangeArrowheads="1"/>
              </p:cNvSpPr>
              <p:nvPr userDrawn="1"/>
            </p:nvSpPr>
            <p:spPr bwMode="hidden">
              <a:xfrm>
                <a:off x="0" y="2404"/>
                <a:ext cx="1196" cy="70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54118"/>
                      <a:invGamma/>
                      <a:alpha val="3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5" name="Freeform 57"/>
              <p:cNvSpPr>
                <a:spLocks/>
              </p:cNvSpPr>
              <p:nvPr userDrawn="1"/>
            </p:nvSpPr>
            <p:spPr bwMode="gray">
              <a:xfrm>
                <a:off x="0" y="1"/>
                <a:ext cx="1193" cy="2990"/>
              </a:xfrm>
              <a:custGeom>
                <a:avLst/>
                <a:gdLst/>
                <a:ahLst/>
                <a:cxnLst>
                  <a:cxn ang="0">
                    <a:pos x="1196" y="181"/>
                  </a:cxn>
                  <a:cxn ang="0">
                    <a:pos x="1196" y="2495"/>
                  </a:cxn>
                  <a:cxn ang="0">
                    <a:pos x="0" y="2990"/>
                  </a:cxn>
                  <a:cxn ang="0">
                    <a:pos x="0" y="0"/>
                  </a:cxn>
                  <a:cxn ang="0">
                    <a:pos x="927" y="0"/>
                  </a:cxn>
                  <a:cxn ang="0">
                    <a:pos x="1196" y="181"/>
                  </a:cxn>
                </a:cxnLst>
                <a:rect l="0" t="0" r="r" b="b"/>
                <a:pathLst>
                  <a:path w="1196" h="2990">
                    <a:moveTo>
                      <a:pt x="1196" y="181"/>
                    </a:moveTo>
                    <a:cubicBezTo>
                      <a:pt x="1196" y="181"/>
                      <a:pt x="1196" y="1338"/>
                      <a:pt x="1196" y="2495"/>
                    </a:cubicBezTo>
                    <a:cubicBezTo>
                      <a:pt x="880" y="2815"/>
                      <a:pt x="0" y="2990"/>
                      <a:pt x="0" y="2990"/>
                    </a:cubicBezTo>
                    <a:lnTo>
                      <a:pt x="0" y="0"/>
                    </a:lnTo>
                    <a:lnTo>
                      <a:pt x="927" y="0"/>
                    </a:lnTo>
                    <a:cubicBezTo>
                      <a:pt x="927" y="0"/>
                      <a:pt x="1135" y="107"/>
                      <a:pt x="1196" y="1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9216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6" name="Freeform 58"/>
              <p:cNvSpPr>
                <a:spLocks/>
              </p:cNvSpPr>
              <p:nvPr userDrawn="1"/>
            </p:nvSpPr>
            <p:spPr bwMode="gray">
              <a:xfrm>
                <a:off x="0" y="1"/>
                <a:ext cx="1196" cy="2766"/>
              </a:xfrm>
              <a:custGeom>
                <a:avLst/>
                <a:gdLst/>
                <a:ahLst/>
                <a:cxnLst>
                  <a:cxn ang="0">
                    <a:pos x="1196" y="249"/>
                  </a:cxn>
                  <a:cxn ang="0">
                    <a:pos x="1196" y="2435"/>
                  </a:cxn>
                  <a:cxn ang="0">
                    <a:pos x="0" y="2766"/>
                  </a:cxn>
                  <a:cxn ang="0">
                    <a:pos x="0" y="0"/>
                  </a:cxn>
                  <a:cxn ang="0">
                    <a:pos x="564" y="0"/>
                  </a:cxn>
                  <a:cxn ang="0">
                    <a:pos x="1196" y="249"/>
                  </a:cxn>
                </a:cxnLst>
                <a:rect l="0" t="0" r="r" b="b"/>
                <a:pathLst>
                  <a:path w="1196" h="2766">
                    <a:moveTo>
                      <a:pt x="1196" y="249"/>
                    </a:moveTo>
                    <a:cubicBezTo>
                      <a:pt x="1196" y="249"/>
                      <a:pt x="1196" y="1342"/>
                      <a:pt x="1196" y="2435"/>
                    </a:cubicBezTo>
                    <a:cubicBezTo>
                      <a:pt x="686" y="2721"/>
                      <a:pt x="0" y="2766"/>
                      <a:pt x="0" y="2766"/>
                    </a:cubicBezTo>
                    <a:lnTo>
                      <a:pt x="0" y="0"/>
                    </a:lnTo>
                    <a:lnTo>
                      <a:pt x="564" y="0"/>
                    </a:lnTo>
                    <a:cubicBezTo>
                      <a:pt x="564" y="0"/>
                      <a:pt x="912" y="67"/>
                      <a:pt x="1196" y="24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gamma/>
                      <a:tint val="50980"/>
                      <a:invGamma/>
                    </a:srgbClr>
                  </a:gs>
                  <a:gs pos="100000">
                    <a:srgbClr val="D3D3D3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7947" name="Picture 59" descr="3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1190" cy="3010"/>
              </a:xfrm>
              <a:prstGeom prst="rect">
                <a:avLst/>
              </a:prstGeom>
              <a:noFill/>
            </p:spPr>
          </p:pic>
        </p:grpSp>
        <p:sp>
          <p:nvSpPr>
            <p:cNvPr id="24" name="Rectangle 23"/>
            <p:cNvSpPr/>
            <p:nvPr userDrawn="1"/>
          </p:nvSpPr>
          <p:spPr bwMode="gray">
            <a:xfrm>
              <a:off x="4953000" y="3487589"/>
              <a:ext cx="3429000" cy="337041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7950" name="Rectangle 62"/>
          <p:cNvSpPr>
            <a:spLocks noGrp="1" noChangeArrowheads="1"/>
          </p:cNvSpPr>
          <p:nvPr>
            <p:ph type="ctrTitle"/>
          </p:nvPr>
        </p:nvSpPr>
        <p:spPr bwMode="auto">
          <a:xfrm>
            <a:off x="457200" y="4505325"/>
            <a:ext cx="5791200" cy="1470025"/>
          </a:xfrm>
          <a:prstGeom prst="rect">
            <a:avLst/>
          </a:prstGeom>
          <a:ln algn="ctr"/>
        </p:spPr>
        <p:txBody>
          <a:bodyPr/>
          <a:lstStyle>
            <a:lvl1pPr algn="l" eaLnBrk="1" hangingPunct="1">
              <a:defRPr sz="4800" b="1" cap="none" spc="0" smtClean="0">
                <a:ln>
                  <a:noFill/>
                </a:ln>
                <a:gradFill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2"/>
                    </a:gs>
                  </a:gsLst>
                  <a:lin ang="2700000" scaled="1"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793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800725"/>
            <a:ext cx="5791200" cy="609600"/>
          </a:xfrm>
          <a:ln algn="ctr"/>
        </p:spPr>
        <p:txBody>
          <a:bodyPr/>
          <a:lstStyle>
            <a:lvl1pPr marL="0" indent="0" eaLnBrk="1" hangingPunct="1">
              <a:buFontTx/>
              <a:buNone/>
              <a:defRPr sz="2200" smtClean="0"/>
            </a:lvl1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6235700" cy="8683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5F9BE01-F58B-4605-B132-5515877A3B84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0F98938-32A2-420C-B993-FA73EC0B6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5400000">
            <a:off x="1126276" y="-1159725"/>
            <a:ext cx="6858003" cy="9177450"/>
            <a:chOff x="-2" y="-10554"/>
            <a:chExt cx="6858003" cy="9177450"/>
          </a:xfrm>
        </p:grpSpPr>
        <p:sp>
          <p:nvSpPr>
            <p:cNvPr id="8" name="Freeform 57"/>
            <p:cNvSpPr>
              <a:spLocks/>
            </p:cNvSpPr>
            <p:nvPr userDrawn="1"/>
          </p:nvSpPr>
          <p:spPr bwMode="gray">
            <a:xfrm flipH="1" flipV="1">
              <a:off x="-2" y="8707481"/>
              <a:ext cx="2347164" cy="425967"/>
            </a:xfrm>
            <a:custGeom>
              <a:avLst/>
              <a:gdLst>
                <a:gd name="connsiteX0" fmla="*/ 1196 w 1196"/>
                <a:gd name="connsiteY0" fmla="*/ 181 h 2990"/>
                <a:gd name="connsiteX1" fmla="*/ 1196 w 1196"/>
                <a:gd name="connsiteY1" fmla="*/ 0 h 2990"/>
                <a:gd name="connsiteX2" fmla="*/ 0 w 1196"/>
                <a:gd name="connsiteY2" fmla="*/ 2990 h 2990"/>
                <a:gd name="connsiteX3" fmla="*/ 0 w 1196"/>
                <a:gd name="connsiteY3" fmla="*/ 0 h 2990"/>
                <a:gd name="connsiteX4" fmla="*/ 927 w 1196"/>
                <a:gd name="connsiteY4" fmla="*/ 0 h 2990"/>
                <a:gd name="connsiteX5" fmla="*/ 1196 w 1196"/>
                <a:gd name="connsiteY5" fmla="*/ 181 h 2990"/>
                <a:gd name="connsiteX0" fmla="*/ 1196 w 1196"/>
                <a:gd name="connsiteY0" fmla="*/ 211 h 211"/>
                <a:gd name="connsiteX1" fmla="*/ 1196 w 1196"/>
                <a:gd name="connsiteY1" fmla="*/ 30 h 211"/>
                <a:gd name="connsiteX2" fmla="*/ 0 w 1196"/>
                <a:gd name="connsiteY2" fmla="*/ 30 h 211"/>
                <a:gd name="connsiteX3" fmla="*/ 927 w 1196"/>
                <a:gd name="connsiteY3" fmla="*/ 30 h 211"/>
                <a:gd name="connsiteX4" fmla="*/ 1196 w 1196"/>
                <a:gd name="connsiteY4" fmla="*/ 211 h 211"/>
                <a:gd name="connsiteX0" fmla="*/ 269 w 269"/>
                <a:gd name="connsiteY0" fmla="*/ 211 h 211"/>
                <a:gd name="connsiteX1" fmla="*/ 269 w 269"/>
                <a:gd name="connsiteY1" fmla="*/ 30 h 211"/>
                <a:gd name="connsiteX2" fmla="*/ 0 w 269"/>
                <a:gd name="connsiteY2" fmla="*/ 30 h 211"/>
                <a:gd name="connsiteX3" fmla="*/ 269 w 269"/>
                <a:gd name="connsiteY3" fmla="*/ 211 h 21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306 w 306"/>
                <a:gd name="connsiteY0" fmla="*/ 186 h 186"/>
                <a:gd name="connsiteX1" fmla="*/ 306 w 306"/>
                <a:gd name="connsiteY1" fmla="*/ 5 h 186"/>
                <a:gd name="connsiteX2" fmla="*/ 0 w 306"/>
                <a:gd name="connsiteY2" fmla="*/ 0 h 186"/>
                <a:gd name="connsiteX3" fmla="*/ 306 w 306"/>
                <a:gd name="connsiteY3" fmla="*/ 186 h 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" h="186">
                  <a:moveTo>
                    <a:pt x="306" y="186"/>
                  </a:moveTo>
                  <a:lnTo>
                    <a:pt x="306" y="5"/>
                  </a:lnTo>
                  <a:lnTo>
                    <a:pt x="0" y="0"/>
                  </a:lnTo>
                  <a:cubicBezTo>
                    <a:pt x="146" y="45"/>
                    <a:pt x="245" y="112"/>
                    <a:pt x="306" y="18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8"/>
            <p:cNvSpPr>
              <a:spLocks/>
            </p:cNvSpPr>
            <p:nvPr userDrawn="1"/>
          </p:nvSpPr>
          <p:spPr bwMode="ltGray">
            <a:xfrm flipH="1" flipV="1">
              <a:off x="1" y="-10554"/>
              <a:ext cx="6858000" cy="9177450"/>
            </a:xfrm>
            <a:custGeom>
              <a:avLst/>
              <a:gdLst>
                <a:gd name="connsiteX0" fmla="*/ 1196 w 1196"/>
                <a:gd name="connsiteY0" fmla="*/ 249 h 2766"/>
                <a:gd name="connsiteX1" fmla="*/ 1196 w 1196"/>
                <a:gd name="connsiteY1" fmla="*/ 2435 h 2766"/>
                <a:gd name="connsiteX2" fmla="*/ 0 w 1196"/>
                <a:gd name="connsiteY2" fmla="*/ 2766 h 2766"/>
                <a:gd name="connsiteX3" fmla="*/ 0 w 1196"/>
                <a:gd name="connsiteY3" fmla="*/ 0 h 2766"/>
                <a:gd name="connsiteX4" fmla="*/ 680 w 1196"/>
                <a:gd name="connsiteY4" fmla="*/ 60 h 2766"/>
                <a:gd name="connsiteX5" fmla="*/ 1196 w 1196"/>
                <a:gd name="connsiteY5" fmla="*/ 249 h 276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3154"/>
                <a:gd name="connsiteX1" fmla="*/ 1196 w 1196"/>
                <a:gd name="connsiteY1" fmla="*/ 2359 h 3154"/>
                <a:gd name="connsiteX2" fmla="*/ 513 w 1196"/>
                <a:gd name="connsiteY2" fmla="*/ 2721 h 3154"/>
                <a:gd name="connsiteX3" fmla="*/ 0 w 1196"/>
                <a:gd name="connsiteY3" fmla="*/ 2716 h 3154"/>
                <a:gd name="connsiteX4" fmla="*/ 3 w 1196"/>
                <a:gd name="connsiteY4" fmla="*/ 0 h 3154"/>
                <a:gd name="connsiteX5" fmla="*/ 680 w 1196"/>
                <a:gd name="connsiteY5" fmla="*/ 10 h 3154"/>
                <a:gd name="connsiteX6" fmla="*/ 1196 w 1196"/>
                <a:gd name="connsiteY6" fmla="*/ 199 h 3154"/>
                <a:gd name="connsiteX0" fmla="*/ 1196 w 1196"/>
                <a:gd name="connsiteY0" fmla="*/ 199 h 2764"/>
                <a:gd name="connsiteX1" fmla="*/ 1196 w 1196"/>
                <a:gd name="connsiteY1" fmla="*/ 2359 h 2764"/>
                <a:gd name="connsiteX2" fmla="*/ 513 w 1196"/>
                <a:gd name="connsiteY2" fmla="*/ 2721 h 2764"/>
                <a:gd name="connsiteX3" fmla="*/ 0 w 1196"/>
                <a:gd name="connsiteY3" fmla="*/ 2716 h 2764"/>
                <a:gd name="connsiteX4" fmla="*/ 3 w 1196"/>
                <a:gd name="connsiteY4" fmla="*/ 0 h 2764"/>
                <a:gd name="connsiteX5" fmla="*/ 680 w 1196"/>
                <a:gd name="connsiteY5" fmla="*/ 10 h 2764"/>
                <a:gd name="connsiteX6" fmla="*/ 1196 w 1196"/>
                <a:gd name="connsiteY6" fmla="*/ 199 h 2764"/>
                <a:gd name="connsiteX0" fmla="*/ 1196 w 1196"/>
                <a:gd name="connsiteY0" fmla="*/ 199 h 2721"/>
                <a:gd name="connsiteX1" fmla="*/ 1196 w 1196"/>
                <a:gd name="connsiteY1" fmla="*/ 2359 h 2721"/>
                <a:gd name="connsiteX2" fmla="*/ 513 w 1196"/>
                <a:gd name="connsiteY2" fmla="*/ 2721 h 2721"/>
                <a:gd name="connsiteX3" fmla="*/ 0 w 1196"/>
                <a:gd name="connsiteY3" fmla="*/ 2716 h 2721"/>
                <a:gd name="connsiteX4" fmla="*/ 3 w 1196"/>
                <a:gd name="connsiteY4" fmla="*/ 0 h 2721"/>
                <a:gd name="connsiteX5" fmla="*/ 680 w 1196"/>
                <a:gd name="connsiteY5" fmla="*/ 10 h 2721"/>
                <a:gd name="connsiteX6" fmla="*/ 1196 w 1196"/>
                <a:gd name="connsiteY6" fmla="*/ 199 h 2721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" h="2716">
                  <a:moveTo>
                    <a:pt x="1196" y="199"/>
                  </a:moveTo>
                  <a:lnTo>
                    <a:pt x="1196" y="2359"/>
                  </a:lnTo>
                  <a:cubicBezTo>
                    <a:pt x="1054" y="2513"/>
                    <a:pt x="827" y="2657"/>
                    <a:pt x="628" y="2716"/>
                  </a:cubicBezTo>
                  <a:lnTo>
                    <a:pt x="0" y="2716"/>
                  </a:lnTo>
                  <a:cubicBezTo>
                    <a:pt x="1" y="1811"/>
                    <a:pt x="2" y="905"/>
                    <a:pt x="3" y="0"/>
                  </a:cubicBezTo>
                  <a:lnTo>
                    <a:pt x="680" y="10"/>
                  </a:lnTo>
                  <a:cubicBezTo>
                    <a:pt x="680" y="10"/>
                    <a:pt x="912" y="17"/>
                    <a:pt x="1196" y="19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3D3D3">
                    <a:gamma/>
                    <a:tint val="50980"/>
                    <a:invGamma/>
                    <a:alpha val="0"/>
                  </a:srgbClr>
                </a:gs>
                <a:gs pos="100000">
                  <a:schemeClr val="bg1">
                    <a:lumMod val="75000"/>
                    <a:alpha val="7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8"/>
            <p:cNvSpPr>
              <a:spLocks/>
            </p:cNvSpPr>
            <p:nvPr userDrawn="1"/>
          </p:nvSpPr>
          <p:spPr bwMode="ltGray">
            <a:xfrm flipH="1" flipV="1">
              <a:off x="-1" y="-2"/>
              <a:ext cx="6858001" cy="9133449"/>
            </a:xfrm>
            <a:custGeom>
              <a:avLst/>
              <a:gdLst>
                <a:gd name="connsiteX0" fmla="*/ 1196 w 1196"/>
                <a:gd name="connsiteY0" fmla="*/ 249 h 2766"/>
                <a:gd name="connsiteX1" fmla="*/ 1196 w 1196"/>
                <a:gd name="connsiteY1" fmla="*/ 2435 h 2766"/>
                <a:gd name="connsiteX2" fmla="*/ 0 w 1196"/>
                <a:gd name="connsiteY2" fmla="*/ 2766 h 2766"/>
                <a:gd name="connsiteX3" fmla="*/ 0 w 1196"/>
                <a:gd name="connsiteY3" fmla="*/ 0 h 2766"/>
                <a:gd name="connsiteX4" fmla="*/ 680 w 1196"/>
                <a:gd name="connsiteY4" fmla="*/ 60 h 2766"/>
                <a:gd name="connsiteX5" fmla="*/ 1196 w 1196"/>
                <a:gd name="connsiteY5" fmla="*/ 249 h 276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3154"/>
                <a:gd name="connsiteX1" fmla="*/ 1196 w 1196"/>
                <a:gd name="connsiteY1" fmla="*/ 2359 h 3154"/>
                <a:gd name="connsiteX2" fmla="*/ 513 w 1196"/>
                <a:gd name="connsiteY2" fmla="*/ 2721 h 3154"/>
                <a:gd name="connsiteX3" fmla="*/ 0 w 1196"/>
                <a:gd name="connsiteY3" fmla="*/ 2716 h 3154"/>
                <a:gd name="connsiteX4" fmla="*/ 3 w 1196"/>
                <a:gd name="connsiteY4" fmla="*/ 0 h 3154"/>
                <a:gd name="connsiteX5" fmla="*/ 680 w 1196"/>
                <a:gd name="connsiteY5" fmla="*/ 10 h 3154"/>
                <a:gd name="connsiteX6" fmla="*/ 1196 w 1196"/>
                <a:gd name="connsiteY6" fmla="*/ 199 h 3154"/>
                <a:gd name="connsiteX0" fmla="*/ 1196 w 1196"/>
                <a:gd name="connsiteY0" fmla="*/ 199 h 2764"/>
                <a:gd name="connsiteX1" fmla="*/ 1196 w 1196"/>
                <a:gd name="connsiteY1" fmla="*/ 2359 h 2764"/>
                <a:gd name="connsiteX2" fmla="*/ 513 w 1196"/>
                <a:gd name="connsiteY2" fmla="*/ 2721 h 2764"/>
                <a:gd name="connsiteX3" fmla="*/ 0 w 1196"/>
                <a:gd name="connsiteY3" fmla="*/ 2716 h 2764"/>
                <a:gd name="connsiteX4" fmla="*/ 3 w 1196"/>
                <a:gd name="connsiteY4" fmla="*/ 0 h 2764"/>
                <a:gd name="connsiteX5" fmla="*/ 680 w 1196"/>
                <a:gd name="connsiteY5" fmla="*/ 10 h 2764"/>
                <a:gd name="connsiteX6" fmla="*/ 1196 w 1196"/>
                <a:gd name="connsiteY6" fmla="*/ 199 h 2764"/>
                <a:gd name="connsiteX0" fmla="*/ 1196 w 1196"/>
                <a:gd name="connsiteY0" fmla="*/ 199 h 2721"/>
                <a:gd name="connsiteX1" fmla="*/ 1196 w 1196"/>
                <a:gd name="connsiteY1" fmla="*/ 2359 h 2721"/>
                <a:gd name="connsiteX2" fmla="*/ 513 w 1196"/>
                <a:gd name="connsiteY2" fmla="*/ 2721 h 2721"/>
                <a:gd name="connsiteX3" fmla="*/ 0 w 1196"/>
                <a:gd name="connsiteY3" fmla="*/ 2716 h 2721"/>
                <a:gd name="connsiteX4" fmla="*/ 3 w 1196"/>
                <a:gd name="connsiteY4" fmla="*/ 0 h 2721"/>
                <a:gd name="connsiteX5" fmla="*/ 680 w 1196"/>
                <a:gd name="connsiteY5" fmla="*/ 10 h 2721"/>
                <a:gd name="connsiteX6" fmla="*/ 1196 w 1196"/>
                <a:gd name="connsiteY6" fmla="*/ 199 h 2721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" h="2716">
                  <a:moveTo>
                    <a:pt x="1196" y="199"/>
                  </a:moveTo>
                  <a:lnTo>
                    <a:pt x="1196" y="2359"/>
                  </a:lnTo>
                  <a:cubicBezTo>
                    <a:pt x="1054" y="2513"/>
                    <a:pt x="827" y="2657"/>
                    <a:pt x="628" y="2716"/>
                  </a:cubicBezTo>
                  <a:lnTo>
                    <a:pt x="0" y="2716"/>
                  </a:lnTo>
                  <a:cubicBezTo>
                    <a:pt x="1" y="1811"/>
                    <a:pt x="2" y="905"/>
                    <a:pt x="3" y="0"/>
                  </a:cubicBezTo>
                  <a:lnTo>
                    <a:pt x="680" y="10"/>
                  </a:lnTo>
                  <a:cubicBezTo>
                    <a:pt x="680" y="10"/>
                    <a:pt x="912" y="17"/>
                    <a:pt x="1196" y="19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4000"/>
                  </a:schemeClr>
                </a:gs>
                <a:gs pos="77000">
                  <a:schemeClr val="bg1">
                    <a:alpha val="0"/>
                  </a:schemeClr>
                </a:gs>
                <a:gs pos="92000">
                  <a:schemeClr val="bg1">
                    <a:alpha val="0"/>
                  </a:schemeClr>
                </a:gs>
                <a:gs pos="100000">
                  <a:schemeClr val="bg1">
                    <a:lumMod val="95000"/>
                    <a:alpha val="83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7"/>
            <p:cNvSpPr>
              <a:spLocks/>
            </p:cNvSpPr>
            <p:nvPr userDrawn="1"/>
          </p:nvSpPr>
          <p:spPr bwMode="gray">
            <a:xfrm flipH="1">
              <a:off x="1" y="-8262"/>
              <a:ext cx="3165231" cy="780939"/>
            </a:xfrm>
            <a:custGeom>
              <a:avLst/>
              <a:gdLst>
                <a:gd name="connsiteX0" fmla="*/ 1196 w 1196"/>
                <a:gd name="connsiteY0" fmla="*/ 181 h 2990"/>
                <a:gd name="connsiteX1" fmla="*/ 1196 w 1196"/>
                <a:gd name="connsiteY1" fmla="*/ 0 h 2990"/>
                <a:gd name="connsiteX2" fmla="*/ 0 w 1196"/>
                <a:gd name="connsiteY2" fmla="*/ 2990 h 2990"/>
                <a:gd name="connsiteX3" fmla="*/ 0 w 1196"/>
                <a:gd name="connsiteY3" fmla="*/ 0 h 2990"/>
                <a:gd name="connsiteX4" fmla="*/ 927 w 1196"/>
                <a:gd name="connsiteY4" fmla="*/ 0 h 2990"/>
                <a:gd name="connsiteX5" fmla="*/ 1196 w 1196"/>
                <a:gd name="connsiteY5" fmla="*/ 181 h 2990"/>
                <a:gd name="connsiteX0" fmla="*/ 1196 w 1196"/>
                <a:gd name="connsiteY0" fmla="*/ 211 h 211"/>
                <a:gd name="connsiteX1" fmla="*/ 1196 w 1196"/>
                <a:gd name="connsiteY1" fmla="*/ 30 h 211"/>
                <a:gd name="connsiteX2" fmla="*/ 0 w 1196"/>
                <a:gd name="connsiteY2" fmla="*/ 30 h 211"/>
                <a:gd name="connsiteX3" fmla="*/ 927 w 1196"/>
                <a:gd name="connsiteY3" fmla="*/ 30 h 211"/>
                <a:gd name="connsiteX4" fmla="*/ 1196 w 1196"/>
                <a:gd name="connsiteY4" fmla="*/ 211 h 211"/>
                <a:gd name="connsiteX0" fmla="*/ 269 w 269"/>
                <a:gd name="connsiteY0" fmla="*/ 211 h 211"/>
                <a:gd name="connsiteX1" fmla="*/ 269 w 269"/>
                <a:gd name="connsiteY1" fmla="*/ 30 h 211"/>
                <a:gd name="connsiteX2" fmla="*/ 0 w 269"/>
                <a:gd name="connsiteY2" fmla="*/ 30 h 211"/>
                <a:gd name="connsiteX3" fmla="*/ 269 w 269"/>
                <a:gd name="connsiteY3" fmla="*/ 211 h 21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306 w 306"/>
                <a:gd name="connsiteY0" fmla="*/ 186 h 186"/>
                <a:gd name="connsiteX1" fmla="*/ 306 w 306"/>
                <a:gd name="connsiteY1" fmla="*/ 5 h 186"/>
                <a:gd name="connsiteX2" fmla="*/ 0 w 306"/>
                <a:gd name="connsiteY2" fmla="*/ 0 h 186"/>
                <a:gd name="connsiteX3" fmla="*/ 306 w 306"/>
                <a:gd name="connsiteY3" fmla="*/ 186 h 186"/>
                <a:gd name="connsiteX0" fmla="*/ 229 w 229"/>
                <a:gd name="connsiteY0" fmla="*/ 194 h 194"/>
                <a:gd name="connsiteX1" fmla="*/ 229 w 229"/>
                <a:gd name="connsiteY1" fmla="*/ 13 h 194"/>
                <a:gd name="connsiteX2" fmla="*/ 0 w 229"/>
                <a:gd name="connsiteY2" fmla="*/ 0 h 194"/>
                <a:gd name="connsiteX3" fmla="*/ 229 w 229"/>
                <a:gd name="connsiteY3" fmla="*/ 194 h 194"/>
                <a:gd name="connsiteX0" fmla="*/ 229 w 229"/>
                <a:gd name="connsiteY0" fmla="*/ 194 h 194"/>
                <a:gd name="connsiteX1" fmla="*/ 229 w 229"/>
                <a:gd name="connsiteY1" fmla="*/ 10 h 194"/>
                <a:gd name="connsiteX2" fmla="*/ 0 w 229"/>
                <a:gd name="connsiteY2" fmla="*/ 0 h 194"/>
                <a:gd name="connsiteX3" fmla="*/ 229 w 229"/>
                <a:gd name="connsiteY3" fmla="*/ 194 h 194"/>
                <a:gd name="connsiteX0" fmla="*/ 229 w 229"/>
                <a:gd name="connsiteY0" fmla="*/ 194 h 194"/>
                <a:gd name="connsiteX1" fmla="*/ 229 w 229"/>
                <a:gd name="connsiteY1" fmla="*/ 10 h 194"/>
                <a:gd name="connsiteX2" fmla="*/ 0 w 229"/>
                <a:gd name="connsiteY2" fmla="*/ 0 h 194"/>
                <a:gd name="connsiteX3" fmla="*/ 229 w 229"/>
                <a:gd name="connsiteY3" fmla="*/ 194 h 194"/>
                <a:gd name="connsiteX0" fmla="*/ 231 w 231"/>
                <a:gd name="connsiteY0" fmla="*/ 191 h 191"/>
                <a:gd name="connsiteX1" fmla="*/ 231 w 231"/>
                <a:gd name="connsiteY1" fmla="*/ 7 h 191"/>
                <a:gd name="connsiteX2" fmla="*/ 0 w 231"/>
                <a:gd name="connsiteY2" fmla="*/ 0 h 191"/>
                <a:gd name="connsiteX3" fmla="*/ 231 w 231"/>
                <a:gd name="connsiteY3" fmla="*/ 191 h 191"/>
                <a:gd name="connsiteX0" fmla="*/ 231 w 231"/>
                <a:gd name="connsiteY0" fmla="*/ 191 h 191"/>
                <a:gd name="connsiteX1" fmla="*/ 231 w 231"/>
                <a:gd name="connsiteY1" fmla="*/ 7 h 191"/>
                <a:gd name="connsiteX2" fmla="*/ 0 w 231"/>
                <a:gd name="connsiteY2" fmla="*/ 0 h 191"/>
                <a:gd name="connsiteX3" fmla="*/ 231 w 231"/>
                <a:gd name="connsiteY3" fmla="*/ 191 h 191"/>
                <a:gd name="connsiteX0" fmla="*/ 231 w 231"/>
                <a:gd name="connsiteY0" fmla="*/ 191 h 191"/>
                <a:gd name="connsiteX1" fmla="*/ 228 w 231"/>
                <a:gd name="connsiteY1" fmla="*/ 7 h 191"/>
                <a:gd name="connsiteX2" fmla="*/ 0 w 231"/>
                <a:gd name="connsiteY2" fmla="*/ 0 h 191"/>
                <a:gd name="connsiteX3" fmla="*/ 231 w 231"/>
                <a:gd name="connsiteY3" fmla="*/ 191 h 191"/>
                <a:gd name="connsiteX0" fmla="*/ 231 w 232"/>
                <a:gd name="connsiteY0" fmla="*/ 191 h 191"/>
                <a:gd name="connsiteX1" fmla="*/ 231 w 232"/>
                <a:gd name="connsiteY1" fmla="*/ 1 h 191"/>
                <a:gd name="connsiteX2" fmla="*/ 0 w 232"/>
                <a:gd name="connsiteY2" fmla="*/ 0 h 191"/>
                <a:gd name="connsiteX3" fmla="*/ 231 w 232"/>
                <a:gd name="connsiteY3" fmla="*/ 191 h 191"/>
                <a:gd name="connsiteX0" fmla="*/ 231 w 231"/>
                <a:gd name="connsiteY0" fmla="*/ 191 h 191"/>
                <a:gd name="connsiteX1" fmla="*/ 231 w 231"/>
                <a:gd name="connsiteY1" fmla="*/ 1 h 191"/>
                <a:gd name="connsiteX2" fmla="*/ 0 w 231"/>
                <a:gd name="connsiteY2" fmla="*/ 0 h 191"/>
                <a:gd name="connsiteX3" fmla="*/ 231 w 231"/>
                <a:gd name="connsiteY3" fmla="*/ 191 h 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" h="191">
                  <a:moveTo>
                    <a:pt x="231" y="191"/>
                  </a:moveTo>
                  <a:lnTo>
                    <a:pt x="231" y="1"/>
                  </a:lnTo>
                  <a:lnTo>
                    <a:pt x="0" y="0"/>
                  </a:lnTo>
                  <a:cubicBezTo>
                    <a:pt x="101" y="13"/>
                    <a:pt x="186" y="134"/>
                    <a:pt x="231" y="19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AB9C1F5-020D-4345-BEE2-15364CC2D93E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9876AC0-26DA-4B4F-B626-9BFA5EC96E3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 bwMode="gray">
          <a:xfrm rot="5400000">
            <a:off x="-12966" y="5118366"/>
            <a:ext cx="1517662" cy="1491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152400"/>
            <a:ext cx="2057400" cy="597376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DB0B7A-4E1B-451C-82E9-FB722D770EC3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4A6E625-1B75-4B8C-8575-7005719E2C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8763" cy="6858000"/>
            <a:chOff x="0" y="0"/>
            <a:chExt cx="9148763" cy="6858000"/>
          </a:xfrm>
        </p:grpSpPr>
        <p:sp>
          <p:nvSpPr>
            <p:cNvPr id="8" name="Rectangle 40"/>
            <p:cNvSpPr>
              <a:spLocks noChangeArrowheads="1"/>
            </p:cNvSpPr>
            <p:nvPr userDrawn="1"/>
          </p:nvSpPr>
          <p:spPr bwMode="ltGray">
            <a:xfrm>
              <a:off x="0" y="4648200"/>
              <a:ext cx="9144000" cy="220980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100000">
                  <a:schemeClr val="tx1">
                    <a:lumMod val="50000"/>
                    <a:lumOff val="50000"/>
                    <a:alpha val="23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41"/>
            <p:cNvSpPr>
              <a:spLocks noChangeArrowheads="1"/>
            </p:cNvSpPr>
            <p:nvPr userDrawn="1"/>
          </p:nvSpPr>
          <p:spPr bwMode="gray">
            <a:xfrm>
              <a:off x="0" y="0"/>
              <a:ext cx="9144000" cy="676275"/>
            </a:xfrm>
            <a:prstGeom prst="rect">
              <a:avLst/>
            </a:prstGeom>
            <a:gradFill rotWithShape="1">
              <a:gsLst>
                <a:gs pos="0">
                  <a:srgbClr val="DEDEDE">
                    <a:alpha val="50000"/>
                  </a:srgbClr>
                </a:gs>
                <a:gs pos="100000">
                  <a:srgbClr val="DEDEDE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42" descr="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ltGray">
            <a:xfrm>
              <a:off x="0" y="3792538"/>
              <a:ext cx="9144000" cy="3065462"/>
            </a:xfrm>
            <a:prstGeom prst="rect">
              <a:avLst/>
            </a:prstGeom>
            <a:noFill/>
          </p:spPr>
        </p:pic>
        <p:grpSp>
          <p:nvGrpSpPr>
            <p:cNvPr id="11" name="Group 43"/>
            <p:cNvGrpSpPr>
              <a:grpSpLocks/>
            </p:cNvGrpSpPr>
            <p:nvPr userDrawn="1"/>
          </p:nvGrpSpPr>
          <p:grpSpPr bwMode="auto">
            <a:xfrm>
              <a:off x="0" y="0"/>
              <a:ext cx="9147175" cy="5930901"/>
              <a:chOff x="0" y="0"/>
              <a:chExt cx="5762" cy="3736"/>
            </a:xfrm>
          </p:grpSpPr>
          <p:sp>
            <p:nvSpPr>
              <p:cNvPr id="21" name="Rectangle 44"/>
              <p:cNvSpPr>
                <a:spLocks noChangeArrowheads="1"/>
              </p:cNvSpPr>
              <p:nvPr userDrawn="1"/>
            </p:nvSpPr>
            <p:spPr bwMode="gray">
              <a:xfrm>
                <a:off x="0" y="1842"/>
                <a:ext cx="5760" cy="1316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shade val="44314"/>
                      <a:invGamma/>
                      <a:alpha val="5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" name="Group 45"/>
              <p:cNvGrpSpPr>
                <a:grpSpLocks/>
              </p:cNvGrpSpPr>
              <p:nvPr userDrawn="1"/>
            </p:nvGrpSpPr>
            <p:grpSpPr bwMode="auto">
              <a:xfrm>
                <a:off x="1154" y="0"/>
                <a:ext cx="4608" cy="3736"/>
                <a:chOff x="1154" y="0"/>
                <a:chExt cx="4608" cy="3736"/>
              </a:xfrm>
            </p:grpSpPr>
            <p:sp>
              <p:nvSpPr>
                <p:cNvPr id="23" name="Freeform 46"/>
                <p:cNvSpPr>
                  <a:spLocks/>
                </p:cNvSpPr>
                <p:nvPr userDrawn="1"/>
              </p:nvSpPr>
              <p:spPr bwMode="gray">
                <a:xfrm>
                  <a:off x="1164" y="1"/>
                  <a:ext cx="4598" cy="3735"/>
                </a:xfrm>
                <a:custGeom>
                  <a:avLst/>
                  <a:gdLst/>
                  <a:ahLst/>
                  <a:cxnLst>
                    <a:cxn ang="0">
                      <a:pos x="1" y="253"/>
                    </a:cxn>
                    <a:cxn ang="0">
                      <a:pos x="0" y="2417"/>
                    </a:cxn>
                    <a:cxn ang="0">
                      <a:pos x="4598" y="3735"/>
                    </a:cxn>
                    <a:cxn ang="0">
                      <a:pos x="4598" y="0"/>
                    </a:cxn>
                    <a:cxn ang="0">
                      <a:pos x="1947" y="0"/>
                    </a:cxn>
                    <a:cxn ang="0">
                      <a:pos x="1" y="253"/>
                    </a:cxn>
                  </a:cxnLst>
                  <a:rect l="0" t="0" r="r" b="b"/>
                  <a:pathLst>
                    <a:path w="4598" h="3735">
                      <a:moveTo>
                        <a:pt x="1" y="253"/>
                      </a:moveTo>
                      <a:cubicBezTo>
                        <a:pt x="0" y="1335"/>
                        <a:pt x="0" y="2417"/>
                        <a:pt x="0" y="2417"/>
                      </a:cubicBezTo>
                      <a:cubicBezTo>
                        <a:pt x="3016" y="2561"/>
                        <a:pt x="4598" y="3735"/>
                        <a:pt x="4598" y="3735"/>
                      </a:cubicBezTo>
                      <a:lnTo>
                        <a:pt x="4598" y="0"/>
                      </a:lnTo>
                      <a:lnTo>
                        <a:pt x="1947" y="0"/>
                      </a:lnTo>
                      <a:cubicBezTo>
                        <a:pt x="1947" y="0"/>
                        <a:pt x="1024" y="218"/>
                        <a:pt x="1" y="2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>
                        <a:gamma/>
                        <a:shade val="8235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47"/>
                <p:cNvSpPr>
                  <a:spLocks/>
                </p:cNvSpPr>
                <p:nvPr userDrawn="1"/>
              </p:nvSpPr>
              <p:spPr bwMode="gray">
                <a:xfrm>
                  <a:off x="1154" y="0"/>
                  <a:ext cx="4608" cy="3509"/>
                </a:xfrm>
                <a:custGeom>
                  <a:avLst/>
                  <a:gdLst/>
                  <a:ahLst/>
                  <a:cxnLst>
                    <a:cxn ang="0">
                      <a:pos x="4608" y="1"/>
                    </a:cxn>
                    <a:cxn ang="0">
                      <a:pos x="2452" y="0"/>
                    </a:cxn>
                    <a:cxn ang="0">
                      <a:pos x="0" y="324"/>
                    </a:cxn>
                    <a:cxn ang="0">
                      <a:pos x="2" y="2357"/>
                    </a:cxn>
                    <a:cxn ang="0">
                      <a:pos x="4605" y="3509"/>
                    </a:cxn>
                    <a:cxn ang="0">
                      <a:pos x="4608" y="1"/>
                    </a:cxn>
                  </a:cxnLst>
                  <a:rect l="0" t="0" r="r" b="b"/>
                  <a:pathLst>
                    <a:path w="4608" h="3509">
                      <a:moveTo>
                        <a:pt x="4608" y="1"/>
                      </a:moveTo>
                      <a:cubicBezTo>
                        <a:pt x="3530" y="0"/>
                        <a:pt x="2452" y="0"/>
                        <a:pt x="2452" y="0"/>
                      </a:cubicBezTo>
                      <a:cubicBezTo>
                        <a:pt x="1264" y="288"/>
                        <a:pt x="0" y="324"/>
                        <a:pt x="0" y="324"/>
                      </a:cubicBezTo>
                      <a:lnTo>
                        <a:pt x="2" y="2357"/>
                      </a:lnTo>
                      <a:cubicBezTo>
                        <a:pt x="2" y="2357"/>
                        <a:pt x="2598" y="2347"/>
                        <a:pt x="4605" y="3509"/>
                      </a:cubicBezTo>
                      <a:cubicBezTo>
                        <a:pt x="4606" y="1755"/>
                        <a:pt x="4606" y="1755"/>
                        <a:pt x="4608" y="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D5D5D5"/>
                    </a:gs>
                    <a:gs pos="100000">
                      <a:srgbClr val="D5D5D5">
                        <a:gamma/>
                        <a:tint val="38039"/>
                        <a:invGamma/>
                      </a:srgbClr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52"/>
            <p:cNvGrpSpPr>
              <a:grpSpLocks/>
            </p:cNvGrpSpPr>
            <p:nvPr userDrawn="1"/>
          </p:nvGrpSpPr>
          <p:grpSpPr bwMode="auto">
            <a:xfrm>
              <a:off x="1838325" y="0"/>
              <a:ext cx="7310438" cy="5127625"/>
              <a:chOff x="1164" y="0"/>
              <a:chExt cx="4605" cy="3230"/>
            </a:xfrm>
          </p:grpSpPr>
          <p:sp>
            <p:nvSpPr>
              <p:cNvPr id="19" name="Freeform 53"/>
              <p:cNvSpPr>
                <a:spLocks/>
              </p:cNvSpPr>
              <p:nvPr/>
            </p:nvSpPr>
            <p:spPr bwMode="gray">
              <a:xfrm>
                <a:off x="1182" y="0"/>
                <a:ext cx="4587" cy="3230"/>
              </a:xfrm>
              <a:custGeom>
                <a:avLst/>
                <a:gdLst/>
                <a:ahLst/>
                <a:cxnLst>
                  <a:cxn ang="0">
                    <a:pos x="4214" y="3230"/>
                  </a:cxn>
                  <a:cxn ang="0">
                    <a:pos x="4214" y="0"/>
                  </a:cxn>
                  <a:cxn ang="0">
                    <a:pos x="2619" y="0"/>
                  </a:cxn>
                  <a:cxn ang="0">
                    <a:pos x="0" y="397"/>
                  </a:cxn>
                  <a:cxn ang="0">
                    <a:pos x="0" y="2288"/>
                  </a:cxn>
                  <a:cxn ang="0">
                    <a:pos x="4214" y="3230"/>
                  </a:cxn>
                </a:cxnLst>
                <a:rect l="0" t="0" r="r" b="b"/>
                <a:pathLst>
                  <a:path w="4214" h="3230">
                    <a:moveTo>
                      <a:pt x="4214" y="3230"/>
                    </a:moveTo>
                    <a:cubicBezTo>
                      <a:pt x="4214" y="1615"/>
                      <a:pt x="4214" y="0"/>
                      <a:pt x="4214" y="0"/>
                    </a:cubicBezTo>
                    <a:cubicBezTo>
                      <a:pt x="4214" y="0"/>
                      <a:pt x="3416" y="0"/>
                      <a:pt x="2619" y="0"/>
                    </a:cubicBezTo>
                    <a:cubicBezTo>
                      <a:pt x="1326" y="347"/>
                      <a:pt x="0" y="397"/>
                      <a:pt x="0" y="397"/>
                    </a:cubicBezTo>
                    <a:lnTo>
                      <a:pt x="0" y="2288"/>
                    </a:lnTo>
                    <a:cubicBezTo>
                      <a:pt x="0" y="2288"/>
                      <a:pt x="2166" y="2291"/>
                      <a:pt x="4214" y="3230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 w="28575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0" name="Picture 54" descr="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64" y="1"/>
                <a:ext cx="1304" cy="2672"/>
              </a:xfrm>
              <a:prstGeom prst="rect">
                <a:avLst/>
              </a:prstGeom>
              <a:noFill/>
            </p:spPr>
          </p:pic>
        </p:grpSp>
        <p:grpSp>
          <p:nvGrpSpPr>
            <p:cNvPr id="13" name="Group 55"/>
            <p:cNvGrpSpPr>
              <a:grpSpLocks/>
            </p:cNvGrpSpPr>
            <p:nvPr userDrawn="1"/>
          </p:nvGrpSpPr>
          <p:grpSpPr bwMode="auto">
            <a:xfrm>
              <a:off x="0" y="0"/>
              <a:ext cx="1898650" cy="4929190"/>
              <a:chOff x="0" y="0"/>
              <a:chExt cx="1196" cy="3105"/>
            </a:xfrm>
          </p:grpSpPr>
          <p:sp>
            <p:nvSpPr>
              <p:cNvPr id="15" name="Rectangle 56"/>
              <p:cNvSpPr>
                <a:spLocks noChangeArrowheads="1"/>
              </p:cNvSpPr>
              <p:nvPr userDrawn="1"/>
            </p:nvSpPr>
            <p:spPr bwMode="hidden">
              <a:xfrm>
                <a:off x="0" y="2404"/>
                <a:ext cx="1196" cy="70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54118"/>
                      <a:invGamma/>
                      <a:alpha val="3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57"/>
              <p:cNvSpPr>
                <a:spLocks/>
              </p:cNvSpPr>
              <p:nvPr userDrawn="1"/>
            </p:nvSpPr>
            <p:spPr bwMode="gray">
              <a:xfrm>
                <a:off x="0" y="1"/>
                <a:ext cx="1193" cy="2990"/>
              </a:xfrm>
              <a:custGeom>
                <a:avLst/>
                <a:gdLst/>
                <a:ahLst/>
                <a:cxnLst>
                  <a:cxn ang="0">
                    <a:pos x="1196" y="181"/>
                  </a:cxn>
                  <a:cxn ang="0">
                    <a:pos x="1196" y="2495"/>
                  </a:cxn>
                  <a:cxn ang="0">
                    <a:pos x="0" y="2990"/>
                  </a:cxn>
                  <a:cxn ang="0">
                    <a:pos x="0" y="0"/>
                  </a:cxn>
                  <a:cxn ang="0">
                    <a:pos x="927" y="0"/>
                  </a:cxn>
                  <a:cxn ang="0">
                    <a:pos x="1196" y="181"/>
                  </a:cxn>
                </a:cxnLst>
                <a:rect l="0" t="0" r="r" b="b"/>
                <a:pathLst>
                  <a:path w="1196" h="2990">
                    <a:moveTo>
                      <a:pt x="1196" y="181"/>
                    </a:moveTo>
                    <a:cubicBezTo>
                      <a:pt x="1196" y="181"/>
                      <a:pt x="1196" y="1338"/>
                      <a:pt x="1196" y="2495"/>
                    </a:cubicBezTo>
                    <a:cubicBezTo>
                      <a:pt x="880" y="2815"/>
                      <a:pt x="0" y="2990"/>
                      <a:pt x="0" y="2990"/>
                    </a:cubicBezTo>
                    <a:lnTo>
                      <a:pt x="0" y="0"/>
                    </a:lnTo>
                    <a:lnTo>
                      <a:pt x="927" y="0"/>
                    </a:lnTo>
                    <a:cubicBezTo>
                      <a:pt x="927" y="0"/>
                      <a:pt x="1135" y="107"/>
                      <a:pt x="1196" y="18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9216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58"/>
              <p:cNvSpPr>
                <a:spLocks/>
              </p:cNvSpPr>
              <p:nvPr userDrawn="1"/>
            </p:nvSpPr>
            <p:spPr bwMode="gray">
              <a:xfrm>
                <a:off x="0" y="1"/>
                <a:ext cx="1196" cy="2766"/>
              </a:xfrm>
              <a:custGeom>
                <a:avLst/>
                <a:gdLst/>
                <a:ahLst/>
                <a:cxnLst>
                  <a:cxn ang="0">
                    <a:pos x="1196" y="249"/>
                  </a:cxn>
                  <a:cxn ang="0">
                    <a:pos x="1196" y="2435"/>
                  </a:cxn>
                  <a:cxn ang="0">
                    <a:pos x="0" y="2766"/>
                  </a:cxn>
                  <a:cxn ang="0">
                    <a:pos x="0" y="0"/>
                  </a:cxn>
                  <a:cxn ang="0">
                    <a:pos x="564" y="0"/>
                  </a:cxn>
                  <a:cxn ang="0">
                    <a:pos x="1196" y="249"/>
                  </a:cxn>
                </a:cxnLst>
                <a:rect l="0" t="0" r="r" b="b"/>
                <a:pathLst>
                  <a:path w="1196" h="2766">
                    <a:moveTo>
                      <a:pt x="1196" y="249"/>
                    </a:moveTo>
                    <a:cubicBezTo>
                      <a:pt x="1196" y="249"/>
                      <a:pt x="1196" y="1342"/>
                      <a:pt x="1196" y="2435"/>
                    </a:cubicBezTo>
                    <a:cubicBezTo>
                      <a:pt x="686" y="2721"/>
                      <a:pt x="0" y="2766"/>
                      <a:pt x="0" y="2766"/>
                    </a:cubicBezTo>
                    <a:lnTo>
                      <a:pt x="0" y="0"/>
                    </a:lnTo>
                    <a:lnTo>
                      <a:pt x="564" y="0"/>
                    </a:lnTo>
                    <a:cubicBezTo>
                      <a:pt x="564" y="0"/>
                      <a:pt x="912" y="67"/>
                      <a:pt x="1196" y="24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3D3D3">
                      <a:gamma/>
                      <a:tint val="50980"/>
                      <a:invGamma/>
                    </a:srgbClr>
                  </a:gs>
                  <a:gs pos="100000">
                    <a:srgbClr val="D3D3D3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" name="Picture 59" descr="3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1190" cy="301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278687" cy="1362075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>
                <a:solidFill>
                  <a:sysClr val="windowText" lastClr="000000"/>
                </a:solidFill>
                <a:effectLst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486400"/>
            <a:ext cx="7278687" cy="82550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1099653-40CB-4DC9-8DBC-FD35E8758CBD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5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D8A617D-5823-44A7-B60D-F5D839DBB9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A23FCD5-3DBA-4D42-AFC1-8AA9A52DE768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AF32124-C7C6-4D89-BCBA-5100EE9D14F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15B3B53-73ED-4004-9D39-8F9F46D6C4AE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8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9263B5A-4EAC-4A1E-BBC4-D5F0EA29936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-1" y="-10552"/>
            <a:ext cx="9144003" cy="6891039"/>
            <a:chOff x="-1" y="-10552"/>
            <a:chExt cx="9144003" cy="6891039"/>
          </a:xfrm>
        </p:grpSpPr>
        <p:sp>
          <p:nvSpPr>
            <p:cNvPr id="16" name="Freeform 57"/>
            <p:cNvSpPr>
              <a:spLocks/>
            </p:cNvSpPr>
            <p:nvPr userDrawn="1"/>
          </p:nvSpPr>
          <p:spPr bwMode="gray">
            <a:xfrm flipH="1" flipV="1">
              <a:off x="1" y="6452230"/>
              <a:ext cx="2347164" cy="425967"/>
            </a:xfrm>
            <a:custGeom>
              <a:avLst/>
              <a:gdLst>
                <a:gd name="connsiteX0" fmla="*/ 1196 w 1196"/>
                <a:gd name="connsiteY0" fmla="*/ 181 h 2990"/>
                <a:gd name="connsiteX1" fmla="*/ 1196 w 1196"/>
                <a:gd name="connsiteY1" fmla="*/ 0 h 2990"/>
                <a:gd name="connsiteX2" fmla="*/ 0 w 1196"/>
                <a:gd name="connsiteY2" fmla="*/ 2990 h 2990"/>
                <a:gd name="connsiteX3" fmla="*/ 0 w 1196"/>
                <a:gd name="connsiteY3" fmla="*/ 0 h 2990"/>
                <a:gd name="connsiteX4" fmla="*/ 927 w 1196"/>
                <a:gd name="connsiteY4" fmla="*/ 0 h 2990"/>
                <a:gd name="connsiteX5" fmla="*/ 1196 w 1196"/>
                <a:gd name="connsiteY5" fmla="*/ 181 h 2990"/>
                <a:gd name="connsiteX0" fmla="*/ 1196 w 1196"/>
                <a:gd name="connsiteY0" fmla="*/ 211 h 211"/>
                <a:gd name="connsiteX1" fmla="*/ 1196 w 1196"/>
                <a:gd name="connsiteY1" fmla="*/ 30 h 211"/>
                <a:gd name="connsiteX2" fmla="*/ 0 w 1196"/>
                <a:gd name="connsiteY2" fmla="*/ 30 h 211"/>
                <a:gd name="connsiteX3" fmla="*/ 927 w 1196"/>
                <a:gd name="connsiteY3" fmla="*/ 30 h 211"/>
                <a:gd name="connsiteX4" fmla="*/ 1196 w 1196"/>
                <a:gd name="connsiteY4" fmla="*/ 211 h 211"/>
                <a:gd name="connsiteX0" fmla="*/ 269 w 269"/>
                <a:gd name="connsiteY0" fmla="*/ 211 h 211"/>
                <a:gd name="connsiteX1" fmla="*/ 269 w 269"/>
                <a:gd name="connsiteY1" fmla="*/ 30 h 211"/>
                <a:gd name="connsiteX2" fmla="*/ 0 w 269"/>
                <a:gd name="connsiteY2" fmla="*/ 30 h 211"/>
                <a:gd name="connsiteX3" fmla="*/ 269 w 269"/>
                <a:gd name="connsiteY3" fmla="*/ 211 h 21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306 w 306"/>
                <a:gd name="connsiteY0" fmla="*/ 186 h 186"/>
                <a:gd name="connsiteX1" fmla="*/ 306 w 306"/>
                <a:gd name="connsiteY1" fmla="*/ 5 h 186"/>
                <a:gd name="connsiteX2" fmla="*/ 0 w 306"/>
                <a:gd name="connsiteY2" fmla="*/ 0 h 186"/>
                <a:gd name="connsiteX3" fmla="*/ 306 w 306"/>
                <a:gd name="connsiteY3" fmla="*/ 186 h 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" h="186">
                  <a:moveTo>
                    <a:pt x="306" y="186"/>
                  </a:moveTo>
                  <a:lnTo>
                    <a:pt x="306" y="5"/>
                  </a:lnTo>
                  <a:lnTo>
                    <a:pt x="0" y="0"/>
                  </a:lnTo>
                  <a:cubicBezTo>
                    <a:pt x="146" y="45"/>
                    <a:pt x="245" y="112"/>
                    <a:pt x="306" y="18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8"/>
            <p:cNvSpPr>
              <a:spLocks/>
            </p:cNvSpPr>
            <p:nvPr userDrawn="1"/>
          </p:nvSpPr>
          <p:spPr bwMode="ltGray">
            <a:xfrm flipH="1" flipV="1">
              <a:off x="1" y="-10552"/>
              <a:ext cx="9144001" cy="6891039"/>
            </a:xfrm>
            <a:custGeom>
              <a:avLst/>
              <a:gdLst>
                <a:gd name="connsiteX0" fmla="*/ 1196 w 1196"/>
                <a:gd name="connsiteY0" fmla="*/ 249 h 2766"/>
                <a:gd name="connsiteX1" fmla="*/ 1196 w 1196"/>
                <a:gd name="connsiteY1" fmla="*/ 2435 h 2766"/>
                <a:gd name="connsiteX2" fmla="*/ 0 w 1196"/>
                <a:gd name="connsiteY2" fmla="*/ 2766 h 2766"/>
                <a:gd name="connsiteX3" fmla="*/ 0 w 1196"/>
                <a:gd name="connsiteY3" fmla="*/ 0 h 2766"/>
                <a:gd name="connsiteX4" fmla="*/ 680 w 1196"/>
                <a:gd name="connsiteY4" fmla="*/ 60 h 2766"/>
                <a:gd name="connsiteX5" fmla="*/ 1196 w 1196"/>
                <a:gd name="connsiteY5" fmla="*/ 249 h 276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3154"/>
                <a:gd name="connsiteX1" fmla="*/ 1196 w 1196"/>
                <a:gd name="connsiteY1" fmla="*/ 2359 h 3154"/>
                <a:gd name="connsiteX2" fmla="*/ 513 w 1196"/>
                <a:gd name="connsiteY2" fmla="*/ 2721 h 3154"/>
                <a:gd name="connsiteX3" fmla="*/ 0 w 1196"/>
                <a:gd name="connsiteY3" fmla="*/ 2716 h 3154"/>
                <a:gd name="connsiteX4" fmla="*/ 3 w 1196"/>
                <a:gd name="connsiteY4" fmla="*/ 0 h 3154"/>
                <a:gd name="connsiteX5" fmla="*/ 680 w 1196"/>
                <a:gd name="connsiteY5" fmla="*/ 10 h 3154"/>
                <a:gd name="connsiteX6" fmla="*/ 1196 w 1196"/>
                <a:gd name="connsiteY6" fmla="*/ 199 h 3154"/>
                <a:gd name="connsiteX0" fmla="*/ 1196 w 1196"/>
                <a:gd name="connsiteY0" fmla="*/ 199 h 2764"/>
                <a:gd name="connsiteX1" fmla="*/ 1196 w 1196"/>
                <a:gd name="connsiteY1" fmla="*/ 2359 h 2764"/>
                <a:gd name="connsiteX2" fmla="*/ 513 w 1196"/>
                <a:gd name="connsiteY2" fmla="*/ 2721 h 2764"/>
                <a:gd name="connsiteX3" fmla="*/ 0 w 1196"/>
                <a:gd name="connsiteY3" fmla="*/ 2716 h 2764"/>
                <a:gd name="connsiteX4" fmla="*/ 3 w 1196"/>
                <a:gd name="connsiteY4" fmla="*/ 0 h 2764"/>
                <a:gd name="connsiteX5" fmla="*/ 680 w 1196"/>
                <a:gd name="connsiteY5" fmla="*/ 10 h 2764"/>
                <a:gd name="connsiteX6" fmla="*/ 1196 w 1196"/>
                <a:gd name="connsiteY6" fmla="*/ 199 h 2764"/>
                <a:gd name="connsiteX0" fmla="*/ 1196 w 1196"/>
                <a:gd name="connsiteY0" fmla="*/ 199 h 2721"/>
                <a:gd name="connsiteX1" fmla="*/ 1196 w 1196"/>
                <a:gd name="connsiteY1" fmla="*/ 2359 h 2721"/>
                <a:gd name="connsiteX2" fmla="*/ 513 w 1196"/>
                <a:gd name="connsiteY2" fmla="*/ 2721 h 2721"/>
                <a:gd name="connsiteX3" fmla="*/ 0 w 1196"/>
                <a:gd name="connsiteY3" fmla="*/ 2716 h 2721"/>
                <a:gd name="connsiteX4" fmla="*/ 3 w 1196"/>
                <a:gd name="connsiteY4" fmla="*/ 0 h 2721"/>
                <a:gd name="connsiteX5" fmla="*/ 680 w 1196"/>
                <a:gd name="connsiteY5" fmla="*/ 10 h 2721"/>
                <a:gd name="connsiteX6" fmla="*/ 1196 w 1196"/>
                <a:gd name="connsiteY6" fmla="*/ 199 h 2721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" h="2716">
                  <a:moveTo>
                    <a:pt x="1196" y="199"/>
                  </a:moveTo>
                  <a:lnTo>
                    <a:pt x="1196" y="2359"/>
                  </a:lnTo>
                  <a:cubicBezTo>
                    <a:pt x="1054" y="2513"/>
                    <a:pt x="827" y="2657"/>
                    <a:pt x="628" y="2716"/>
                  </a:cubicBezTo>
                  <a:lnTo>
                    <a:pt x="0" y="2716"/>
                  </a:lnTo>
                  <a:cubicBezTo>
                    <a:pt x="1" y="1811"/>
                    <a:pt x="2" y="905"/>
                    <a:pt x="3" y="0"/>
                  </a:cubicBezTo>
                  <a:lnTo>
                    <a:pt x="680" y="10"/>
                  </a:lnTo>
                  <a:cubicBezTo>
                    <a:pt x="680" y="10"/>
                    <a:pt x="912" y="17"/>
                    <a:pt x="1196" y="19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3D3D3">
                    <a:gamma/>
                    <a:tint val="50980"/>
                    <a:invGamma/>
                    <a:alpha val="0"/>
                  </a:srgbClr>
                </a:gs>
                <a:gs pos="100000">
                  <a:schemeClr val="bg1">
                    <a:lumMod val="75000"/>
                    <a:alpha val="55000"/>
                  </a:schemeClr>
                </a:gs>
              </a:gsLst>
              <a:lin ang="270000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8"/>
            <p:cNvSpPr>
              <a:spLocks/>
            </p:cNvSpPr>
            <p:nvPr userDrawn="1"/>
          </p:nvSpPr>
          <p:spPr bwMode="ltGray">
            <a:xfrm flipH="1" flipV="1">
              <a:off x="-1" y="-1"/>
              <a:ext cx="9144001" cy="6858000"/>
            </a:xfrm>
            <a:custGeom>
              <a:avLst/>
              <a:gdLst>
                <a:gd name="connsiteX0" fmla="*/ 1196 w 1196"/>
                <a:gd name="connsiteY0" fmla="*/ 249 h 2766"/>
                <a:gd name="connsiteX1" fmla="*/ 1196 w 1196"/>
                <a:gd name="connsiteY1" fmla="*/ 2435 h 2766"/>
                <a:gd name="connsiteX2" fmla="*/ 0 w 1196"/>
                <a:gd name="connsiteY2" fmla="*/ 2766 h 2766"/>
                <a:gd name="connsiteX3" fmla="*/ 0 w 1196"/>
                <a:gd name="connsiteY3" fmla="*/ 0 h 2766"/>
                <a:gd name="connsiteX4" fmla="*/ 680 w 1196"/>
                <a:gd name="connsiteY4" fmla="*/ 60 h 2766"/>
                <a:gd name="connsiteX5" fmla="*/ 1196 w 1196"/>
                <a:gd name="connsiteY5" fmla="*/ 249 h 276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85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0 w 1196"/>
                <a:gd name="connsiteY2" fmla="*/ 2716 h 2716"/>
                <a:gd name="connsiteX3" fmla="*/ 3 w 1196"/>
                <a:gd name="connsiteY3" fmla="*/ 0 h 2716"/>
                <a:gd name="connsiteX4" fmla="*/ 680 w 1196"/>
                <a:gd name="connsiteY4" fmla="*/ 10 h 2716"/>
                <a:gd name="connsiteX5" fmla="*/ 1196 w 1196"/>
                <a:gd name="connsiteY5" fmla="*/ 199 h 2716"/>
                <a:gd name="connsiteX0" fmla="*/ 1196 w 1196"/>
                <a:gd name="connsiteY0" fmla="*/ 199 h 3154"/>
                <a:gd name="connsiteX1" fmla="*/ 1196 w 1196"/>
                <a:gd name="connsiteY1" fmla="*/ 2359 h 3154"/>
                <a:gd name="connsiteX2" fmla="*/ 513 w 1196"/>
                <a:gd name="connsiteY2" fmla="*/ 2721 h 3154"/>
                <a:gd name="connsiteX3" fmla="*/ 0 w 1196"/>
                <a:gd name="connsiteY3" fmla="*/ 2716 h 3154"/>
                <a:gd name="connsiteX4" fmla="*/ 3 w 1196"/>
                <a:gd name="connsiteY4" fmla="*/ 0 h 3154"/>
                <a:gd name="connsiteX5" fmla="*/ 680 w 1196"/>
                <a:gd name="connsiteY5" fmla="*/ 10 h 3154"/>
                <a:gd name="connsiteX6" fmla="*/ 1196 w 1196"/>
                <a:gd name="connsiteY6" fmla="*/ 199 h 3154"/>
                <a:gd name="connsiteX0" fmla="*/ 1196 w 1196"/>
                <a:gd name="connsiteY0" fmla="*/ 199 h 2764"/>
                <a:gd name="connsiteX1" fmla="*/ 1196 w 1196"/>
                <a:gd name="connsiteY1" fmla="*/ 2359 h 2764"/>
                <a:gd name="connsiteX2" fmla="*/ 513 w 1196"/>
                <a:gd name="connsiteY2" fmla="*/ 2721 h 2764"/>
                <a:gd name="connsiteX3" fmla="*/ 0 w 1196"/>
                <a:gd name="connsiteY3" fmla="*/ 2716 h 2764"/>
                <a:gd name="connsiteX4" fmla="*/ 3 w 1196"/>
                <a:gd name="connsiteY4" fmla="*/ 0 h 2764"/>
                <a:gd name="connsiteX5" fmla="*/ 680 w 1196"/>
                <a:gd name="connsiteY5" fmla="*/ 10 h 2764"/>
                <a:gd name="connsiteX6" fmla="*/ 1196 w 1196"/>
                <a:gd name="connsiteY6" fmla="*/ 199 h 2764"/>
                <a:gd name="connsiteX0" fmla="*/ 1196 w 1196"/>
                <a:gd name="connsiteY0" fmla="*/ 199 h 2721"/>
                <a:gd name="connsiteX1" fmla="*/ 1196 w 1196"/>
                <a:gd name="connsiteY1" fmla="*/ 2359 h 2721"/>
                <a:gd name="connsiteX2" fmla="*/ 513 w 1196"/>
                <a:gd name="connsiteY2" fmla="*/ 2721 h 2721"/>
                <a:gd name="connsiteX3" fmla="*/ 0 w 1196"/>
                <a:gd name="connsiteY3" fmla="*/ 2716 h 2721"/>
                <a:gd name="connsiteX4" fmla="*/ 3 w 1196"/>
                <a:gd name="connsiteY4" fmla="*/ 0 h 2721"/>
                <a:gd name="connsiteX5" fmla="*/ 680 w 1196"/>
                <a:gd name="connsiteY5" fmla="*/ 10 h 2721"/>
                <a:gd name="connsiteX6" fmla="*/ 1196 w 1196"/>
                <a:gd name="connsiteY6" fmla="*/ 199 h 2721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  <a:gd name="connsiteX0" fmla="*/ 1196 w 1196"/>
                <a:gd name="connsiteY0" fmla="*/ 199 h 2716"/>
                <a:gd name="connsiteX1" fmla="*/ 1196 w 1196"/>
                <a:gd name="connsiteY1" fmla="*/ 2359 h 2716"/>
                <a:gd name="connsiteX2" fmla="*/ 628 w 1196"/>
                <a:gd name="connsiteY2" fmla="*/ 2716 h 2716"/>
                <a:gd name="connsiteX3" fmla="*/ 0 w 1196"/>
                <a:gd name="connsiteY3" fmla="*/ 2716 h 2716"/>
                <a:gd name="connsiteX4" fmla="*/ 3 w 1196"/>
                <a:gd name="connsiteY4" fmla="*/ 0 h 2716"/>
                <a:gd name="connsiteX5" fmla="*/ 680 w 1196"/>
                <a:gd name="connsiteY5" fmla="*/ 10 h 2716"/>
                <a:gd name="connsiteX6" fmla="*/ 1196 w 1196"/>
                <a:gd name="connsiteY6" fmla="*/ 199 h 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6" h="2716">
                  <a:moveTo>
                    <a:pt x="1196" y="199"/>
                  </a:moveTo>
                  <a:lnTo>
                    <a:pt x="1196" y="2359"/>
                  </a:lnTo>
                  <a:cubicBezTo>
                    <a:pt x="1054" y="2513"/>
                    <a:pt x="827" y="2657"/>
                    <a:pt x="628" y="2716"/>
                  </a:cubicBezTo>
                  <a:lnTo>
                    <a:pt x="0" y="2716"/>
                  </a:lnTo>
                  <a:cubicBezTo>
                    <a:pt x="1" y="1811"/>
                    <a:pt x="2" y="905"/>
                    <a:pt x="3" y="0"/>
                  </a:cubicBezTo>
                  <a:lnTo>
                    <a:pt x="680" y="10"/>
                  </a:lnTo>
                  <a:cubicBezTo>
                    <a:pt x="680" y="10"/>
                    <a:pt x="912" y="17"/>
                    <a:pt x="1196" y="19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64000"/>
                  </a:schemeClr>
                </a:gs>
                <a:gs pos="77000">
                  <a:schemeClr val="bg1">
                    <a:alpha val="0"/>
                  </a:schemeClr>
                </a:gs>
                <a:gs pos="92000">
                  <a:schemeClr val="bg1">
                    <a:alpha val="0"/>
                  </a:schemeClr>
                </a:gs>
                <a:gs pos="100000">
                  <a:schemeClr val="bg1">
                    <a:lumMod val="95000"/>
                    <a:alpha val="83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7"/>
            <p:cNvSpPr>
              <a:spLocks/>
            </p:cNvSpPr>
            <p:nvPr userDrawn="1"/>
          </p:nvSpPr>
          <p:spPr bwMode="gray">
            <a:xfrm flipH="1">
              <a:off x="1" y="-8262"/>
              <a:ext cx="3165231" cy="780939"/>
            </a:xfrm>
            <a:custGeom>
              <a:avLst/>
              <a:gdLst>
                <a:gd name="connsiteX0" fmla="*/ 1196 w 1196"/>
                <a:gd name="connsiteY0" fmla="*/ 181 h 2990"/>
                <a:gd name="connsiteX1" fmla="*/ 1196 w 1196"/>
                <a:gd name="connsiteY1" fmla="*/ 0 h 2990"/>
                <a:gd name="connsiteX2" fmla="*/ 0 w 1196"/>
                <a:gd name="connsiteY2" fmla="*/ 2990 h 2990"/>
                <a:gd name="connsiteX3" fmla="*/ 0 w 1196"/>
                <a:gd name="connsiteY3" fmla="*/ 0 h 2990"/>
                <a:gd name="connsiteX4" fmla="*/ 927 w 1196"/>
                <a:gd name="connsiteY4" fmla="*/ 0 h 2990"/>
                <a:gd name="connsiteX5" fmla="*/ 1196 w 1196"/>
                <a:gd name="connsiteY5" fmla="*/ 181 h 2990"/>
                <a:gd name="connsiteX0" fmla="*/ 1196 w 1196"/>
                <a:gd name="connsiteY0" fmla="*/ 211 h 211"/>
                <a:gd name="connsiteX1" fmla="*/ 1196 w 1196"/>
                <a:gd name="connsiteY1" fmla="*/ 30 h 211"/>
                <a:gd name="connsiteX2" fmla="*/ 0 w 1196"/>
                <a:gd name="connsiteY2" fmla="*/ 30 h 211"/>
                <a:gd name="connsiteX3" fmla="*/ 927 w 1196"/>
                <a:gd name="connsiteY3" fmla="*/ 30 h 211"/>
                <a:gd name="connsiteX4" fmla="*/ 1196 w 1196"/>
                <a:gd name="connsiteY4" fmla="*/ 211 h 211"/>
                <a:gd name="connsiteX0" fmla="*/ 269 w 269"/>
                <a:gd name="connsiteY0" fmla="*/ 211 h 211"/>
                <a:gd name="connsiteX1" fmla="*/ 269 w 269"/>
                <a:gd name="connsiteY1" fmla="*/ 30 h 211"/>
                <a:gd name="connsiteX2" fmla="*/ 0 w 269"/>
                <a:gd name="connsiteY2" fmla="*/ 30 h 211"/>
                <a:gd name="connsiteX3" fmla="*/ 269 w 269"/>
                <a:gd name="connsiteY3" fmla="*/ 211 h 21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269 w 269"/>
                <a:gd name="connsiteY0" fmla="*/ 181 h 181"/>
                <a:gd name="connsiteX1" fmla="*/ 269 w 269"/>
                <a:gd name="connsiteY1" fmla="*/ 0 h 181"/>
                <a:gd name="connsiteX2" fmla="*/ 0 w 269"/>
                <a:gd name="connsiteY2" fmla="*/ 0 h 181"/>
                <a:gd name="connsiteX3" fmla="*/ 269 w 269"/>
                <a:gd name="connsiteY3" fmla="*/ 181 h 181"/>
                <a:gd name="connsiteX0" fmla="*/ 306 w 306"/>
                <a:gd name="connsiteY0" fmla="*/ 186 h 186"/>
                <a:gd name="connsiteX1" fmla="*/ 306 w 306"/>
                <a:gd name="connsiteY1" fmla="*/ 5 h 186"/>
                <a:gd name="connsiteX2" fmla="*/ 0 w 306"/>
                <a:gd name="connsiteY2" fmla="*/ 0 h 186"/>
                <a:gd name="connsiteX3" fmla="*/ 306 w 306"/>
                <a:gd name="connsiteY3" fmla="*/ 186 h 186"/>
                <a:gd name="connsiteX0" fmla="*/ 229 w 229"/>
                <a:gd name="connsiteY0" fmla="*/ 194 h 194"/>
                <a:gd name="connsiteX1" fmla="*/ 229 w 229"/>
                <a:gd name="connsiteY1" fmla="*/ 13 h 194"/>
                <a:gd name="connsiteX2" fmla="*/ 0 w 229"/>
                <a:gd name="connsiteY2" fmla="*/ 0 h 194"/>
                <a:gd name="connsiteX3" fmla="*/ 229 w 229"/>
                <a:gd name="connsiteY3" fmla="*/ 194 h 194"/>
                <a:gd name="connsiteX0" fmla="*/ 229 w 229"/>
                <a:gd name="connsiteY0" fmla="*/ 194 h 194"/>
                <a:gd name="connsiteX1" fmla="*/ 229 w 229"/>
                <a:gd name="connsiteY1" fmla="*/ 10 h 194"/>
                <a:gd name="connsiteX2" fmla="*/ 0 w 229"/>
                <a:gd name="connsiteY2" fmla="*/ 0 h 194"/>
                <a:gd name="connsiteX3" fmla="*/ 229 w 229"/>
                <a:gd name="connsiteY3" fmla="*/ 194 h 194"/>
                <a:gd name="connsiteX0" fmla="*/ 229 w 229"/>
                <a:gd name="connsiteY0" fmla="*/ 194 h 194"/>
                <a:gd name="connsiteX1" fmla="*/ 229 w 229"/>
                <a:gd name="connsiteY1" fmla="*/ 10 h 194"/>
                <a:gd name="connsiteX2" fmla="*/ 0 w 229"/>
                <a:gd name="connsiteY2" fmla="*/ 0 h 194"/>
                <a:gd name="connsiteX3" fmla="*/ 229 w 229"/>
                <a:gd name="connsiteY3" fmla="*/ 194 h 194"/>
                <a:gd name="connsiteX0" fmla="*/ 231 w 231"/>
                <a:gd name="connsiteY0" fmla="*/ 191 h 191"/>
                <a:gd name="connsiteX1" fmla="*/ 231 w 231"/>
                <a:gd name="connsiteY1" fmla="*/ 7 h 191"/>
                <a:gd name="connsiteX2" fmla="*/ 0 w 231"/>
                <a:gd name="connsiteY2" fmla="*/ 0 h 191"/>
                <a:gd name="connsiteX3" fmla="*/ 231 w 231"/>
                <a:gd name="connsiteY3" fmla="*/ 191 h 191"/>
                <a:gd name="connsiteX0" fmla="*/ 231 w 231"/>
                <a:gd name="connsiteY0" fmla="*/ 191 h 191"/>
                <a:gd name="connsiteX1" fmla="*/ 231 w 231"/>
                <a:gd name="connsiteY1" fmla="*/ 7 h 191"/>
                <a:gd name="connsiteX2" fmla="*/ 0 w 231"/>
                <a:gd name="connsiteY2" fmla="*/ 0 h 191"/>
                <a:gd name="connsiteX3" fmla="*/ 231 w 231"/>
                <a:gd name="connsiteY3" fmla="*/ 191 h 191"/>
                <a:gd name="connsiteX0" fmla="*/ 231 w 231"/>
                <a:gd name="connsiteY0" fmla="*/ 191 h 191"/>
                <a:gd name="connsiteX1" fmla="*/ 228 w 231"/>
                <a:gd name="connsiteY1" fmla="*/ 7 h 191"/>
                <a:gd name="connsiteX2" fmla="*/ 0 w 231"/>
                <a:gd name="connsiteY2" fmla="*/ 0 h 191"/>
                <a:gd name="connsiteX3" fmla="*/ 231 w 231"/>
                <a:gd name="connsiteY3" fmla="*/ 191 h 191"/>
                <a:gd name="connsiteX0" fmla="*/ 231 w 232"/>
                <a:gd name="connsiteY0" fmla="*/ 191 h 191"/>
                <a:gd name="connsiteX1" fmla="*/ 231 w 232"/>
                <a:gd name="connsiteY1" fmla="*/ 1 h 191"/>
                <a:gd name="connsiteX2" fmla="*/ 0 w 232"/>
                <a:gd name="connsiteY2" fmla="*/ 0 h 191"/>
                <a:gd name="connsiteX3" fmla="*/ 231 w 232"/>
                <a:gd name="connsiteY3" fmla="*/ 191 h 191"/>
                <a:gd name="connsiteX0" fmla="*/ 231 w 231"/>
                <a:gd name="connsiteY0" fmla="*/ 191 h 191"/>
                <a:gd name="connsiteX1" fmla="*/ 231 w 231"/>
                <a:gd name="connsiteY1" fmla="*/ 1 h 191"/>
                <a:gd name="connsiteX2" fmla="*/ 0 w 231"/>
                <a:gd name="connsiteY2" fmla="*/ 0 h 191"/>
                <a:gd name="connsiteX3" fmla="*/ 231 w 231"/>
                <a:gd name="connsiteY3" fmla="*/ 191 h 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" h="191">
                  <a:moveTo>
                    <a:pt x="231" y="191"/>
                  </a:moveTo>
                  <a:lnTo>
                    <a:pt x="231" y="1"/>
                  </a:lnTo>
                  <a:lnTo>
                    <a:pt x="0" y="0"/>
                  </a:lnTo>
                  <a:cubicBezTo>
                    <a:pt x="101" y="13"/>
                    <a:pt x="186" y="134"/>
                    <a:pt x="231" y="19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72"/>
          <p:cNvSpPr>
            <a:spLocks noGrp="1" noChangeArrowheads="1"/>
          </p:cNvSpPr>
          <p:nvPr userDrawn="1"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80A5153-A149-4055-BDCC-44273499A8FA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 userDrawn="1"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 userDrawn="1"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7300BEA-04B5-41B9-AD68-3B7FFA20CC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 bwMode="gray">
          <a:xfrm>
            <a:off x="57150" y="154507"/>
            <a:ext cx="1238250" cy="1217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itle 19"/>
          <p:cNvSpPr>
            <a:spLocks noGrp="1"/>
          </p:cNvSpPr>
          <p:nvPr userDrawn="1">
            <p:ph type="title"/>
          </p:nvPr>
        </p:nvSpPr>
        <p:spPr>
          <a:xfrm>
            <a:off x="1219200" y="270734"/>
            <a:ext cx="7467600" cy="1024666"/>
          </a:xfrm>
        </p:spPr>
        <p:txBody>
          <a:bodyPr/>
          <a:lstStyle>
            <a:lvl1pPr algn="l">
              <a:defRPr b="1" cap="none" spc="0">
                <a:ln w="12700">
                  <a:noFill/>
                  <a:prstDash val="solid"/>
                </a:ln>
                <a:gradFill flip="none" rotWithShape="1">
                  <a:gsLst>
                    <a:gs pos="0">
                      <a:schemeClr val="tx2">
                        <a:shade val="30000"/>
                        <a:satMod val="115000"/>
                      </a:schemeClr>
                    </a:gs>
                    <a:gs pos="50000">
                      <a:schemeClr val="tx2">
                        <a:shade val="67500"/>
                        <a:satMod val="115000"/>
                      </a:schemeClr>
                    </a:gs>
                    <a:gs pos="100000">
                      <a:schemeClr val="tx2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237EC3-8120-4808-B799-88671BC576D2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3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10DC4C1-0755-4990-97D6-06394B0A6F7C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6" name="Group 55"/>
          <p:cNvGrpSpPr>
            <a:grpSpLocks/>
          </p:cNvGrpSpPr>
          <p:nvPr userDrawn="1"/>
        </p:nvGrpSpPr>
        <p:grpSpPr bwMode="auto">
          <a:xfrm>
            <a:off x="2" y="-10553"/>
            <a:ext cx="9151646" cy="6540537"/>
            <a:chOff x="0" y="-5"/>
            <a:chExt cx="1197" cy="3099"/>
          </a:xfrm>
        </p:grpSpPr>
        <p:sp>
          <p:nvSpPr>
            <p:cNvPr id="7" name="Rectangle 56"/>
            <p:cNvSpPr>
              <a:spLocks noChangeArrowheads="1"/>
            </p:cNvSpPr>
            <p:nvPr userDrawn="1"/>
          </p:nvSpPr>
          <p:spPr bwMode="hidden">
            <a:xfrm>
              <a:off x="0" y="2393"/>
              <a:ext cx="1196" cy="70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57"/>
            <p:cNvSpPr>
              <a:spLocks/>
            </p:cNvSpPr>
            <p:nvPr userDrawn="1"/>
          </p:nvSpPr>
          <p:spPr bwMode="gray">
            <a:xfrm>
              <a:off x="0" y="1"/>
              <a:ext cx="1196" cy="2990"/>
            </a:xfrm>
            <a:custGeom>
              <a:avLst/>
              <a:gdLst/>
              <a:ahLst/>
              <a:cxnLst>
                <a:cxn ang="0">
                  <a:pos x="1196" y="181"/>
                </a:cxn>
                <a:cxn ang="0">
                  <a:pos x="1196" y="2495"/>
                </a:cxn>
                <a:cxn ang="0">
                  <a:pos x="0" y="2990"/>
                </a:cxn>
                <a:cxn ang="0">
                  <a:pos x="0" y="0"/>
                </a:cxn>
                <a:cxn ang="0">
                  <a:pos x="927" y="0"/>
                </a:cxn>
                <a:cxn ang="0">
                  <a:pos x="1196" y="181"/>
                </a:cxn>
              </a:cxnLst>
              <a:rect l="0" t="0" r="r" b="b"/>
              <a:pathLst>
                <a:path w="1196" h="2990">
                  <a:moveTo>
                    <a:pt x="1196" y="181"/>
                  </a:moveTo>
                  <a:cubicBezTo>
                    <a:pt x="1196" y="181"/>
                    <a:pt x="1196" y="1338"/>
                    <a:pt x="1196" y="2495"/>
                  </a:cubicBezTo>
                  <a:cubicBezTo>
                    <a:pt x="880" y="2815"/>
                    <a:pt x="0" y="2990"/>
                    <a:pt x="0" y="2990"/>
                  </a:cubicBezTo>
                  <a:lnTo>
                    <a:pt x="0" y="0"/>
                  </a:lnTo>
                  <a:lnTo>
                    <a:pt x="927" y="0"/>
                  </a:lnTo>
                  <a:cubicBezTo>
                    <a:pt x="927" y="0"/>
                    <a:pt x="1135" y="107"/>
                    <a:pt x="1196" y="18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8"/>
            <p:cNvSpPr>
              <a:spLocks/>
            </p:cNvSpPr>
            <p:nvPr userDrawn="1"/>
          </p:nvSpPr>
          <p:spPr bwMode="gray">
            <a:xfrm>
              <a:off x="0" y="1"/>
              <a:ext cx="1196" cy="2766"/>
            </a:xfrm>
            <a:custGeom>
              <a:avLst/>
              <a:gdLst/>
              <a:ahLst/>
              <a:cxnLst>
                <a:cxn ang="0">
                  <a:pos x="1196" y="249"/>
                </a:cxn>
                <a:cxn ang="0">
                  <a:pos x="1196" y="2435"/>
                </a:cxn>
                <a:cxn ang="0">
                  <a:pos x="0" y="2766"/>
                </a:cxn>
                <a:cxn ang="0">
                  <a:pos x="0" y="0"/>
                </a:cxn>
                <a:cxn ang="0">
                  <a:pos x="564" y="0"/>
                </a:cxn>
                <a:cxn ang="0">
                  <a:pos x="1196" y="249"/>
                </a:cxn>
              </a:cxnLst>
              <a:rect l="0" t="0" r="r" b="b"/>
              <a:pathLst>
                <a:path w="1196" h="2766">
                  <a:moveTo>
                    <a:pt x="1196" y="249"/>
                  </a:moveTo>
                  <a:cubicBezTo>
                    <a:pt x="1196" y="249"/>
                    <a:pt x="1196" y="1342"/>
                    <a:pt x="1196" y="2435"/>
                  </a:cubicBezTo>
                  <a:cubicBezTo>
                    <a:pt x="686" y="2721"/>
                    <a:pt x="0" y="2766"/>
                    <a:pt x="0" y="2766"/>
                  </a:cubicBezTo>
                  <a:lnTo>
                    <a:pt x="0" y="0"/>
                  </a:lnTo>
                  <a:lnTo>
                    <a:pt x="564" y="0"/>
                  </a:lnTo>
                  <a:cubicBezTo>
                    <a:pt x="564" y="0"/>
                    <a:pt x="912" y="67"/>
                    <a:pt x="1196" y="249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>
                    <a:gamma/>
                    <a:tint val="50980"/>
                    <a:invGamma/>
                  </a:srgbClr>
                </a:gs>
                <a:gs pos="100000">
                  <a:srgbClr val="D3D3D3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59" descr="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495"/>
            <a:stretch>
              <a:fillRect/>
            </a:stretch>
          </p:blipFill>
          <p:spPr bwMode="auto">
            <a:xfrm>
              <a:off x="0" y="-5"/>
              <a:ext cx="1197" cy="2995"/>
            </a:xfrm>
            <a:prstGeom prst="rect">
              <a:avLst/>
            </a:prstGeom>
            <a:noFill/>
          </p:spPr>
        </p:pic>
      </p:grpSp>
      <p:sp>
        <p:nvSpPr>
          <p:cNvPr id="5" name="Rectangle 4"/>
          <p:cNvSpPr/>
          <p:nvPr userDrawn="1"/>
        </p:nvSpPr>
        <p:spPr bwMode="gray">
          <a:xfrm>
            <a:off x="0" y="4343400"/>
            <a:ext cx="2731279" cy="26846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28800"/>
            <a:ext cx="5111750" cy="41449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008313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8AED760-8CC0-43BA-A9F6-31867AD1D685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8C2BD0-65CA-4BC4-A359-236ED944B8A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1"/>
          <p:cNvSpPr>
            <a:spLocks noChangeArrowheads="1"/>
          </p:cNvSpPr>
          <p:nvPr userDrawn="1"/>
        </p:nvSpPr>
        <p:spPr bwMode="gray">
          <a:xfrm>
            <a:off x="1143000" y="990600"/>
            <a:ext cx="7239000" cy="5029200"/>
          </a:xfrm>
          <a:prstGeom prst="rect">
            <a:avLst/>
          </a:prstGeom>
          <a:gradFill flip="none" rotWithShape="1">
            <a:gsLst>
              <a:gs pos="0">
                <a:srgbClr val="DEDEDE">
                  <a:alpha val="90000"/>
                </a:srgbClr>
              </a:gs>
              <a:gs pos="50000">
                <a:srgbClr val="DEDEDE">
                  <a:gamma/>
                  <a:tint val="0"/>
                  <a:invGamma/>
                  <a:alpha val="0"/>
                </a:srgbClr>
              </a:gs>
            </a:gsLst>
            <a:lin ang="27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1"/>
          <p:cNvSpPr/>
          <p:nvPr userDrawn="1"/>
        </p:nvSpPr>
        <p:spPr bwMode="auto">
          <a:xfrm>
            <a:off x="990600" y="5223510"/>
            <a:ext cx="8153400" cy="5715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shade val="79216"/>
                  <a:invGamma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Rectangle 41"/>
          <p:cNvSpPr>
            <a:spLocks noChangeArrowheads="1"/>
          </p:cNvSpPr>
          <p:nvPr userDrawn="1"/>
        </p:nvSpPr>
        <p:spPr bwMode="gray">
          <a:xfrm>
            <a:off x="304800" y="0"/>
            <a:ext cx="8839200" cy="1371600"/>
          </a:xfrm>
          <a:prstGeom prst="rect">
            <a:avLst/>
          </a:prstGeom>
          <a:gradFill rotWithShape="1">
            <a:gsLst>
              <a:gs pos="0">
                <a:srgbClr val="DEDEDE">
                  <a:alpha val="71000"/>
                </a:srgbClr>
              </a:gs>
              <a:gs pos="100000">
                <a:srgbClr val="DEDEDE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990600" y="377190"/>
            <a:ext cx="8153400" cy="6858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8000"/>
                </a:schemeClr>
              </a:gs>
              <a:gs pos="100000">
                <a:schemeClr val="accent1">
                  <a:gamma/>
                  <a:shade val="79216"/>
                  <a:invGamma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943CC6-AAF2-4744-9B80-9D1CD03D96F5}" type="datetimeFigureOut">
              <a:rPr lang="en-US"/>
              <a:pPr/>
              <a:t>9/18/2020</a:t>
            </a:fld>
            <a:endParaRPr lang="en-US"/>
          </a:p>
        </p:txBody>
      </p:sp>
      <p:sp>
        <p:nvSpPr>
          <p:cNvPr id="6" name="Rectangle 7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7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543D1CD-8C2C-4AD3-B329-3A96992B64D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2590800" y="13716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2667000" y="14478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2667000" y="5105400"/>
            <a:ext cx="4419600" cy="762000"/>
          </a:xfrm>
        </p:spPr>
        <p:txBody>
          <a:bodyPr anchor="t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8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grpSp>
        <p:nvGrpSpPr>
          <p:cNvPr id="14" name="Group 55"/>
          <p:cNvGrpSpPr>
            <a:grpSpLocks/>
          </p:cNvGrpSpPr>
          <p:nvPr userDrawn="1"/>
        </p:nvGrpSpPr>
        <p:grpSpPr bwMode="auto">
          <a:xfrm>
            <a:off x="0" y="-3477"/>
            <a:ext cx="1143000" cy="6553200"/>
            <a:chOff x="0" y="0"/>
            <a:chExt cx="1196" cy="3105"/>
          </a:xfrm>
        </p:grpSpPr>
        <p:sp>
          <p:nvSpPr>
            <p:cNvPr id="15" name="Rectangle 56"/>
            <p:cNvSpPr>
              <a:spLocks noChangeArrowheads="1"/>
            </p:cNvSpPr>
            <p:nvPr userDrawn="1"/>
          </p:nvSpPr>
          <p:spPr bwMode="hidden">
            <a:xfrm>
              <a:off x="0" y="2404"/>
              <a:ext cx="1196" cy="70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57"/>
            <p:cNvSpPr>
              <a:spLocks/>
            </p:cNvSpPr>
            <p:nvPr userDrawn="1"/>
          </p:nvSpPr>
          <p:spPr bwMode="gray">
            <a:xfrm>
              <a:off x="0" y="1"/>
              <a:ext cx="1193" cy="2990"/>
            </a:xfrm>
            <a:custGeom>
              <a:avLst/>
              <a:gdLst/>
              <a:ahLst/>
              <a:cxnLst>
                <a:cxn ang="0">
                  <a:pos x="1196" y="181"/>
                </a:cxn>
                <a:cxn ang="0">
                  <a:pos x="1196" y="2495"/>
                </a:cxn>
                <a:cxn ang="0">
                  <a:pos x="0" y="2990"/>
                </a:cxn>
                <a:cxn ang="0">
                  <a:pos x="0" y="0"/>
                </a:cxn>
                <a:cxn ang="0">
                  <a:pos x="927" y="0"/>
                </a:cxn>
                <a:cxn ang="0">
                  <a:pos x="1196" y="181"/>
                </a:cxn>
              </a:cxnLst>
              <a:rect l="0" t="0" r="r" b="b"/>
              <a:pathLst>
                <a:path w="1196" h="2990">
                  <a:moveTo>
                    <a:pt x="1196" y="181"/>
                  </a:moveTo>
                  <a:cubicBezTo>
                    <a:pt x="1196" y="181"/>
                    <a:pt x="1196" y="1338"/>
                    <a:pt x="1196" y="2495"/>
                  </a:cubicBezTo>
                  <a:cubicBezTo>
                    <a:pt x="880" y="2815"/>
                    <a:pt x="0" y="2990"/>
                    <a:pt x="0" y="2990"/>
                  </a:cubicBezTo>
                  <a:lnTo>
                    <a:pt x="0" y="0"/>
                  </a:lnTo>
                  <a:lnTo>
                    <a:pt x="927" y="0"/>
                  </a:lnTo>
                  <a:cubicBezTo>
                    <a:pt x="927" y="0"/>
                    <a:pt x="1135" y="107"/>
                    <a:pt x="1196" y="18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8"/>
            <p:cNvSpPr>
              <a:spLocks/>
            </p:cNvSpPr>
            <p:nvPr userDrawn="1"/>
          </p:nvSpPr>
          <p:spPr bwMode="gray">
            <a:xfrm>
              <a:off x="0" y="217"/>
              <a:ext cx="1196" cy="2550"/>
            </a:xfrm>
            <a:custGeom>
              <a:avLst/>
              <a:gdLst>
                <a:gd name="connsiteX0" fmla="*/ 1196 w 1196"/>
                <a:gd name="connsiteY0" fmla="*/ 326 h 2843"/>
                <a:gd name="connsiteX1" fmla="*/ 1196 w 1196"/>
                <a:gd name="connsiteY1" fmla="*/ 2512 h 2843"/>
                <a:gd name="connsiteX2" fmla="*/ 0 w 1196"/>
                <a:gd name="connsiteY2" fmla="*/ 2843 h 2843"/>
                <a:gd name="connsiteX3" fmla="*/ 0 w 1196"/>
                <a:gd name="connsiteY3" fmla="*/ 0 h 2843"/>
                <a:gd name="connsiteX4" fmla="*/ 564 w 1196"/>
                <a:gd name="connsiteY4" fmla="*/ 77 h 2843"/>
                <a:gd name="connsiteX5" fmla="*/ 1196 w 1196"/>
                <a:gd name="connsiteY5" fmla="*/ 326 h 2843"/>
                <a:gd name="connsiteX0" fmla="*/ 1196 w 1196"/>
                <a:gd name="connsiteY0" fmla="*/ 326 h 2843"/>
                <a:gd name="connsiteX1" fmla="*/ 1196 w 1196"/>
                <a:gd name="connsiteY1" fmla="*/ 2512 h 2843"/>
                <a:gd name="connsiteX2" fmla="*/ 0 w 1196"/>
                <a:gd name="connsiteY2" fmla="*/ 2843 h 2843"/>
                <a:gd name="connsiteX3" fmla="*/ 0 w 1196"/>
                <a:gd name="connsiteY3" fmla="*/ 0 h 2843"/>
                <a:gd name="connsiteX4" fmla="*/ 564 w 1196"/>
                <a:gd name="connsiteY4" fmla="*/ 77 h 2843"/>
                <a:gd name="connsiteX5" fmla="*/ 1196 w 1196"/>
                <a:gd name="connsiteY5" fmla="*/ 326 h 2843"/>
                <a:gd name="connsiteX0" fmla="*/ 1196 w 1196"/>
                <a:gd name="connsiteY0" fmla="*/ 326 h 2843"/>
                <a:gd name="connsiteX1" fmla="*/ 1196 w 1196"/>
                <a:gd name="connsiteY1" fmla="*/ 2512 h 2843"/>
                <a:gd name="connsiteX2" fmla="*/ 0 w 1196"/>
                <a:gd name="connsiteY2" fmla="*/ 2843 h 2843"/>
                <a:gd name="connsiteX3" fmla="*/ 0 w 1196"/>
                <a:gd name="connsiteY3" fmla="*/ 0 h 2843"/>
                <a:gd name="connsiteX4" fmla="*/ 564 w 1196"/>
                <a:gd name="connsiteY4" fmla="*/ 77 h 2843"/>
                <a:gd name="connsiteX5" fmla="*/ 1196 w 1196"/>
                <a:gd name="connsiteY5" fmla="*/ 326 h 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6" h="2843">
                  <a:moveTo>
                    <a:pt x="1196" y="326"/>
                  </a:moveTo>
                  <a:lnTo>
                    <a:pt x="1196" y="2512"/>
                  </a:lnTo>
                  <a:cubicBezTo>
                    <a:pt x="686" y="2798"/>
                    <a:pt x="0" y="2843"/>
                    <a:pt x="0" y="2843"/>
                  </a:cubicBezTo>
                  <a:lnTo>
                    <a:pt x="0" y="0"/>
                  </a:lnTo>
                  <a:cubicBezTo>
                    <a:pt x="214" y="16"/>
                    <a:pt x="456" y="52"/>
                    <a:pt x="564" y="77"/>
                  </a:cubicBezTo>
                  <a:cubicBezTo>
                    <a:pt x="672" y="102"/>
                    <a:pt x="912" y="144"/>
                    <a:pt x="1196" y="326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>
                    <a:gamma/>
                    <a:tint val="50980"/>
                    <a:invGamma/>
                  </a:srgbClr>
                </a:gs>
                <a:gs pos="100000">
                  <a:srgbClr val="D3D3D3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8" name="Picture 59" descr="3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190" cy="3010"/>
            </a:xfrm>
            <a:prstGeom prst="rect">
              <a:avLst/>
            </a:prstGeom>
            <a:noFill/>
          </p:spPr>
        </p:pic>
      </p:grpSp>
      <p:sp>
        <p:nvSpPr>
          <p:cNvPr id="19" name="Rectangle 18"/>
          <p:cNvSpPr/>
          <p:nvPr userDrawn="1"/>
        </p:nvSpPr>
        <p:spPr bwMode="gray">
          <a:xfrm>
            <a:off x="-152400" y="3487589"/>
            <a:ext cx="3429000" cy="33704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54" descr="4"/>
          <p:cNvPicPr>
            <a:picLocks noChangeAspect="1" noChangeArrowheads="1"/>
          </p:cNvPicPr>
          <p:nvPr userDrawn="1"/>
        </p:nvPicPr>
        <p:blipFill>
          <a:blip r:embed="rId4" cstate="print"/>
          <a:srcRect t="12700" b="16742"/>
          <a:stretch>
            <a:fillRect/>
          </a:stretch>
        </p:blipFill>
        <p:spPr bwMode="auto">
          <a:xfrm>
            <a:off x="1135940" y="377190"/>
            <a:ext cx="4224730" cy="67437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 bwMode="auto">
          <a:xfrm>
            <a:off x="1143000" y="323850"/>
            <a:ext cx="7467600" cy="7620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4"/>
          <p:cNvSpPr>
            <a:spLocks noChangeArrowheads="1"/>
          </p:cNvSpPr>
          <p:nvPr/>
        </p:nvSpPr>
        <p:spPr bwMode="gray">
          <a:xfrm>
            <a:off x="0" y="1079653"/>
            <a:ext cx="9144000" cy="815248"/>
          </a:xfrm>
          <a:prstGeom prst="rect">
            <a:avLst/>
          </a:prstGeom>
          <a:gradFill rotWithShape="1">
            <a:gsLst>
              <a:gs pos="0">
                <a:schemeClr val="tx1">
                  <a:lumMod val="50000"/>
                  <a:lumOff val="50000"/>
                  <a:alpha val="34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04800" y="-3686"/>
            <a:ext cx="8848711" cy="1745528"/>
            <a:chOff x="304800" y="-62617"/>
            <a:chExt cx="8848711" cy="1848384"/>
          </a:xfrm>
        </p:grpSpPr>
        <p:pic>
          <p:nvPicPr>
            <p:cNvPr id="19" name="Picture 54" descr="4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5660" y="-22046"/>
              <a:ext cx="1763010" cy="1355917"/>
            </a:xfrm>
            <a:prstGeom prst="rect">
              <a:avLst/>
            </a:prstGeom>
            <a:noFill/>
          </p:spPr>
        </p:pic>
        <p:sp>
          <p:nvSpPr>
            <p:cNvPr id="58" name="Rectangle 41"/>
            <p:cNvSpPr>
              <a:spLocks noChangeArrowheads="1"/>
            </p:cNvSpPr>
            <p:nvPr/>
          </p:nvSpPr>
          <p:spPr bwMode="gray">
            <a:xfrm>
              <a:off x="304800" y="-58713"/>
              <a:ext cx="8839200" cy="503716"/>
            </a:xfrm>
            <a:prstGeom prst="rect">
              <a:avLst/>
            </a:prstGeom>
            <a:gradFill rotWithShape="1">
              <a:gsLst>
                <a:gs pos="0">
                  <a:srgbClr val="DEDEDE">
                    <a:alpha val="50000"/>
                  </a:srgbClr>
                </a:gs>
                <a:gs pos="100000">
                  <a:srgbClr val="DEDEDE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4" name="Group 45"/>
            <p:cNvGrpSpPr>
              <a:grpSpLocks/>
            </p:cNvGrpSpPr>
            <p:nvPr/>
          </p:nvGrpSpPr>
          <p:grpSpPr bwMode="auto">
            <a:xfrm>
              <a:off x="381000" y="-62617"/>
              <a:ext cx="8772511" cy="1848384"/>
              <a:chOff x="1154" y="-131"/>
              <a:chExt cx="4613" cy="3867"/>
            </a:xfrm>
          </p:grpSpPr>
          <p:sp>
            <p:nvSpPr>
              <p:cNvPr id="55" name="Freeform 46"/>
              <p:cNvSpPr>
                <a:spLocks/>
              </p:cNvSpPr>
              <p:nvPr userDrawn="1"/>
            </p:nvSpPr>
            <p:spPr bwMode="gray">
              <a:xfrm>
                <a:off x="1164" y="-131"/>
                <a:ext cx="4598" cy="3867"/>
              </a:xfrm>
              <a:custGeom>
                <a:avLst/>
                <a:gdLst>
                  <a:gd name="connsiteX0" fmla="*/ 1 w 4598"/>
                  <a:gd name="connsiteY0" fmla="*/ 385 h 3867"/>
                  <a:gd name="connsiteX1" fmla="*/ 0 w 4598"/>
                  <a:gd name="connsiteY1" fmla="*/ 2549 h 3867"/>
                  <a:gd name="connsiteX2" fmla="*/ 4598 w 4598"/>
                  <a:gd name="connsiteY2" fmla="*/ 3867 h 3867"/>
                  <a:gd name="connsiteX3" fmla="*/ 4598 w 4598"/>
                  <a:gd name="connsiteY3" fmla="*/ 132 h 3867"/>
                  <a:gd name="connsiteX4" fmla="*/ 2019 w 4598"/>
                  <a:gd name="connsiteY4" fmla="*/ 0 h 3867"/>
                  <a:gd name="connsiteX5" fmla="*/ 1 w 4598"/>
                  <a:gd name="connsiteY5" fmla="*/ 385 h 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8" h="3867">
                    <a:moveTo>
                      <a:pt x="1" y="385"/>
                    </a:moveTo>
                    <a:cubicBezTo>
                      <a:pt x="0" y="1467"/>
                      <a:pt x="0" y="2549"/>
                      <a:pt x="0" y="2549"/>
                    </a:cubicBezTo>
                    <a:cubicBezTo>
                      <a:pt x="3016" y="2693"/>
                      <a:pt x="4598" y="3867"/>
                      <a:pt x="4598" y="3867"/>
                    </a:cubicBezTo>
                    <a:lnTo>
                      <a:pt x="4598" y="132"/>
                    </a:lnTo>
                    <a:lnTo>
                      <a:pt x="2019" y="0"/>
                    </a:lnTo>
                    <a:cubicBezTo>
                      <a:pt x="2019" y="0"/>
                      <a:pt x="1024" y="350"/>
                      <a:pt x="1" y="38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47"/>
              <p:cNvSpPr>
                <a:spLocks/>
              </p:cNvSpPr>
              <p:nvPr userDrawn="1"/>
            </p:nvSpPr>
            <p:spPr bwMode="gray">
              <a:xfrm>
                <a:off x="1154" y="-131"/>
                <a:ext cx="4613" cy="3640"/>
              </a:xfrm>
              <a:custGeom>
                <a:avLst/>
                <a:gdLst>
                  <a:gd name="connsiteX0" fmla="*/ 4608 w 4608"/>
                  <a:gd name="connsiteY0" fmla="*/ 119 h 3627"/>
                  <a:gd name="connsiteX1" fmla="*/ 2471 w 4608"/>
                  <a:gd name="connsiteY1" fmla="*/ 0 h 3627"/>
                  <a:gd name="connsiteX2" fmla="*/ 0 w 4608"/>
                  <a:gd name="connsiteY2" fmla="*/ 442 h 3627"/>
                  <a:gd name="connsiteX3" fmla="*/ 2 w 4608"/>
                  <a:gd name="connsiteY3" fmla="*/ 2475 h 3627"/>
                  <a:gd name="connsiteX4" fmla="*/ 4605 w 4608"/>
                  <a:gd name="connsiteY4" fmla="*/ 3627 h 3627"/>
                  <a:gd name="connsiteX5" fmla="*/ 4608 w 4608"/>
                  <a:gd name="connsiteY5" fmla="*/ 119 h 3627"/>
                  <a:gd name="connsiteX0" fmla="*/ 4605 w 4606"/>
                  <a:gd name="connsiteY0" fmla="*/ 0 h 3640"/>
                  <a:gd name="connsiteX1" fmla="*/ 2471 w 4606"/>
                  <a:gd name="connsiteY1" fmla="*/ 13 h 3640"/>
                  <a:gd name="connsiteX2" fmla="*/ 0 w 4606"/>
                  <a:gd name="connsiteY2" fmla="*/ 455 h 3640"/>
                  <a:gd name="connsiteX3" fmla="*/ 2 w 4606"/>
                  <a:gd name="connsiteY3" fmla="*/ 2488 h 3640"/>
                  <a:gd name="connsiteX4" fmla="*/ 4605 w 4606"/>
                  <a:gd name="connsiteY4" fmla="*/ 3640 h 3640"/>
                  <a:gd name="connsiteX5" fmla="*/ 4605 w 4606"/>
                  <a:gd name="connsiteY5" fmla="*/ 0 h 3640"/>
                  <a:gd name="connsiteX0" fmla="*/ 4605 w 4606"/>
                  <a:gd name="connsiteY0" fmla="*/ 0 h 3640"/>
                  <a:gd name="connsiteX1" fmla="*/ 2421 w 4606"/>
                  <a:gd name="connsiteY1" fmla="*/ 26 h 3640"/>
                  <a:gd name="connsiteX2" fmla="*/ 0 w 4606"/>
                  <a:gd name="connsiteY2" fmla="*/ 455 h 3640"/>
                  <a:gd name="connsiteX3" fmla="*/ 2 w 4606"/>
                  <a:gd name="connsiteY3" fmla="*/ 2488 h 3640"/>
                  <a:gd name="connsiteX4" fmla="*/ 4605 w 4606"/>
                  <a:gd name="connsiteY4" fmla="*/ 3640 h 3640"/>
                  <a:gd name="connsiteX5" fmla="*/ 4605 w 4606"/>
                  <a:gd name="connsiteY5" fmla="*/ 0 h 3640"/>
                  <a:gd name="connsiteX0" fmla="*/ 4605 w 4606"/>
                  <a:gd name="connsiteY0" fmla="*/ 0 h 3640"/>
                  <a:gd name="connsiteX1" fmla="*/ 2421 w 4606"/>
                  <a:gd name="connsiteY1" fmla="*/ 13 h 3640"/>
                  <a:gd name="connsiteX2" fmla="*/ 0 w 4606"/>
                  <a:gd name="connsiteY2" fmla="*/ 455 h 3640"/>
                  <a:gd name="connsiteX3" fmla="*/ 2 w 4606"/>
                  <a:gd name="connsiteY3" fmla="*/ 2488 h 3640"/>
                  <a:gd name="connsiteX4" fmla="*/ 4605 w 4606"/>
                  <a:gd name="connsiteY4" fmla="*/ 3640 h 3640"/>
                  <a:gd name="connsiteX5" fmla="*/ 4605 w 4606"/>
                  <a:gd name="connsiteY5" fmla="*/ 0 h 3640"/>
                  <a:gd name="connsiteX0" fmla="*/ 4605 w 4606"/>
                  <a:gd name="connsiteY0" fmla="*/ 0 h 3640"/>
                  <a:gd name="connsiteX1" fmla="*/ 2302 w 4606"/>
                  <a:gd name="connsiteY1" fmla="*/ 13 h 3640"/>
                  <a:gd name="connsiteX2" fmla="*/ 0 w 4606"/>
                  <a:gd name="connsiteY2" fmla="*/ 455 h 3640"/>
                  <a:gd name="connsiteX3" fmla="*/ 2 w 4606"/>
                  <a:gd name="connsiteY3" fmla="*/ 2488 h 3640"/>
                  <a:gd name="connsiteX4" fmla="*/ 4605 w 4606"/>
                  <a:gd name="connsiteY4" fmla="*/ 3640 h 3640"/>
                  <a:gd name="connsiteX5" fmla="*/ 4605 w 4606"/>
                  <a:gd name="connsiteY5" fmla="*/ 0 h 3640"/>
                  <a:gd name="connsiteX0" fmla="*/ 4605 w 4606"/>
                  <a:gd name="connsiteY0" fmla="*/ 0 h 3640"/>
                  <a:gd name="connsiteX1" fmla="*/ 2302 w 4606"/>
                  <a:gd name="connsiteY1" fmla="*/ 13 h 3640"/>
                  <a:gd name="connsiteX2" fmla="*/ 0 w 4606"/>
                  <a:gd name="connsiteY2" fmla="*/ 455 h 3640"/>
                  <a:gd name="connsiteX3" fmla="*/ 2 w 4606"/>
                  <a:gd name="connsiteY3" fmla="*/ 2488 h 3640"/>
                  <a:gd name="connsiteX4" fmla="*/ 4605 w 4606"/>
                  <a:gd name="connsiteY4" fmla="*/ 3640 h 3640"/>
                  <a:gd name="connsiteX5" fmla="*/ 4605 w 4606"/>
                  <a:gd name="connsiteY5" fmla="*/ 0 h 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6" h="3640">
                    <a:moveTo>
                      <a:pt x="4605" y="0"/>
                    </a:moveTo>
                    <a:lnTo>
                      <a:pt x="2302" y="13"/>
                    </a:lnTo>
                    <a:cubicBezTo>
                      <a:pt x="1115" y="415"/>
                      <a:pt x="0" y="455"/>
                      <a:pt x="0" y="455"/>
                    </a:cubicBezTo>
                    <a:cubicBezTo>
                      <a:pt x="1" y="1133"/>
                      <a:pt x="1" y="1810"/>
                      <a:pt x="2" y="2488"/>
                    </a:cubicBezTo>
                    <a:cubicBezTo>
                      <a:pt x="2" y="2488"/>
                      <a:pt x="2598" y="2478"/>
                      <a:pt x="4605" y="3640"/>
                    </a:cubicBezTo>
                    <a:cubicBezTo>
                      <a:pt x="4606" y="1886"/>
                      <a:pt x="4603" y="1754"/>
                      <a:pt x="4605" y="0"/>
                    </a:cubicBezTo>
                    <a:close/>
                  </a:path>
                </a:pathLst>
              </a:custGeom>
              <a:blipFill dpi="0" rotWithShape="1">
                <a:blip r:embed="rId14">
                  <a:lum bright="-5000"/>
                </a:blip>
                <a:srcRect/>
                <a:tile tx="0" ty="-685800" sx="100000" sy="100000" flip="none" algn="r"/>
              </a:blip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7"/>
              <p:cNvSpPr>
                <a:spLocks/>
              </p:cNvSpPr>
              <p:nvPr userDrawn="1"/>
            </p:nvSpPr>
            <p:spPr bwMode="gray">
              <a:xfrm>
                <a:off x="1189" y="-116"/>
                <a:ext cx="4578" cy="3703"/>
              </a:xfrm>
              <a:custGeom>
                <a:avLst/>
                <a:gdLst>
                  <a:gd name="connsiteX0" fmla="*/ 4608 w 4608"/>
                  <a:gd name="connsiteY0" fmla="*/ 92 h 3600"/>
                  <a:gd name="connsiteX1" fmla="*/ 2484 w 4608"/>
                  <a:gd name="connsiteY1" fmla="*/ 0 h 3600"/>
                  <a:gd name="connsiteX2" fmla="*/ 0 w 4608"/>
                  <a:gd name="connsiteY2" fmla="*/ 415 h 3600"/>
                  <a:gd name="connsiteX3" fmla="*/ 2 w 4608"/>
                  <a:gd name="connsiteY3" fmla="*/ 2448 h 3600"/>
                  <a:gd name="connsiteX4" fmla="*/ 4605 w 4608"/>
                  <a:gd name="connsiteY4" fmla="*/ 3600 h 3600"/>
                  <a:gd name="connsiteX5" fmla="*/ 4608 w 4608"/>
                  <a:gd name="connsiteY5" fmla="*/ 92 h 3600"/>
                  <a:gd name="connsiteX0" fmla="*/ 4599 w 4606"/>
                  <a:gd name="connsiteY0" fmla="*/ 1 h 3600"/>
                  <a:gd name="connsiteX1" fmla="*/ 2484 w 4606"/>
                  <a:gd name="connsiteY1" fmla="*/ 0 h 3600"/>
                  <a:gd name="connsiteX2" fmla="*/ 0 w 4606"/>
                  <a:gd name="connsiteY2" fmla="*/ 415 h 3600"/>
                  <a:gd name="connsiteX3" fmla="*/ 2 w 4606"/>
                  <a:gd name="connsiteY3" fmla="*/ 2448 h 3600"/>
                  <a:gd name="connsiteX4" fmla="*/ 4605 w 4606"/>
                  <a:gd name="connsiteY4" fmla="*/ 3600 h 3600"/>
                  <a:gd name="connsiteX5" fmla="*/ 4599 w 4606"/>
                  <a:gd name="connsiteY5" fmla="*/ 1 h 3600"/>
                  <a:gd name="connsiteX0" fmla="*/ 4599 w 4606"/>
                  <a:gd name="connsiteY0" fmla="*/ 1 h 3600"/>
                  <a:gd name="connsiteX1" fmla="*/ 2190 w 4606"/>
                  <a:gd name="connsiteY1" fmla="*/ 0 h 3600"/>
                  <a:gd name="connsiteX2" fmla="*/ 0 w 4606"/>
                  <a:gd name="connsiteY2" fmla="*/ 415 h 3600"/>
                  <a:gd name="connsiteX3" fmla="*/ 2 w 4606"/>
                  <a:gd name="connsiteY3" fmla="*/ 2448 h 3600"/>
                  <a:gd name="connsiteX4" fmla="*/ 4605 w 4606"/>
                  <a:gd name="connsiteY4" fmla="*/ 3600 h 3600"/>
                  <a:gd name="connsiteX5" fmla="*/ 4599 w 4606"/>
                  <a:gd name="connsiteY5" fmla="*/ 1 h 3600"/>
                  <a:gd name="connsiteX0" fmla="*/ 4599 w 4606"/>
                  <a:gd name="connsiteY0" fmla="*/ 1 h 3600"/>
                  <a:gd name="connsiteX1" fmla="*/ 2190 w 4606"/>
                  <a:gd name="connsiteY1" fmla="*/ 0 h 3600"/>
                  <a:gd name="connsiteX2" fmla="*/ 0 w 4606"/>
                  <a:gd name="connsiteY2" fmla="*/ 415 h 3600"/>
                  <a:gd name="connsiteX3" fmla="*/ 2 w 4606"/>
                  <a:gd name="connsiteY3" fmla="*/ 2448 h 3600"/>
                  <a:gd name="connsiteX4" fmla="*/ 4605 w 4606"/>
                  <a:gd name="connsiteY4" fmla="*/ 3600 h 3600"/>
                  <a:gd name="connsiteX5" fmla="*/ 4599 w 4606"/>
                  <a:gd name="connsiteY5" fmla="*/ 1 h 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06" h="3600">
                    <a:moveTo>
                      <a:pt x="4599" y="1"/>
                    </a:moveTo>
                    <a:lnTo>
                      <a:pt x="2190" y="0"/>
                    </a:lnTo>
                    <a:cubicBezTo>
                      <a:pt x="1008" y="382"/>
                      <a:pt x="0" y="415"/>
                      <a:pt x="0" y="415"/>
                    </a:cubicBezTo>
                    <a:cubicBezTo>
                      <a:pt x="1" y="1093"/>
                      <a:pt x="1" y="1770"/>
                      <a:pt x="2" y="2448"/>
                    </a:cubicBezTo>
                    <a:cubicBezTo>
                      <a:pt x="2" y="2448"/>
                      <a:pt x="2598" y="2438"/>
                      <a:pt x="4605" y="3600"/>
                    </a:cubicBezTo>
                    <a:cubicBezTo>
                      <a:pt x="4606" y="1846"/>
                      <a:pt x="4597" y="1755"/>
                      <a:pt x="459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alpha val="76000"/>
                    </a:schemeClr>
                  </a:gs>
                  <a:gs pos="31000">
                    <a:schemeClr val="accent1">
                      <a:lumMod val="50000"/>
                      <a:alpha val="72000"/>
                    </a:schemeClr>
                  </a:gs>
                  <a:gs pos="88000">
                    <a:schemeClr val="accent1">
                      <a:alpha val="0"/>
                    </a:schemeClr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" name="Picture 54" descr="4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3000" y="53788"/>
              <a:ext cx="1279600" cy="1172584"/>
            </a:xfrm>
            <a:prstGeom prst="rect">
              <a:avLst/>
            </a:prstGeom>
            <a:noFill/>
          </p:spPr>
        </p:pic>
      </p:grpSp>
      <p:grpSp>
        <p:nvGrpSpPr>
          <p:cNvPr id="44" name="Group 55"/>
          <p:cNvGrpSpPr>
            <a:grpSpLocks/>
          </p:cNvGrpSpPr>
          <p:nvPr/>
        </p:nvGrpSpPr>
        <p:grpSpPr bwMode="auto">
          <a:xfrm>
            <a:off x="0" y="0"/>
            <a:ext cx="477632" cy="1651911"/>
            <a:chOff x="0" y="0"/>
            <a:chExt cx="1202" cy="3113"/>
          </a:xfrm>
        </p:grpSpPr>
        <p:sp>
          <p:nvSpPr>
            <p:cNvPr id="45" name="Rectangle 56"/>
            <p:cNvSpPr>
              <a:spLocks noChangeArrowheads="1"/>
            </p:cNvSpPr>
            <p:nvPr userDrawn="1"/>
          </p:nvSpPr>
          <p:spPr bwMode="hidden">
            <a:xfrm>
              <a:off x="0" y="2412"/>
              <a:ext cx="1196" cy="701"/>
            </a:xfrm>
            <a:prstGeom prst="rect">
              <a:avLst/>
            </a:prstGeom>
            <a:gradFill rotWithShape="1">
              <a:gsLst>
                <a:gs pos="0">
                  <a:schemeClr val="bg1">
                    <a:lumMod val="75000"/>
                    <a:alpha val="69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57"/>
            <p:cNvSpPr>
              <a:spLocks/>
            </p:cNvSpPr>
            <p:nvPr userDrawn="1"/>
          </p:nvSpPr>
          <p:spPr bwMode="gray">
            <a:xfrm>
              <a:off x="0" y="1"/>
              <a:ext cx="1193" cy="2990"/>
            </a:xfrm>
            <a:custGeom>
              <a:avLst/>
              <a:gdLst/>
              <a:ahLst/>
              <a:cxnLst>
                <a:cxn ang="0">
                  <a:pos x="1196" y="181"/>
                </a:cxn>
                <a:cxn ang="0">
                  <a:pos x="1196" y="2495"/>
                </a:cxn>
                <a:cxn ang="0">
                  <a:pos x="0" y="2990"/>
                </a:cxn>
                <a:cxn ang="0">
                  <a:pos x="0" y="0"/>
                </a:cxn>
                <a:cxn ang="0">
                  <a:pos x="927" y="0"/>
                </a:cxn>
                <a:cxn ang="0">
                  <a:pos x="1196" y="181"/>
                </a:cxn>
              </a:cxnLst>
              <a:rect l="0" t="0" r="r" b="b"/>
              <a:pathLst>
                <a:path w="1196" h="2990">
                  <a:moveTo>
                    <a:pt x="1196" y="181"/>
                  </a:moveTo>
                  <a:cubicBezTo>
                    <a:pt x="1196" y="181"/>
                    <a:pt x="1196" y="1338"/>
                    <a:pt x="1196" y="2495"/>
                  </a:cubicBezTo>
                  <a:cubicBezTo>
                    <a:pt x="880" y="2815"/>
                    <a:pt x="0" y="2990"/>
                    <a:pt x="0" y="2990"/>
                  </a:cubicBezTo>
                  <a:lnTo>
                    <a:pt x="0" y="0"/>
                  </a:lnTo>
                  <a:lnTo>
                    <a:pt x="927" y="0"/>
                  </a:lnTo>
                  <a:cubicBezTo>
                    <a:pt x="927" y="0"/>
                    <a:pt x="1135" y="107"/>
                    <a:pt x="1196" y="18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9216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8"/>
            <p:cNvSpPr>
              <a:spLocks/>
            </p:cNvSpPr>
            <p:nvPr userDrawn="1"/>
          </p:nvSpPr>
          <p:spPr bwMode="gray">
            <a:xfrm>
              <a:off x="0" y="1"/>
              <a:ext cx="1196" cy="2766"/>
            </a:xfrm>
            <a:custGeom>
              <a:avLst/>
              <a:gdLst/>
              <a:ahLst/>
              <a:cxnLst>
                <a:cxn ang="0">
                  <a:pos x="1196" y="249"/>
                </a:cxn>
                <a:cxn ang="0">
                  <a:pos x="1196" y="2435"/>
                </a:cxn>
                <a:cxn ang="0">
                  <a:pos x="0" y="2766"/>
                </a:cxn>
                <a:cxn ang="0">
                  <a:pos x="0" y="0"/>
                </a:cxn>
                <a:cxn ang="0">
                  <a:pos x="564" y="0"/>
                </a:cxn>
                <a:cxn ang="0">
                  <a:pos x="1196" y="249"/>
                </a:cxn>
              </a:cxnLst>
              <a:rect l="0" t="0" r="r" b="b"/>
              <a:pathLst>
                <a:path w="1196" h="2766">
                  <a:moveTo>
                    <a:pt x="1196" y="249"/>
                  </a:moveTo>
                  <a:cubicBezTo>
                    <a:pt x="1196" y="249"/>
                    <a:pt x="1196" y="1342"/>
                    <a:pt x="1196" y="2435"/>
                  </a:cubicBezTo>
                  <a:cubicBezTo>
                    <a:pt x="686" y="2721"/>
                    <a:pt x="0" y="2766"/>
                    <a:pt x="0" y="2766"/>
                  </a:cubicBezTo>
                  <a:lnTo>
                    <a:pt x="0" y="0"/>
                  </a:lnTo>
                  <a:lnTo>
                    <a:pt x="564" y="0"/>
                  </a:lnTo>
                  <a:cubicBezTo>
                    <a:pt x="564" y="0"/>
                    <a:pt x="912" y="67"/>
                    <a:pt x="1196" y="249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>
                    <a:gamma/>
                    <a:tint val="50980"/>
                    <a:invGamma/>
                  </a:srgbClr>
                </a:gs>
                <a:gs pos="100000">
                  <a:srgbClr val="C0C0C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48" name="Picture 59" descr="3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0" y="0"/>
              <a:ext cx="1202" cy="2991"/>
            </a:xfrm>
            <a:prstGeom prst="rect">
              <a:avLst/>
            </a:prstGeom>
            <a:noFill/>
          </p:spPr>
        </p:pic>
      </p:grpSp>
      <p:sp>
        <p:nvSpPr>
          <p:cNvPr id="57" name="Rectangle 40"/>
          <p:cNvSpPr>
            <a:spLocks noChangeArrowheads="1"/>
          </p:cNvSpPr>
          <p:nvPr/>
        </p:nvSpPr>
        <p:spPr bwMode="ltGray">
          <a:xfrm>
            <a:off x="0" y="4648200"/>
            <a:ext cx="9144000" cy="2209800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1">
                  <a:lumMod val="50000"/>
                  <a:lumOff val="50000"/>
                  <a:alpha val="3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9" name="Picture 42" descr="3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ltGray">
          <a:xfrm>
            <a:off x="16293" y="4800600"/>
            <a:ext cx="9111413" cy="205740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 bwMode="gray">
          <a:xfrm>
            <a:off x="218799" y="369065"/>
            <a:ext cx="1272150" cy="12504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7542B-D8AF-4E71-AF3D-9F71CA48B97A}" type="datetimeFigureOut">
              <a:rPr lang="en-US" smtClean="0"/>
              <a:pPr/>
              <a:t>9/18/2020</a:t>
            </a:fld>
            <a:endParaRPr lang="en-US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36B6-50C2-494D-845E-4D96331DD8F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43" name="Rectangle 71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3" name="Title Placeholder 42"/>
          <p:cNvSpPr>
            <a:spLocks noGrp="1"/>
          </p:cNvSpPr>
          <p:nvPr>
            <p:ph type="title"/>
          </p:nvPr>
        </p:nvSpPr>
        <p:spPr bwMode="gray">
          <a:xfrm>
            <a:off x="609600" y="173020"/>
            <a:ext cx="8001000" cy="1024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3600" b="1" cap="none" spc="0">
          <a:ln w="18415" cmpd="sng">
            <a:noFill/>
            <a:prstDash val="solid"/>
          </a:ln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100000">
                <a:srgbClr val="FFFFFF"/>
              </a:gs>
            </a:gsLst>
            <a:lin ang="27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1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628800"/>
            <a:ext cx="1296144" cy="936104"/>
          </a:xfrm>
        </p:spPr>
        <p:txBody>
          <a:bodyPr>
            <a:noAutofit/>
          </a:bodyPr>
          <a:lstStyle/>
          <a:p>
            <a:pPr algn="ctr"/>
            <a: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  <a:t>A</a:t>
            </a:r>
            <a:r>
              <a:rPr lang="en-US" altLang="ko-KR" sz="2000" baseline="30000" dirty="0"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br>
              <a:rPr lang="en-US" altLang="ko-KR" sz="2000" baseline="30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 err="1">
                <a:latin typeface="HY강B" panose="02030600000101010101" pitchFamily="18" charset="-127"/>
                <a:ea typeface="HY강B" panose="02030600000101010101" pitchFamily="18" charset="-127"/>
              </a:rPr>
              <a:t>샛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별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재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활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주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간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보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호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센</a:t>
            </a:r>
            <a:br>
              <a:rPr lang="en-US" altLang="ko-KR" sz="2000" dirty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2000" dirty="0">
                <a:latin typeface="HY강B" panose="02030600000101010101" pitchFamily="18" charset="-127"/>
                <a:ea typeface="HY강B" panose="02030600000101010101" pitchFamily="18" charset="-127"/>
              </a:rPr>
              <a:t>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4311515"/>
            <a:ext cx="5189904" cy="2232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2000" b="1" dirty="0">
                <a:latin typeface="HY강B" panose="02030600000101010101" pitchFamily="18" charset="-127"/>
                <a:ea typeface="HY강B" panose="02030600000101010101" pitchFamily="18" charset="-127"/>
              </a:rPr>
              <a:t>어르신들의 행복한 노후를 위한</a:t>
            </a:r>
            <a:endParaRPr lang="en-US" altLang="ko-KR" sz="2000" b="1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2000" b="1" dirty="0">
                <a:solidFill>
                  <a:srgbClr val="00B05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Healing </a:t>
            </a:r>
            <a:r>
              <a:rPr lang="ko-KR" altLang="en-US" sz="2000" b="1" dirty="0">
                <a:solidFill>
                  <a:srgbClr val="00B05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특화 프로그램</a:t>
            </a:r>
            <a:endParaRPr lang="en-US" altLang="ko-KR" sz="2000" b="1" dirty="0">
              <a:solidFill>
                <a:srgbClr val="00B05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>
              <a:lnSpc>
                <a:spcPct val="200000"/>
              </a:lnSpc>
            </a:pPr>
            <a:r>
              <a:rPr lang="en-US" altLang="ko-KR" sz="36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“</a:t>
            </a:r>
            <a:r>
              <a:rPr lang="ko-KR" altLang="en-US" sz="36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집 보다 좋아</a:t>
            </a:r>
            <a:r>
              <a:rPr lang="en-US" altLang="ko-KR" sz="3600" b="1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＂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EE444C5-0262-42F8-80FD-AC7E869AD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584684"/>
            <a:ext cx="5112568" cy="30963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91DD1D-78D3-4CBE-9B8E-C9E6917A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12" y="2059272"/>
            <a:ext cx="3814188" cy="235053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AEA75BB-ED2B-49F7-ADAB-3F46BA845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59271"/>
            <a:ext cx="3998912" cy="2350538"/>
          </a:xfrm>
          <a:prstGeom prst="rect">
            <a:avLst/>
          </a:prstGeom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4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인지활동 프로그램</a:t>
            </a:r>
          </a:p>
        </p:txBody>
      </p:sp>
      <p:sp>
        <p:nvSpPr>
          <p:cNvPr id="2" name="모서리가 둥근 직사각형 1"/>
          <p:cNvSpPr/>
          <p:nvPr/>
        </p:nvSpPr>
        <p:spPr bwMode="auto">
          <a:xfrm>
            <a:off x="1374056" y="3933056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워크북활동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5557912" y="3933056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젠가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 게임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11969" y="4819701"/>
            <a:ext cx="8207375" cy="1929383"/>
          </a:xfrm>
          <a:prstGeom prst="roundRect">
            <a:avLst>
              <a:gd name="adj" fmla="val 6245"/>
            </a:avLst>
          </a:prstGeom>
          <a:gradFill rotWithShape="1">
            <a:gsLst>
              <a:gs pos="0">
                <a:srgbClr val="032C7F"/>
              </a:gs>
              <a:gs pos="50000">
                <a:srgbClr val="65B4F5"/>
              </a:gs>
              <a:gs pos="100000">
                <a:srgbClr val="032C7F"/>
              </a:gs>
            </a:gsLst>
            <a:lin ang="5400000" scaled="1"/>
          </a:gradFill>
          <a:ln w="3175" algn="ctr">
            <a:solidFill>
              <a:schemeClr val="accent1"/>
            </a:solidFill>
            <a:round/>
            <a:headEnd/>
            <a:tailEnd/>
          </a:ln>
        </p:spPr>
        <p:txBody>
          <a:bodyPr wrap="none" lIns="91428" tIns="45714" rIns="91428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ko-KR" altLang="en-US" dirty="0"/>
              <a:t>주의집중</a:t>
            </a:r>
            <a:r>
              <a:rPr lang="en-US" altLang="ko-KR" dirty="0"/>
              <a:t>, </a:t>
            </a:r>
            <a:r>
              <a:rPr lang="ko-KR" altLang="en-US" dirty="0"/>
              <a:t>계산력증진</a:t>
            </a:r>
            <a:r>
              <a:rPr lang="en-US" altLang="ko-KR" dirty="0"/>
              <a:t> </a:t>
            </a:r>
            <a:r>
              <a:rPr lang="ko-KR" altLang="en-US" dirty="0"/>
              <a:t>등의 인지기능 향상</a:t>
            </a:r>
            <a:r>
              <a:rPr lang="en-US" altLang="ko-KR" dirty="0"/>
              <a:t> </a:t>
            </a:r>
            <a:r>
              <a:rPr lang="ko-KR" altLang="en-US" dirty="0"/>
              <a:t>및 자기표현 및 사회적향상 도움</a:t>
            </a:r>
            <a:r>
              <a:rPr lang="en-US" altLang="ko-KR" dirty="0"/>
              <a:t>.</a:t>
            </a:r>
          </a:p>
          <a:p>
            <a:pPr marL="285750" indent="-285750" algn="l" eaLnBrk="1" hangingPunct="1">
              <a:buFontTx/>
              <a:buChar char="-"/>
            </a:pPr>
            <a:r>
              <a:rPr lang="ko-KR" altLang="en-US" dirty="0"/>
              <a:t>자기주도적 표현을 통한 정서지능향상에 도움</a:t>
            </a:r>
            <a:endParaRPr lang="en-US" altLang="ko-KR" dirty="0"/>
          </a:p>
          <a:p>
            <a:pPr marL="285750" indent="-285750" algn="l" eaLnBrk="1" hangingPunct="1">
              <a:buFontTx/>
              <a:buChar char="-"/>
            </a:pPr>
            <a:r>
              <a:rPr lang="ko-KR" altLang="en-US" dirty="0"/>
              <a:t>노인들의 </a:t>
            </a:r>
            <a:r>
              <a:rPr lang="ko-KR" altLang="en-US" dirty="0" err="1"/>
              <a:t>고립감</a:t>
            </a:r>
            <a:r>
              <a:rPr lang="en-US" altLang="ko-KR" dirty="0"/>
              <a:t>, </a:t>
            </a:r>
            <a:r>
              <a:rPr lang="ko-KR" altLang="en-US" dirty="0" err="1"/>
              <a:t>우울감</a:t>
            </a:r>
            <a:r>
              <a:rPr lang="en-US" altLang="ko-KR" dirty="0"/>
              <a:t>, </a:t>
            </a:r>
            <a:r>
              <a:rPr lang="ko-KR" altLang="en-US" dirty="0"/>
              <a:t>낮은 자아존중감 등에 도움</a:t>
            </a:r>
            <a:r>
              <a:rPr lang="en-US" altLang="ko-KR" dirty="0"/>
              <a:t>.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61181" y="4849864"/>
            <a:ext cx="8053388" cy="2968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alpha val="37999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000" tIns="19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951831" y="4440289"/>
            <a:ext cx="5184775" cy="792162"/>
            <a:chOff x="1020" y="4337"/>
            <a:chExt cx="3493" cy="907"/>
          </a:xfrm>
        </p:grpSpPr>
        <p:pic>
          <p:nvPicPr>
            <p:cNvPr id="14" name="Picture 42" descr="그림자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4337"/>
              <a:ext cx="34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43"/>
            <p:cNvSpPr>
              <a:spLocks noChangeArrowheads="1"/>
            </p:cNvSpPr>
            <p:nvPr/>
          </p:nvSpPr>
          <p:spPr bwMode="auto">
            <a:xfrm>
              <a:off x="1111" y="4473"/>
              <a:ext cx="3305" cy="5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7" name="AutoShape 44"/>
            <p:cNvSpPr>
              <a:spLocks noChangeArrowheads="1"/>
            </p:cNvSpPr>
            <p:nvPr/>
          </p:nvSpPr>
          <p:spPr bwMode="auto">
            <a:xfrm>
              <a:off x="1219" y="4503"/>
              <a:ext cx="3094" cy="25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37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18" name="WordArt 45"/>
          <p:cNvSpPr>
            <a:spLocks noChangeArrowheads="1" noChangeShapeType="1" noTextEdit="1"/>
          </p:cNvSpPr>
          <p:nvPr/>
        </p:nvSpPr>
        <p:spPr bwMode="auto">
          <a:xfrm>
            <a:off x="2959894" y="4656189"/>
            <a:ext cx="3168650" cy="282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spc="-90" dirty="0">
                <a:gradFill rotWithShape="1">
                  <a:gsLst>
                    <a:gs pos="0">
                      <a:srgbClr val="000000"/>
                    </a:gs>
                    <a:gs pos="50000">
                      <a:srgbClr val="47008E"/>
                    </a:gs>
                    <a:gs pos="100000">
                      <a:srgbClr val="000000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bg1"/>
                  </a:outerShdw>
                </a:effectLst>
                <a:latin typeface="HY헤드라인M"/>
                <a:ea typeface="HY헤드라인M"/>
              </a:rPr>
              <a:t>인지활동 프로그램 효과</a:t>
            </a:r>
          </a:p>
        </p:txBody>
      </p:sp>
    </p:spTree>
    <p:extLst>
      <p:ext uri="{BB962C8B-B14F-4D97-AF65-F5344CB8AC3E}">
        <p14:creationId xmlns:p14="http://schemas.microsoft.com/office/powerpoint/2010/main" val="326169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AFF967C-5635-4AB4-ADD7-519B18DC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64" y="2060847"/>
            <a:ext cx="1940415" cy="235423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9EF83FD-FB9F-42E4-B474-53D283AB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09" y="4468854"/>
            <a:ext cx="3832270" cy="214419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1F4CA15-F00B-4348-96A4-07B91845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07" y="2068683"/>
            <a:ext cx="2265403" cy="234640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2D485CD-8F88-4CBF-966A-32E4AAB3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830" y="2060848"/>
            <a:ext cx="2019610" cy="235423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679BA0C-8B12-4B1B-86CD-76388F29D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40" y="2060848"/>
            <a:ext cx="1863824" cy="2354238"/>
          </a:xfrm>
          <a:prstGeom prst="rect">
            <a:avLst/>
          </a:prstGeom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7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체험활동 프로그램</a:t>
            </a:r>
          </a:p>
        </p:txBody>
      </p:sp>
      <p:sp>
        <p:nvSpPr>
          <p:cNvPr id="2" name="모서리가 둥근 직사각형 1"/>
          <p:cNvSpPr/>
          <p:nvPr/>
        </p:nvSpPr>
        <p:spPr bwMode="auto">
          <a:xfrm>
            <a:off x="1468779" y="3792976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창의요리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교실</a:t>
            </a: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5557911" y="3792976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화초 가꾸기</a:t>
            </a:r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1468779" y="6110612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게이트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 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5C31503-8461-4428-98A6-6AC4A0B6A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407" y="4468854"/>
            <a:ext cx="3930033" cy="2144196"/>
          </a:xfrm>
          <a:prstGeom prst="rect">
            <a:avLst/>
          </a:prstGeom>
        </p:spPr>
      </p:pic>
      <p:sp>
        <p:nvSpPr>
          <p:cNvPr id="4" name="모서리가 둥근 직사각형 27">
            <a:extLst>
              <a:ext uri="{FF2B5EF4-FFF2-40B4-BE49-F238E27FC236}">
                <a16:creationId xmlns:a16="http://schemas.microsoft.com/office/drawing/2014/main" id="{1AF323C9-22AF-4B03-A70D-263F7F7D8E86}"/>
              </a:ext>
            </a:extLst>
          </p:cNvPr>
          <p:cNvSpPr/>
          <p:nvPr/>
        </p:nvSpPr>
        <p:spPr bwMode="auto">
          <a:xfrm>
            <a:off x="5557911" y="6110612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흑백 사진전</a:t>
            </a:r>
          </a:p>
        </p:txBody>
      </p:sp>
    </p:spTree>
    <p:extLst>
      <p:ext uri="{BB962C8B-B14F-4D97-AF65-F5344CB8AC3E}">
        <p14:creationId xmlns:p14="http://schemas.microsoft.com/office/powerpoint/2010/main" val="13992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D16DFBE-BEE5-4C3A-9592-72E350BB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511" y="2013819"/>
            <a:ext cx="3753937" cy="236215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50AF2D-035B-4392-B423-8FD59DD8F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76" y="2021890"/>
            <a:ext cx="3816424" cy="2354084"/>
          </a:xfrm>
          <a:prstGeom prst="rect">
            <a:avLst/>
          </a:prstGeom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4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체험활동 프로그램</a:t>
            </a:r>
          </a:p>
        </p:txBody>
      </p:sp>
      <p:sp>
        <p:nvSpPr>
          <p:cNvPr id="2" name="모서리가 둥근 직사각형 1"/>
          <p:cNvSpPr/>
          <p:nvPr/>
        </p:nvSpPr>
        <p:spPr bwMode="auto">
          <a:xfrm>
            <a:off x="1345217" y="3849426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모의 투표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5497679" y="3830341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파라슈트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 놀이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11969" y="4819701"/>
            <a:ext cx="8207375" cy="1929383"/>
          </a:xfrm>
          <a:prstGeom prst="roundRect">
            <a:avLst>
              <a:gd name="adj" fmla="val 6245"/>
            </a:avLst>
          </a:prstGeom>
          <a:gradFill rotWithShape="1">
            <a:gsLst>
              <a:gs pos="0">
                <a:srgbClr val="032C7F"/>
              </a:gs>
              <a:gs pos="50000">
                <a:srgbClr val="65B4F5"/>
              </a:gs>
              <a:gs pos="100000">
                <a:srgbClr val="032C7F"/>
              </a:gs>
            </a:gsLst>
            <a:lin ang="5400000" scaled="1"/>
          </a:gradFill>
          <a:ln w="3175" algn="ctr">
            <a:solidFill>
              <a:schemeClr val="accent1"/>
            </a:solidFill>
            <a:round/>
            <a:headEnd/>
            <a:tailEnd/>
          </a:ln>
        </p:spPr>
        <p:txBody>
          <a:bodyPr wrap="none" lIns="91428" tIns="45714" rIns="91428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endParaRPr lang="en-US" altLang="ko-KR" dirty="0"/>
          </a:p>
          <a:p>
            <a:pPr marL="285750" indent="-285750" algn="l" eaLnBrk="1" hangingPunct="1">
              <a:buFontTx/>
              <a:buChar char="-"/>
            </a:pPr>
            <a:r>
              <a:rPr lang="ko-KR" altLang="en-US" dirty="0"/>
              <a:t>그룹별 활동을 통해 참여자들 간의 서로 의견을 나누고 협동을 통하여 해결</a:t>
            </a:r>
            <a:endParaRPr lang="en-US" altLang="ko-KR" dirty="0"/>
          </a:p>
          <a:p>
            <a:pPr algn="l" eaLnBrk="1" hangingPunct="1"/>
            <a:r>
              <a:rPr lang="en-US" altLang="ko-KR" dirty="0"/>
              <a:t>    </a:t>
            </a:r>
            <a:r>
              <a:rPr lang="ko-KR" altLang="en-US" dirty="0"/>
              <a:t>하는 과정에서 사회성을 발달시킴</a:t>
            </a:r>
            <a:r>
              <a:rPr lang="en-US" altLang="ko-KR" dirty="0"/>
              <a:t>.</a:t>
            </a:r>
          </a:p>
          <a:p>
            <a:pPr marL="285750" indent="-285750" algn="l" eaLnBrk="1" hangingPunct="1">
              <a:buFontTx/>
              <a:buChar char="-"/>
            </a:pPr>
            <a:r>
              <a:rPr lang="ko-KR" altLang="en-US" dirty="0"/>
              <a:t>사용이 많지 않았건 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</a:rPr>
              <a:t>·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</a:rPr>
              <a:t>소근육의 발달 활동에 도움을 줌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 algn="l" eaLnBrk="1" hangingPunct="1">
              <a:buFontTx/>
              <a:buChar char="-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</a:rPr>
              <a:t>탐구능력 증가에 도움을 줌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</a:rPr>
              <a:t>, </a:t>
            </a:r>
          </a:p>
          <a:p>
            <a:pPr marL="285750" indent="-285750" algn="l" eaLnBrk="1" hangingPunct="1">
              <a:buFontTx/>
              <a:buChar char="-"/>
            </a:pPr>
            <a:r>
              <a:rPr lang="ko-KR" altLang="en-US" kern="0" dirty="0">
                <a:solidFill>
                  <a:srgbClr val="000000"/>
                </a:solidFill>
              </a:rPr>
              <a:t>행하는 행동을 언어로 인지하면서 언어 구사력이 다양해 짐</a:t>
            </a:r>
            <a:r>
              <a:rPr lang="en-US" altLang="ko-KR" kern="0" dirty="0">
                <a:solidFill>
                  <a:srgbClr val="000000"/>
                </a:solidFill>
              </a:rPr>
              <a:t>. </a:t>
            </a:r>
            <a:endParaRPr lang="en-US" altLang="ko-KR" sz="1800" kern="0" spc="0" dirty="0">
              <a:solidFill>
                <a:srgbClr val="000000"/>
              </a:solidFill>
              <a:effectLst/>
            </a:endParaRPr>
          </a:p>
          <a:p>
            <a:pPr algn="l" eaLnBrk="1" hangingPunct="1"/>
            <a:endParaRPr lang="en-US" altLang="ko-KR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61181" y="4849864"/>
            <a:ext cx="8053388" cy="2968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alpha val="37999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000" tIns="19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948012" y="4341864"/>
            <a:ext cx="5184775" cy="792162"/>
            <a:chOff x="1020" y="4337"/>
            <a:chExt cx="3493" cy="907"/>
          </a:xfrm>
        </p:grpSpPr>
        <p:pic>
          <p:nvPicPr>
            <p:cNvPr id="14" name="Picture 42" descr="그림자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4337"/>
              <a:ext cx="34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43"/>
            <p:cNvSpPr>
              <a:spLocks noChangeArrowheads="1"/>
            </p:cNvSpPr>
            <p:nvPr/>
          </p:nvSpPr>
          <p:spPr bwMode="auto">
            <a:xfrm>
              <a:off x="1111" y="4473"/>
              <a:ext cx="3305" cy="5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7" name="AutoShape 44"/>
            <p:cNvSpPr>
              <a:spLocks noChangeArrowheads="1"/>
            </p:cNvSpPr>
            <p:nvPr/>
          </p:nvSpPr>
          <p:spPr bwMode="auto">
            <a:xfrm>
              <a:off x="1219" y="4503"/>
              <a:ext cx="3094" cy="25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37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18" name="WordArt 45"/>
          <p:cNvSpPr>
            <a:spLocks noChangeArrowheads="1" noChangeShapeType="1" noTextEdit="1"/>
          </p:cNvSpPr>
          <p:nvPr/>
        </p:nvSpPr>
        <p:spPr bwMode="auto">
          <a:xfrm>
            <a:off x="2959894" y="4656189"/>
            <a:ext cx="3168650" cy="282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spc="-90" dirty="0">
                <a:gradFill rotWithShape="1">
                  <a:gsLst>
                    <a:gs pos="0">
                      <a:srgbClr val="000000"/>
                    </a:gs>
                    <a:gs pos="50000">
                      <a:srgbClr val="47008E"/>
                    </a:gs>
                    <a:gs pos="100000">
                      <a:srgbClr val="000000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bg1"/>
                  </a:outerShdw>
                </a:effectLst>
                <a:latin typeface="HY헤드라인M"/>
                <a:ea typeface="HY헤드라인M"/>
              </a:rPr>
              <a:t>체험활동 프로그램 효과</a:t>
            </a:r>
          </a:p>
        </p:txBody>
      </p:sp>
    </p:spTree>
    <p:extLst>
      <p:ext uri="{BB962C8B-B14F-4D97-AF65-F5344CB8AC3E}">
        <p14:creationId xmlns:p14="http://schemas.microsoft.com/office/powerpoint/2010/main" val="255983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A+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샛별 재활주간보호센터와 보호자와의 소통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328" y="198884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A+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샛별재활주관보호센터 밴드 운영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주 보호자와의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카카오톡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소통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블로그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및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SNS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에서 실시간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수급자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활동 공유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7" y="3189169"/>
            <a:ext cx="2733675" cy="34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88840"/>
            <a:ext cx="2664296" cy="47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5AC4A4E-BC10-4D6E-ACA7-86AE98FA8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727" y="3189168"/>
            <a:ext cx="2808312" cy="34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06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박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◯◯</a:t>
            </a:r>
            <a:r>
              <a:rPr lang="ko-KR" altLang="en-US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어르신의 사례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0D295-28B9-4E77-9B9F-F3BC1E51CAF3}"/>
              </a:ext>
            </a:extLst>
          </p:cNvPr>
          <p:cNvSpPr txBox="1"/>
          <p:nvPr/>
        </p:nvSpPr>
        <p:spPr>
          <a:xfrm>
            <a:off x="755576" y="1896577"/>
            <a:ext cx="5328592" cy="496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인테이크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사정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l">
              <a:lnSpc>
                <a:spcPct val="150000"/>
              </a:lnSpc>
            </a:pPr>
            <a:endParaRPr lang="en-US" altLang="ko-KR" sz="5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고혈압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당뇨약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치매약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영양제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진통제 등 많은 수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(18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여종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의 약물을 복용하시어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약물 오납용이 의심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되는 상황임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하지부종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 심한 상태이나 적절한 치료를 받지 않는 상태임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보호자와의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불리불안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 심한 상황이라 보호자가 있는 집 안에서만 활동을 하심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요통으로 인해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척추 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5,6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번 시술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을 하셨으며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우측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무릎 퇴행성 관절염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 있음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변비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가 심한 상태임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약물조절 필요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신체활동프로그램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인지활동프로그램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체험활동프로그램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참여가 필요함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 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D965E97B-7768-49EC-8F3B-77E71CB5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988840"/>
            <a:ext cx="2464238" cy="2776924"/>
          </a:xfrm>
          <a:prstGeom prst="rect">
            <a:avLst/>
          </a:prstGeom>
        </p:spPr>
      </p:pic>
      <p:pic>
        <p:nvPicPr>
          <p:cNvPr id="1024" name="그림 1023">
            <a:extLst>
              <a:ext uri="{FF2B5EF4-FFF2-40B4-BE49-F238E27FC236}">
                <a16:creationId xmlns:a16="http://schemas.microsoft.com/office/drawing/2014/main" id="{3948C822-3A1F-4D66-9B5F-C5D969B9B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4878392"/>
            <a:ext cx="246423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19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박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◯◯</a:t>
            </a:r>
            <a:r>
              <a:rPr lang="ko-KR" altLang="en-US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어르신의 사례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52E8BD-381C-4485-AC6C-E8CA75378EBA}"/>
              </a:ext>
            </a:extLst>
          </p:cNvPr>
          <p:cNvSpPr txBox="1"/>
          <p:nvPr/>
        </p:nvSpPr>
        <p:spPr>
          <a:xfrm>
            <a:off x="827584" y="2060848"/>
            <a:ext cx="5760640" cy="4736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센터 이용 후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-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시행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결과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</a:p>
          <a:p>
            <a:pPr algn="l">
              <a:lnSpc>
                <a:spcPct val="150000"/>
              </a:lnSpc>
            </a:pPr>
            <a:endParaRPr lang="en-US" altLang="ko-KR" sz="5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전문의 상담 및 입원을 통한 건강검진으로 오남용하고 있는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약물을 적정량</a:t>
            </a:r>
            <a:r>
              <a:rPr lang="en-US" altLang="ko-KR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(5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종</a:t>
            </a:r>
            <a:r>
              <a:rPr lang="en-US" altLang="ko-KR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으로 조절함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생콩가루와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생치자물을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우려낸 반죽을 하지에 발라 사혈을 빼는 마사지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라파레이저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공기압마사지를 매일 하신 결과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부종이 완화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됨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꾸준한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슬링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운동으로 인한 신체능력향상으로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도움없이 스스로 이동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함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기적의 물 캠페인을 통해 매일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1L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이상을 물을 섭취하도록 시행 후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변비 호전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인지활동 프로그램을 통해 단순한 계산은 쉽게 하시는 정도로 많은 부분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인지능력이 향상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됨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체험활동을 통해 타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어르신들과의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관계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증진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으로 보호자의 동행 없이 센터를 거리낌 없이 이용함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. 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06C4ED8-DB65-4C92-ACA1-B27A5182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844824"/>
            <a:ext cx="2376264" cy="24638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ED917C9-BBEF-4A55-8BAF-524D06E92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82" y="4164700"/>
            <a:ext cx="243588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34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특화 프로그램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613167" y="2440259"/>
            <a:ext cx="8207375" cy="3897923"/>
          </a:xfrm>
          <a:prstGeom prst="roundRect">
            <a:avLst>
              <a:gd name="adj" fmla="val 6245"/>
            </a:avLst>
          </a:prstGeom>
          <a:gradFill rotWithShape="1">
            <a:gsLst>
              <a:gs pos="0">
                <a:srgbClr val="032C7F"/>
              </a:gs>
              <a:gs pos="50000">
                <a:srgbClr val="65B4F5"/>
              </a:gs>
              <a:gs pos="100000">
                <a:srgbClr val="032C7F"/>
              </a:gs>
            </a:gsLst>
            <a:lin ang="5400000" scaled="1"/>
          </a:gradFill>
          <a:ln w="3175" algn="ctr">
            <a:solidFill>
              <a:schemeClr val="accent1"/>
            </a:solidFill>
            <a:round/>
            <a:headEnd/>
            <a:tailEnd/>
          </a:ln>
        </p:spPr>
        <p:txBody>
          <a:bodyPr wrap="none" lIns="91428" tIns="45714" rIns="91428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662379" y="2470422"/>
            <a:ext cx="8053388" cy="3615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alpha val="37999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000" tIns="19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757629" y="2872060"/>
            <a:ext cx="7912100" cy="3293244"/>
          </a:xfrm>
          <a:prstGeom prst="roundRect">
            <a:avLst>
              <a:gd name="adj" fmla="val 5745"/>
            </a:avLst>
          </a:prstGeom>
          <a:solidFill>
            <a:schemeClr val="bg1"/>
          </a:solidFill>
          <a:ln w="38100" algn="ctr">
            <a:solidFill>
              <a:srgbClr val="FFFFFF"/>
            </a:solidFill>
            <a:round/>
            <a:headEnd/>
            <a:tailEnd/>
          </a:ln>
        </p:spPr>
        <p:txBody>
          <a:bodyPr wrap="none" lIns="540000" tIns="45714" rIns="91428" bIns="45714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80000"/>
              </a:lnSpc>
            </a:pPr>
            <a:endParaRPr lang="ko-KR" altLang="ko-KR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9297"/>
              </p:ext>
            </p:extLst>
          </p:nvPr>
        </p:nvGraphicFramePr>
        <p:xfrm>
          <a:off x="829067" y="2953023"/>
          <a:ext cx="7772400" cy="3077981"/>
        </p:xfrm>
        <a:graphic>
          <a:graphicData uri="http://schemas.openxmlformats.org/drawingml/2006/table">
            <a:tbl>
              <a:tblPr firstRow="1" firstCol="1"/>
              <a:tblGrid>
                <a:gridCol w="97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9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조사 대상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54EF0"/>
                        </a:gs>
                        <a:gs pos="50000">
                          <a:srgbClr val="E38BF5"/>
                        </a:gs>
                        <a:gs pos="100000">
                          <a:srgbClr val="D54EF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주간보호 센터 이용 </a:t>
                      </a:r>
                      <a:r>
                        <a:rPr lang="en-US" altLang="ko-KR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5</a:t>
                      </a:r>
                      <a:r>
                        <a:rPr lang="ko-KR" altLang="en-US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등급</a:t>
                      </a:r>
                      <a:r>
                        <a:rPr lang="en-US" altLang="ko-KR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인지지원등급 어르신 </a:t>
                      </a:r>
                      <a:r>
                        <a:rPr lang="en-US" altLang="ko-KR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21</a:t>
                      </a:r>
                      <a:r>
                        <a:rPr lang="ko-KR" altLang="en-US" sz="1600" kern="120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명 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816B3"/>
                        </a:gs>
                        <a:gs pos="50000">
                          <a:srgbClr val="F24CF6"/>
                        </a:gs>
                        <a:gs pos="100000">
                          <a:srgbClr val="C816B3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8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조사 기간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 latinLnBrk="0"/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 2020</a:t>
                      </a:r>
                      <a:r>
                        <a:rPr lang="ko-KR" altLang="en-US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년 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2</a:t>
                      </a:r>
                      <a:r>
                        <a:rPr lang="ko-KR" altLang="en-US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월 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~ 2020</a:t>
                      </a:r>
                      <a:r>
                        <a:rPr lang="ko-KR" altLang="en-US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년 </a:t>
                      </a:r>
                      <a:r>
                        <a:rPr lang="en-US" altLang="ko-KR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8</a:t>
                      </a:r>
                      <a:r>
                        <a:rPr lang="ko-KR" altLang="en-US" sz="1600" kern="1200" dirty="0">
                          <a:solidFill>
                            <a:schemeClr val="tx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월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70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조사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방법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사전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K-</a:t>
                      </a:r>
                      <a:r>
                        <a:rPr lang="en-US" altLang="ko-KR" sz="1600" b="1" kern="0" spc="0" dirty="0" err="1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mmse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검사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ko-KR" sz="1600" b="1" kern="0" spc="0" dirty="0" err="1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Huhn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의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낙상위험도 검사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5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시후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K-</a:t>
                      </a:r>
                      <a:r>
                        <a:rPr lang="en-US" altLang="ko-KR" sz="1600" b="1" kern="0" spc="0" dirty="0" err="1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mmse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검사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ko-KR" sz="1600" b="1" kern="0" spc="0" dirty="0" err="1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Huhn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의</a:t>
                      </a:r>
                      <a:r>
                        <a:rPr lang="en-US" altLang="ko-KR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낙상위험도 검사</a:t>
                      </a:r>
                      <a:endParaRPr lang="en-US" altLang="ko-KR" sz="1600" b="1" kern="0" spc="0" dirty="0">
                        <a:solidFill>
                          <a:srgbClr val="000000"/>
                        </a:solidFill>
                        <a:latin typeface="HY강B" panose="02030600000101010101" pitchFamily="18" charset="-127"/>
                        <a:ea typeface="HY강B" panose="02030600000101010101" pitchFamily="18" charset="-127"/>
                        <a:cs typeface="+mn-cs"/>
                      </a:endParaRPr>
                    </a:p>
                    <a:p>
                      <a:pPr marL="342900" marR="0" indent="-342900" algn="l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ko-KR" altLang="en-US" sz="1600" b="1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프로그램 만족도 평가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5" name="Group 41"/>
          <p:cNvGrpSpPr>
            <a:grpSpLocks/>
          </p:cNvGrpSpPr>
          <p:nvPr/>
        </p:nvGrpSpPr>
        <p:grpSpPr bwMode="auto">
          <a:xfrm>
            <a:off x="2402488" y="2060848"/>
            <a:ext cx="4330768" cy="792162"/>
            <a:chOff x="1020" y="4337"/>
            <a:chExt cx="3493" cy="907"/>
          </a:xfrm>
        </p:grpSpPr>
        <p:pic>
          <p:nvPicPr>
            <p:cNvPr id="27" name="Picture 42" descr="그림자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4337"/>
              <a:ext cx="34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43"/>
            <p:cNvSpPr>
              <a:spLocks noChangeArrowheads="1"/>
            </p:cNvSpPr>
            <p:nvPr/>
          </p:nvSpPr>
          <p:spPr bwMode="auto">
            <a:xfrm>
              <a:off x="1111" y="4473"/>
              <a:ext cx="3305" cy="5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9" name="AutoShape 44"/>
            <p:cNvSpPr>
              <a:spLocks noChangeArrowheads="1"/>
            </p:cNvSpPr>
            <p:nvPr/>
          </p:nvSpPr>
          <p:spPr bwMode="auto">
            <a:xfrm>
              <a:off x="1219" y="4503"/>
              <a:ext cx="3094" cy="25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37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30" name="WordArt 45"/>
          <p:cNvSpPr>
            <a:spLocks noChangeArrowheads="1" noChangeShapeType="1" noTextEdit="1"/>
          </p:cNvSpPr>
          <p:nvPr/>
        </p:nvSpPr>
        <p:spPr bwMode="auto">
          <a:xfrm>
            <a:off x="3360688" y="2276748"/>
            <a:ext cx="2405855" cy="344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spc="-90" dirty="0">
                <a:gradFill rotWithShape="1">
                  <a:gsLst>
                    <a:gs pos="0">
                      <a:srgbClr val="000000"/>
                    </a:gs>
                    <a:gs pos="50000">
                      <a:srgbClr val="47008E"/>
                    </a:gs>
                    <a:gs pos="100000">
                      <a:srgbClr val="000000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bg1"/>
                  </a:outerShdw>
                </a:effectLst>
                <a:latin typeface="HY헤드라인M"/>
                <a:ea typeface="HY헤드라인M"/>
              </a:rPr>
              <a:t>대상자 선정 기준</a:t>
            </a:r>
          </a:p>
        </p:txBody>
      </p:sp>
    </p:spTree>
    <p:extLst>
      <p:ext uri="{BB962C8B-B14F-4D97-AF65-F5344CB8AC3E}">
        <p14:creationId xmlns:p14="http://schemas.microsoft.com/office/powerpoint/2010/main" val="1656027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668" y="154750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특화 프로그램  </a:t>
            </a: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en-US" altLang="ko-KR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</a:t>
            </a:r>
            <a:r>
              <a:rPr lang="en-US" altLang="ko-KR" b="1" kern="0" dirty="0" err="1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uhn</a:t>
            </a:r>
            <a:r>
              <a:rPr lang="ko-KR" altLang="en-US" b="1" kern="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의</a:t>
            </a:r>
            <a:r>
              <a:rPr lang="en-US" altLang="ko-KR" b="1" kern="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b="1" kern="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낙상위험도 검사</a:t>
            </a:r>
            <a:r>
              <a:rPr lang="en-US" altLang="ko-KR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2" name="차트 1">
            <a:extLst>
              <a:ext uri="{FF2B5EF4-FFF2-40B4-BE49-F238E27FC236}">
                <a16:creationId xmlns:a16="http://schemas.microsoft.com/office/drawing/2014/main" id="{5A91C49A-045F-4CE6-B96D-875009EB9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845042"/>
              </p:ext>
            </p:extLst>
          </p:nvPr>
        </p:nvGraphicFramePr>
        <p:xfrm>
          <a:off x="467544" y="1916832"/>
          <a:ext cx="576064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058B5D-C119-43E0-9A0D-1FC8F68C5120}"/>
              </a:ext>
            </a:extLst>
          </p:cNvPr>
          <p:cNvSpPr txBox="1"/>
          <p:nvPr/>
        </p:nvSpPr>
        <p:spPr>
          <a:xfrm rot="10800000" flipV="1">
            <a:off x="2444750" y="6335278"/>
            <a:ext cx="433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결과 </a:t>
            </a:r>
            <a:r>
              <a:rPr lang="en-US" altLang="ko-KR" sz="2000" dirty="0"/>
              <a:t>: </a:t>
            </a:r>
            <a:r>
              <a:rPr lang="ko-KR" altLang="en-US" sz="2000" dirty="0"/>
              <a:t>상승 </a:t>
            </a:r>
            <a:r>
              <a:rPr lang="en-US" altLang="ko-KR" sz="2000" dirty="0"/>
              <a:t>9</a:t>
            </a:r>
            <a:r>
              <a:rPr lang="ko-KR" altLang="en-US" sz="2000" dirty="0"/>
              <a:t>명</a:t>
            </a:r>
            <a:r>
              <a:rPr lang="en-US" altLang="ko-KR" sz="2000" dirty="0"/>
              <a:t>, </a:t>
            </a:r>
            <a:r>
              <a:rPr lang="ko-KR" altLang="en-US" sz="2000" dirty="0"/>
              <a:t>유지 </a:t>
            </a:r>
            <a:r>
              <a:rPr lang="en-US" altLang="ko-KR" sz="2000" dirty="0"/>
              <a:t>10</a:t>
            </a:r>
            <a:r>
              <a:rPr lang="ko-KR" altLang="en-US" sz="2000" dirty="0"/>
              <a:t>명</a:t>
            </a:r>
            <a:r>
              <a:rPr lang="en-US" altLang="ko-KR" sz="2000" dirty="0"/>
              <a:t>, </a:t>
            </a:r>
            <a:r>
              <a:rPr lang="ko-KR" altLang="en-US" sz="2000" dirty="0"/>
              <a:t>저하 </a:t>
            </a:r>
            <a:r>
              <a:rPr lang="en-US" altLang="ko-KR" sz="2000" dirty="0"/>
              <a:t>1</a:t>
            </a:r>
            <a:r>
              <a:rPr lang="ko-KR" altLang="en-US" sz="2000" dirty="0"/>
              <a:t>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E8C859-8076-4E53-8B2C-F6A9995C9C18}"/>
              </a:ext>
            </a:extLst>
          </p:cNvPr>
          <p:cNvSpPr txBox="1"/>
          <p:nvPr/>
        </p:nvSpPr>
        <p:spPr>
          <a:xfrm>
            <a:off x="6228184" y="2492896"/>
            <a:ext cx="2792043" cy="294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800" dirty="0" err="1">
                <a:latin typeface="HY강B" panose="02030600000101010101" pitchFamily="18" charset="-127"/>
                <a:ea typeface="HY강B" panose="02030600000101010101" pitchFamily="18" charset="-127"/>
              </a:rPr>
              <a:t>슬링</a:t>
            </a:r>
            <a:r>
              <a:rPr lang="ko-KR" altLang="en-US" sz="1800" dirty="0">
                <a:latin typeface="HY강B" panose="02030600000101010101" pitchFamily="18" charset="-127"/>
                <a:ea typeface="HY강B" panose="02030600000101010101" pitchFamily="18" charset="-127"/>
              </a:rPr>
              <a:t> 및 물리치료</a:t>
            </a:r>
            <a:r>
              <a:rPr lang="en-US" altLang="ko-KR" sz="18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800" dirty="0">
                <a:latin typeface="HY강B" panose="02030600000101010101" pitchFamily="18" charset="-127"/>
                <a:ea typeface="HY강B" panose="02030600000101010101" pitchFamily="18" charset="-127"/>
              </a:rPr>
              <a:t>일상 동작 훈련을 통하여 </a:t>
            </a:r>
            <a:r>
              <a:rPr lang="en-US" altLang="ko-KR" sz="1800" dirty="0" err="1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Huhn</a:t>
            </a: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평가 지표의 상승 인원 </a:t>
            </a: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9</a:t>
            </a:r>
            <a:r>
              <a:rPr lang="ko-KR" altLang="en-US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명 및 유지 인원 </a:t>
            </a: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10</a:t>
            </a:r>
            <a:r>
              <a:rPr lang="ko-KR" altLang="en-US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명으로 신체활동 프로그램이 효과적</a:t>
            </a:r>
            <a:r>
              <a:rPr lang="ko-KR" altLang="en-US" sz="1800" dirty="0">
                <a:latin typeface="HY강B" panose="02030600000101010101" pitchFamily="18" charset="-127"/>
                <a:ea typeface="HY강B" panose="02030600000101010101" pitchFamily="18" charset="-127"/>
              </a:rPr>
              <a:t>이라고 평가됨</a:t>
            </a:r>
            <a:r>
              <a:rPr lang="en-US" altLang="ko-KR" sz="18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2262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특화 프로그램  </a:t>
            </a: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en-US" altLang="ko-KR" b="1" kern="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K-</a:t>
            </a:r>
            <a:r>
              <a:rPr lang="en-US" altLang="ko-KR" b="1" kern="0" dirty="0" err="1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mmse</a:t>
            </a:r>
            <a:r>
              <a:rPr lang="en-US" altLang="ko-KR" b="1" kern="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b="1" kern="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검사</a:t>
            </a:r>
            <a:r>
              <a:rPr lang="en-US" altLang="ko-KR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EB47BCF2-0119-4770-9FF4-3A1F1DEDA4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12354"/>
              </p:ext>
            </p:extLst>
          </p:nvPr>
        </p:nvGraphicFramePr>
        <p:xfrm>
          <a:off x="467544" y="1916832"/>
          <a:ext cx="56166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6B8C103-A4DE-484A-8E10-5F58528A659D}"/>
              </a:ext>
            </a:extLst>
          </p:cNvPr>
          <p:cNvSpPr txBox="1"/>
          <p:nvPr/>
        </p:nvSpPr>
        <p:spPr>
          <a:xfrm>
            <a:off x="6085750" y="2636912"/>
            <a:ext cx="3004092" cy="2531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>
                <a:latin typeface="HY강B" panose="02030600000101010101" pitchFamily="18" charset="-127"/>
                <a:ea typeface="HY강B" panose="02030600000101010101" pitchFamily="18" charset="-127"/>
              </a:rPr>
              <a:t>K-</a:t>
            </a:r>
            <a:r>
              <a:rPr lang="en-US" altLang="ko-KR" sz="1800" dirty="0" err="1">
                <a:latin typeface="HY강B" panose="02030600000101010101" pitchFamily="18" charset="-127"/>
                <a:ea typeface="HY강B" panose="02030600000101010101" pitchFamily="18" charset="-127"/>
              </a:rPr>
              <a:t>mmse</a:t>
            </a:r>
            <a:r>
              <a:rPr lang="ko-KR" altLang="en-US" sz="1800" dirty="0">
                <a:latin typeface="HY강B" panose="02030600000101010101" pitchFamily="18" charset="-127"/>
                <a:ea typeface="HY강B" panose="02030600000101010101" pitchFamily="18" charset="-127"/>
              </a:rPr>
              <a:t>검사의 사전 사후 평가에서 보여지듯이</a:t>
            </a:r>
            <a:r>
              <a:rPr lang="ko-KR" altLang="en-US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인지활동 프로그램의 지속적인</a:t>
            </a: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lang="ko-KR" altLang="en-US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참여가 인지기능 향상에 효과적</a:t>
            </a:r>
            <a:r>
              <a:rPr lang="ko-KR" altLang="en-US" sz="1800" dirty="0">
                <a:latin typeface="HY강B" panose="02030600000101010101" pitchFamily="18" charset="-127"/>
                <a:ea typeface="HY강B" panose="02030600000101010101" pitchFamily="18" charset="-127"/>
              </a:rPr>
              <a:t>인 것으로 평가됨</a:t>
            </a:r>
            <a:r>
              <a:rPr lang="en-US" altLang="ko-KR" sz="18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FCAB-1932-43A5-B99A-2580C38FDBDE}"/>
              </a:ext>
            </a:extLst>
          </p:cNvPr>
          <p:cNvSpPr txBox="1"/>
          <p:nvPr/>
        </p:nvSpPr>
        <p:spPr>
          <a:xfrm rot="10800000" flipV="1">
            <a:off x="2406650" y="6257000"/>
            <a:ext cx="433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결과 </a:t>
            </a:r>
            <a:r>
              <a:rPr lang="en-US" altLang="ko-KR" sz="2000" dirty="0"/>
              <a:t>: </a:t>
            </a:r>
            <a:r>
              <a:rPr lang="ko-KR" altLang="en-US" sz="2000" dirty="0"/>
              <a:t>상승 </a:t>
            </a:r>
            <a:r>
              <a:rPr lang="en-US" altLang="ko-KR" sz="2000" dirty="0"/>
              <a:t>6</a:t>
            </a:r>
            <a:r>
              <a:rPr lang="ko-KR" altLang="en-US" sz="2000" dirty="0"/>
              <a:t>명</a:t>
            </a:r>
            <a:r>
              <a:rPr lang="en-US" altLang="ko-KR" sz="2000" dirty="0"/>
              <a:t>, </a:t>
            </a:r>
            <a:r>
              <a:rPr lang="ko-KR" altLang="en-US" sz="2000" dirty="0"/>
              <a:t>유지 </a:t>
            </a:r>
            <a:r>
              <a:rPr lang="en-US" altLang="ko-KR" sz="2000" dirty="0"/>
              <a:t>14</a:t>
            </a:r>
            <a:r>
              <a:rPr lang="ko-KR" altLang="en-US" sz="2000" dirty="0"/>
              <a:t>명</a:t>
            </a:r>
            <a:r>
              <a:rPr lang="en-US" altLang="ko-KR" sz="2000" dirty="0"/>
              <a:t>, </a:t>
            </a:r>
            <a:r>
              <a:rPr lang="ko-KR" altLang="en-US" sz="2000" dirty="0"/>
              <a:t>저하 </a:t>
            </a:r>
            <a:r>
              <a:rPr lang="en-US" altLang="ko-KR" sz="2000" dirty="0"/>
              <a:t>1</a:t>
            </a:r>
            <a:r>
              <a:rPr lang="ko-KR" altLang="en-US" sz="2000" dirty="0"/>
              <a:t>명</a:t>
            </a:r>
          </a:p>
        </p:txBody>
      </p:sp>
    </p:spTree>
    <p:extLst>
      <p:ext uri="{BB962C8B-B14F-4D97-AF65-F5344CB8AC3E}">
        <p14:creationId xmlns:p14="http://schemas.microsoft.com/office/powerpoint/2010/main" val="1751305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31714"/>
              </p:ext>
            </p:extLst>
          </p:nvPr>
        </p:nvGraphicFramePr>
        <p:xfrm>
          <a:off x="-252536" y="1479912"/>
          <a:ext cx="67687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3"/>
              </a:buBlip>
            </a:pP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특화 프로그램  </a:t>
            </a:r>
            <a:r>
              <a:rPr lang="en-US" altLang="ko-KR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프로그램 만족도 조사</a:t>
            </a:r>
          </a:p>
        </p:txBody>
      </p:sp>
      <p:grpSp>
        <p:nvGrpSpPr>
          <p:cNvPr id="12" name="Group 84"/>
          <p:cNvGrpSpPr>
            <a:grpSpLocks/>
          </p:cNvGrpSpPr>
          <p:nvPr/>
        </p:nvGrpSpPr>
        <p:grpSpPr bwMode="auto">
          <a:xfrm>
            <a:off x="2051720" y="3540309"/>
            <a:ext cx="1857375" cy="857250"/>
            <a:chOff x="4416" y="2275"/>
            <a:chExt cx="1114" cy="720"/>
          </a:xfrm>
        </p:grpSpPr>
        <p:sp>
          <p:nvSpPr>
            <p:cNvPr id="14" name="Oval 49"/>
            <p:cNvSpPr>
              <a:spLocks noChangeArrowheads="1"/>
            </p:cNvSpPr>
            <p:nvPr/>
          </p:nvSpPr>
          <p:spPr bwMode="auto">
            <a:xfrm>
              <a:off x="4416" y="2275"/>
              <a:ext cx="1114" cy="715"/>
            </a:xfrm>
            <a:prstGeom prst="ellipse">
              <a:avLst/>
            </a:prstGeom>
            <a:gradFill rotWithShape="1">
              <a:gsLst>
                <a:gs pos="0">
                  <a:srgbClr val="003399"/>
                </a:gs>
                <a:gs pos="50000">
                  <a:srgbClr val="FFFFFF"/>
                </a:gs>
                <a:gs pos="100000">
                  <a:srgbClr val="0033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6" name="Oval 50"/>
            <p:cNvSpPr>
              <a:spLocks noChangeArrowheads="1"/>
            </p:cNvSpPr>
            <p:nvPr/>
          </p:nvSpPr>
          <p:spPr bwMode="auto">
            <a:xfrm>
              <a:off x="4468" y="2387"/>
              <a:ext cx="1012" cy="608"/>
            </a:xfrm>
            <a:prstGeom prst="ellipse">
              <a:avLst/>
            </a:prstGeom>
            <a:gradFill rotWithShape="1">
              <a:gsLst>
                <a:gs pos="0">
                  <a:srgbClr val="001847"/>
                </a:gs>
                <a:gs pos="50000">
                  <a:srgbClr val="003399"/>
                </a:gs>
                <a:gs pos="100000">
                  <a:srgbClr val="001847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726700" y="4992543"/>
            <a:ext cx="3240360" cy="11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0070C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매우 불만 사유</a:t>
            </a:r>
            <a:endParaRPr lang="en-US" altLang="ko-KR" sz="1600" dirty="0">
              <a:solidFill>
                <a:srgbClr val="0070C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: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병원 치료 권유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건강검진     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 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추가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경제적 부담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1564" y="4056439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불만 사유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: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잦은 상담 요청으로 인한 부담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51564" y="250518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매우 만족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신체 기능 회복 및 인지 기능 향상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6700" y="3477791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만족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: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식습관 향상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254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grpSp>
        <p:nvGrpSpPr>
          <p:cNvPr id="2" name="Group 165"/>
          <p:cNvGrpSpPr>
            <a:grpSpLocks/>
          </p:cNvGrpSpPr>
          <p:nvPr/>
        </p:nvGrpSpPr>
        <p:grpSpPr bwMode="auto">
          <a:xfrm>
            <a:off x="1649412" y="3622040"/>
            <a:ext cx="5694981" cy="401638"/>
            <a:chOff x="846" y="1553"/>
            <a:chExt cx="2083" cy="253"/>
          </a:xfrm>
        </p:grpSpPr>
        <p:sp>
          <p:nvSpPr>
            <p:cNvPr id="25" name="Rectangle 167"/>
            <p:cNvSpPr>
              <a:spLocks noChangeArrowheads="1"/>
            </p:cNvSpPr>
            <p:nvPr/>
          </p:nvSpPr>
          <p:spPr bwMode="gray">
            <a:xfrm rot="5242324">
              <a:off x="1746" y="655"/>
              <a:ext cx="251" cy="2052"/>
            </a:xfrm>
            <a:prstGeom prst="rect">
              <a:avLst/>
            </a:prstGeom>
            <a:noFill/>
            <a:ln w="9525" algn="ctr">
              <a:solidFill>
                <a:schemeClr val="accent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  <p:sp>
          <p:nvSpPr>
            <p:cNvPr id="26" name="Rectangle 166"/>
            <p:cNvSpPr>
              <a:spLocks noChangeArrowheads="1"/>
            </p:cNvSpPr>
            <p:nvPr/>
          </p:nvSpPr>
          <p:spPr bwMode="gray">
            <a:xfrm rot="5400000">
              <a:off x="1823" y="673"/>
              <a:ext cx="225" cy="1986"/>
            </a:xfrm>
            <a:prstGeom prst="rect">
              <a:avLst/>
            </a:prstGeom>
            <a:solidFill>
              <a:schemeClr val="accent3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</p:grpSp>
      <p:grpSp>
        <p:nvGrpSpPr>
          <p:cNvPr id="4" name="Group 171"/>
          <p:cNvGrpSpPr>
            <a:grpSpLocks/>
          </p:cNvGrpSpPr>
          <p:nvPr/>
        </p:nvGrpSpPr>
        <p:grpSpPr bwMode="auto">
          <a:xfrm>
            <a:off x="1657350" y="2721435"/>
            <a:ext cx="5694979" cy="401637"/>
            <a:chOff x="846" y="1553"/>
            <a:chExt cx="2083" cy="253"/>
          </a:xfrm>
        </p:grpSpPr>
        <p:sp>
          <p:nvSpPr>
            <p:cNvPr id="28" name="Rectangle 173"/>
            <p:cNvSpPr>
              <a:spLocks noChangeArrowheads="1"/>
            </p:cNvSpPr>
            <p:nvPr/>
          </p:nvSpPr>
          <p:spPr bwMode="gray">
            <a:xfrm rot="5242324">
              <a:off x="1746" y="655"/>
              <a:ext cx="251" cy="2052"/>
            </a:xfrm>
            <a:prstGeom prst="rect">
              <a:avLst/>
            </a:prstGeom>
            <a:noFill/>
            <a:ln w="9525" algn="ctr">
              <a:solidFill>
                <a:schemeClr val="accent2">
                  <a:alpha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  <p:sp>
          <p:nvSpPr>
            <p:cNvPr id="29" name="Rectangle 172"/>
            <p:cNvSpPr>
              <a:spLocks noChangeArrowheads="1"/>
            </p:cNvSpPr>
            <p:nvPr/>
          </p:nvSpPr>
          <p:spPr bwMode="gray">
            <a:xfrm rot="5400000">
              <a:off x="1823" y="673"/>
              <a:ext cx="225" cy="1986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</p:grpSp>
      <p:grpSp>
        <p:nvGrpSpPr>
          <p:cNvPr id="5" name="Group 175"/>
          <p:cNvGrpSpPr>
            <a:grpSpLocks/>
          </p:cNvGrpSpPr>
          <p:nvPr/>
        </p:nvGrpSpPr>
        <p:grpSpPr bwMode="auto">
          <a:xfrm>
            <a:off x="1640840" y="1798145"/>
            <a:ext cx="5694979" cy="401637"/>
            <a:chOff x="846" y="1553"/>
            <a:chExt cx="2083" cy="253"/>
          </a:xfrm>
        </p:grpSpPr>
        <p:sp>
          <p:nvSpPr>
            <p:cNvPr id="31" name="Rectangle 177"/>
            <p:cNvSpPr>
              <a:spLocks noChangeArrowheads="1"/>
            </p:cNvSpPr>
            <p:nvPr/>
          </p:nvSpPr>
          <p:spPr bwMode="gray">
            <a:xfrm rot="5242324">
              <a:off x="1746" y="655"/>
              <a:ext cx="251" cy="2052"/>
            </a:xfrm>
            <a:prstGeom prst="rect">
              <a:avLst/>
            </a:prstGeom>
            <a:noFill/>
            <a:ln w="9525" algn="ctr">
              <a:solidFill>
                <a:schemeClr val="accent1">
                  <a:alpha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  <p:sp>
          <p:nvSpPr>
            <p:cNvPr id="32" name="Rectangle 176"/>
            <p:cNvSpPr>
              <a:spLocks noChangeArrowheads="1"/>
            </p:cNvSpPr>
            <p:nvPr/>
          </p:nvSpPr>
          <p:spPr bwMode="gray">
            <a:xfrm rot="5400000">
              <a:off x="1823" y="673"/>
              <a:ext cx="225" cy="1986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</p:grpSp>
      <p:sp>
        <p:nvSpPr>
          <p:cNvPr id="33" name="Text Box 45"/>
          <p:cNvSpPr txBox="1">
            <a:spLocks noChangeArrowheads="1"/>
          </p:cNvSpPr>
          <p:nvPr/>
        </p:nvSpPr>
        <p:spPr bwMode="gray">
          <a:xfrm>
            <a:off x="2213597" y="1790207"/>
            <a:ext cx="47271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기관소개</a:t>
            </a:r>
            <a:endParaRPr lang="en-US" b="1" dirty="0">
              <a:solidFill>
                <a:srgbClr val="FFFFFF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  <p:sp>
        <p:nvSpPr>
          <p:cNvPr id="34" name="Text Box 45"/>
          <p:cNvSpPr txBox="1">
            <a:spLocks noChangeArrowheads="1"/>
          </p:cNvSpPr>
          <p:nvPr/>
        </p:nvSpPr>
        <p:spPr bwMode="gray">
          <a:xfrm>
            <a:off x="2012817" y="2719847"/>
            <a:ext cx="507162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2. </a:t>
            </a:r>
            <a:r>
              <a:rPr lang="ko-KR" alt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추진 배경</a:t>
            </a:r>
            <a:endParaRPr lang="en-US" b="1" dirty="0">
              <a:solidFill>
                <a:srgbClr val="FFFFFF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gray">
          <a:xfrm>
            <a:off x="2085786" y="3637915"/>
            <a:ext cx="497593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3. </a:t>
            </a:r>
            <a:r>
              <a:rPr lang="ko-KR" alt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b="1" dirty="0">
              <a:solidFill>
                <a:srgbClr val="FFFFFF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  <p:grpSp>
        <p:nvGrpSpPr>
          <p:cNvPr id="41" name="Group 171"/>
          <p:cNvGrpSpPr>
            <a:grpSpLocks/>
          </p:cNvGrpSpPr>
          <p:nvPr/>
        </p:nvGrpSpPr>
        <p:grpSpPr bwMode="auto">
          <a:xfrm>
            <a:off x="1653229" y="5439460"/>
            <a:ext cx="5694979" cy="401637"/>
            <a:chOff x="846" y="1553"/>
            <a:chExt cx="2083" cy="253"/>
          </a:xfrm>
        </p:grpSpPr>
        <p:sp>
          <p:nvSpPr>
            <p:cNvPr id="42" name="Rectangle 173"/>
            <p:cNvSpPr>
              <a:spLocks noChangeArrowheads="1"/>
            </p:cNvSpPr>
            <p:nvPr/>
          </p:nvSpPr>
          <p:spPr bwMode="gray">
            <a:xfrm rot="5242324">
              <a:off x="1746" y="655"/>
              <a:ext cx="251" cy="2052"/>
            </a:xfrm>
            <a:prstGeom prst="rect">
              <a:avLst/>
            </a:prstGeom>
            <a:noFill/>
            <a:ln w="9525" algn="ctr">
              <a:solidFill>
                <a:schemeClr val="accent2">
                  <a:alpha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  <p:sp>
          <p:nvSpPr>
            <p:cNvPr id="43" name="Rectangle 172"/>
            <p:cNvSpPr>
              <a:spLocks noChangeArrowheads="1"/>
            </p:cNvSpPr>
            <p:nvPr/>
          </p:nvSpPr>
          <p:spPr bwMode="gray">
            <a:xfrm rot="5400000">
              <a:off x="1823" y="673"/>
              <a:ext cx="225" cy="1986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</p:grpSp>
      <p:grpSp>
        <p:nvGrpSpPr>
          <p:cNvPr id="44" name="Group 175"/>
          <p:cNvGrpSpPr>
            <a:grpSpLocks/>
          </p:cNvGrpSpPr>
          <p:nvPr/>
        </p:nvGrpSpPr>
        <p:grpSpPr bwMode="auto">
          <a:xfrm>
            <a:off x="1636719" y="4516170"/>
            <a:ext cx="5694979" cy="401637"/>
            <a:chOff x="846" y="1553"/>
            <a:chExt cx="2083" cy="253"/>
          </a:xfrm>
        </p:grpSpPr>
        <p:sp>
          <p:nvSpPr>
            <p:cNvPr id="45" name="Rectangle 177"/>
            <p:cNvSpPr>
              <a:spLocks noChangeArrowheads="1"/>
            </p:cNvSpPr>
            <p:nvPr/>
          </p:nvSpPr>
          <p:spPr bwMode="gray">
            <a:xfrm rot="5242324">
              <a:off x="1746" y="655"/>
              <a:ext cx="251" cy="2052"/>
            </a:xfrm>
            <a:prstGeom prst="rect">
              <a:avLst/>
            </a:prstGeom>
            <a:noFill/>
            <a:ln w="9525" algn="ctr">
              <a:solidFill>
                <a:schemeClr val="accent1">
                  <a:alpha val="5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  <p:sp>
          <p:nvSpPr>
            <p:cNvPr id="46" name="Rectangle 176"/>
            <p:cNvSpPr>
              <a:spLocks noChangeArrowheads="1"/>
            </p:cNvSpPr>
            <p:nvPr/>
          </p:nvSpPr>
          <p:spPr bwMode="gray">
            <a:xfrm rot="5400000">
              <a:off x="1823" y="673"/>
              <a:ext cx="225" cy="1986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 dirty="0"/>
            </a:p>
          </p:txBody>
        </p:sp>
      </p:grpSp>
      <p:sp>
        <p:nvSpPr>
          <p:cNvPr id="47" name="Text Box 45"/>
          <p:cNvSpPr txBox="1">
            <a:spLocks noChangeArrowheads="1"/>
          </p:cNvSpPr>
          <p:nvPr/>
        </p:nvSpPr>
        <p:spPr bwMode="gray">
          <a:xfrm>
            <a:off x="2209476" y="4508232"/>
            <a:ext cx="47271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 </a:t>
            </a:r>
            <a:r>
              <a:rPr lang="ko-KR" alt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프로그램 수행 결과</a:t>
            </a:r>
            <a:endParaRPr lang="en-US" b="1" dirty="0">
              <a:solidFill>
                <a:srgbClr val="FFFFFF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  <p:sp>
        <p:nvSpPr>
          <p:cNvPr id="48" name="Text Box 45"/>
          <p:cNvSpPr txBox="1">
            <a:spLocks noChangeArrowheads="1"/>
          </p:cNvSpPr>
          <p:nvPr/>
        </p:nvSpPr>
        <p:spPr bwMode="gray">
          <a:xfrm>
            <a:off x="2008696" y="5437872"/>
            <a:ext cx="507162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2F4D71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5. </a:t>
            </a:r>
            <a:r>
              <a:rPr lang="ko-KR" altLang="en-US" b="1" dirty="0">
                <a:solidFill>
                  <a:srgbClr val="FF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평가 및 향후 계획</a:t>
            </a:r>
            <a:endParaRPr lang="en-US" b="1" dirty="0">
              <a:solidFill>
                <a:srgbClr val="FFFFFF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5.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평가 및 향후 계획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6" name="그룹 44"/>
          <p:cNvGrpSpPr>
            <a:grpSpLocks/>
          </p:cNvGrpSpPr>
          <p:nvPr/>
        </p:nvGrpSpPr>
        <p:grpSpPr bwMode="auto">
          <a:xfrm>
            <a:off x="612775" y="1844824"/>
            <a:ext cx="8207375" cy="4536504"/>
            <a:chOff x="468313" y="4643446"/>
            <a:chExt cx="8207375" cy="1452554"/>
          </a:xfrm>
        </p:grpSpPr>
        <p:sp>
          <p:nvSpPr>
            <p:cNvPr id="7" name="AutoShape 55"/>
            <p:cNvSpPr>
              <a:spLocks noChangeArrowheads="1"/>
            </p:cNvSpPr>
            <p:nvPr/>
          </p:nvSpPr>
          <p:spPr bwMode="auto">
            <a:xfrm>
              <a:off x="468313" y="4643446"/>
              <a:ext cx="8207375" cy="1452554"/>
            </a:xfrm>
            <a:prstGeom prst="roundRect">
              <a:avLst>
                <a:gd name="adj" fmla="val 6245"/>
              </a:avLst>
            </a:prstGeom>
            <a:gradFill rotWithShape="1">
              <a:gsLst>
                <a:gs pos="0">
                  <a:srgbClr val="032C7F"/>
                </a:gs>
                <a:gs pos="50000">
                  <a:srgbClr val="65B4F5"/>
                </a:gs>
                <a:gs pos="100000">
                  <a:srgbClr val="032C7F"/>
                </a:gs>
              </a:gsLst>
              <a:lin ang="5400000" scaled="1"/>
            </a:gradFill>
            <a:ln w="31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wrap="none" lIns="91428" tIns="45714" rIns="91428" bIns="45714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8" name="AutoShape 56"/>
            <p:cNvSpPr>
              <a:spLocks noChangeArrowheads="1"/>
            </p:cNvSpPr>
            <p:nvPr/>
          </p:nvSpPr>
          <p:spPr bwMode="auto">
            <a:xfrm>
              <a:off x="517526" y="4720156"/>
              <a:ext cx="8053388" cy="1910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37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9" name="AutoShape 57"/>
          <p:cNvSpPr>
            <a:spLocks noChangeArrowheads="1"/>
          </p:cNvSpPr>
          <p:nvPr/>
        </p:nvSpPr>
        <p:spPr bwMode="auto">
          <a:xfrm>
            <a:off x="757237" y="2103587"/>
            <a:ext cx="7912100" cy="4133725"/>
          </a:xfrm>
          <a:prstGeom prst="roundRect">
            <a:avLst>
              <a:gd name="adj" fmla="val 5745"/>
            </a:avLst>
          </a:prstGeom>
          <a:solidFill>
            <a:schemeClr val="bg1"/>
          </a:solidFill>
          <a:ln w="38100" algn="ctr">
            <a:solidFill>
              <a:srgbClr val="FFFFFF"/>
            </a:solidFill>
            <a:round/>
            <a:headEnd/>
            <a:tailEnd/>
          </a:ln>
        </p:spPr>
        <p:txBody>
          <a:bodyPr wrap="none" lIns="540000" tIns="45714" rIns="91428" bIns="45714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80000"/>
              </a:lnSpc>
            </a:pPr>
            <a:endParaRPr lang="ko-KR" altLang="ko-KR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305332"/>
              </p:ext>
            </p:extLst>
          </p:nvPr>
        </p:nvGraphicFramePr>
        <p:xfrm>
          <a:off x="787257" y="2231418"/>
          <a:ext cx="7797800" cy="3763315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243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0" spc="0" dirty="0">
                          <a:solidFill>
                            <a:schemeClr val="bg1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신체 활동 프로그램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F12CC"/>
                        </a:gs>
                        <a:gs pos="50000">
                          <a:srgbClr val="934EF0"/>
                        </a:gs>
                        <a:gs pos="100000">
                          <a:srgbClr val="6F12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600" dirty="0" err="1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슬링</a:t>
                      </a:r>
                      <a:r>
                        <a:rPr lang="ko-KR" altLang="en-US" sz="1600" dirty="0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</a:t>
                      </a:r>
                      <a:r>
                        <a:rPr lang="ko-KR" altLang="en-US" sz="1600" dirty="0" err="1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마르페</a:t>
                      </a:r>
                      <a:r>
                        <a:rPr lang="ko-KR" altLang="en-US" sz="1600" dirty="0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및 물리치료에 대한 만족도 및 효과성이 높음으로 지속적인 프로그램을 제공함</a:t>
                      </a:r>
                      <a:r>
                        <a:rPr lang="en-US" altLang="ko-KR" sz="1600" dirty="0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. </a:t>
                      </a:r>
                    </a:p>
                    <a:p>
                      <a:pPr marL="342900" indent="-342900" fontAlgn="base" latinLnBrk="0">
                        <a:lnSpc>
                          <a:spcPct val="150000"/>
                        </a:lnSpc>
                        <a:buAutoNum type="arabicPeriod"/>
                      </a:pPr>
                      <a:r>
                        <a:rPr lang="ko-KR" altLang="en-US" sz="1600" dirty="0" err="1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슬링</a:t>
                      </a:r>
                      <a:r>
                        <a:rPr lang="ko-KR" altLang="en-US" sz="1600" dirty="0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</a:t>
                      </a:r>
                      <a:r>
                        <a:rPr lang="ko-KR" altLang="en-US" sz="1600" dirty="0" err="1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마르페</a:t>
                      </a:r>
                      <a:r>
                        <a:rPr lang="ko-KR" altLang="en-US" sz="1600" baseline="0" dirty="0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 시 요양보호사의 운동교육 능력 향상을 위해 전문적인 강사교육을 진행함</a:t>
                      </a:r>
                      <a:r>
                        <a:rPr lang="en-US" altLang="ko-KR" sz="1600" baseline="0" dirty="0">
                          <a:latin typeface="HY강B" panose="02030600000101010101" pitchFamily="18" charset="-127"/>
                          <a:ea typeface="HY강B" panose="02030600000101010101" pitchFamily="18" charset="-127"/>
                        </a:rPr>
                        <a:t>.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인지활동프로그램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54EF0"/>
                        </a:gs>
                        <a:gs pos="50000">
                          <a:srgbClr val="E38BF5"/>
                        </a:gs>
                        <a:gs pos="100000">
                          <a:srgbClr val="D54EF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228600" marR="0" indent="-228600" algn="l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ko-KR" altLang="en-US" sz="1600" b="0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인지활동 프로그램 중 만족도가 높은 음식 프로그램</a:t>
                      </a:r>
                      <a:r>
                        <a:rPr lang="en-US" altLang="ko-KR" sz="1600" b="0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600" b="0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워크북 활동 등에 지속적인 참여를 유도하며 더욱 다양한 프로그램을 개발함</a:t>
                      </a:r>
                      <a:r>
                        <a:rPr lang="en-US" altLang="ko-KR" sz="1600" b="0" kern="0" spc="0" dirty="0">
                          <a:solidFill>
                            <a:srgbClr val="000000"/>
                          </a:solidFill>
                          <a:latin typeface="HY강B" panose="02030600000101010101" pitchFamily="18" charset="-127"/>
                          <a:ea typeface="HY강B" panose="02030600000101010101" pitchFamily="18" charset="-127"/>
                          <a:cs typeface="+mn-cs"/>
                        </a:rPr>
                        <a:t>.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체험활동프로그램</a:t>
                      </a:r>
                      <a:endParaRPr kumimoji="1" lang="en-US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1.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체험 활동을 통하여 사회성을 높일 수 있도록 협동</a:t>
                      </a:r>
                      <a:endParaRPr kumimoji="1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  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을 요하는 프로그램을 더욱 개발함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. </a:t>
                      </a:r>
                      <a:endParaRPr kumimoji="1" lang="ko-KR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079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기관 소개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93822AE-7491-4D98-BBCE-9E60D335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68" y="1667808"/>
            <a:ext cx="4159916" cy="3777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0100" y="1565917"/>
            <a:ext cx="4392488" cy="397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기관명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A</a:t>
            </a:r>
            <a:r>
              <a:rPr lang="en-US" altLang="ko-KR" sz="1600" baseline="30000" dirty="0"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샛별재활주관보호센터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센터장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김은선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주   소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경북 영천시 성내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1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길 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35-10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층별시설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:  1F  - 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뇌 </a:t>
            </a:r>
            <a:r>
              <a:rPr lang="ko-KR" altLang="en-US" sz="1600" spc="-200" dirty="0" err="1">
                <a:latin typeface="HY강B" panose="02030600000101010101" pitchFamily="18" charset="-127"/>
                <a:ea typeface="HY강B" panose="02030600000101010101" pitchFamily="18" charset="-127"/>
              </a:rPr>
              <a:t>휘트니스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체험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공연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spc="-2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식당 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요리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식사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2F – 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신체 </a:t>
            </a:r>
            <a:r>
              <a:rPr lang="ko-KR" altLang="en-US" sz="1600" spc="-200" dirty="0" err="1">
                <a:latin typeface="HY강B" panose="02030600000101010101" pitchFamily="18" charset="-127"/>
                <a:ea typeface="HY강B" panose="02030600000101010101" pitchFamily="18" charset="-127"/>
              </a:rPr>
              <a:t>휘트니스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운동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양자분석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5F -  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추억의 공간 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심리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놀이</a:t>
            </a:r>
            <a:r>
              <a:rPr lang="en-US" altLang="ko-KR" sz="1600" spc="-200" dirty="0">
                <a:latin typeface="HY강B" panose="02030600000101010101" pitchFamily="18" charset="-127"/>
                <a:ea typeface="HY강B" panose="02030600000101010101" pitchFamily="18" charset="-127"/>
              </a:rPr>
              <a:t>)</a:t>
            </a:r>
            <a:endParaRPr lang="ko-KR" altLang="en-US" sz="1600" spc="-2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주요 재활 기기 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솔라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 복합 치료기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</a:p>
          <a:p>
            <a:pPr algn="l">
              <a:lnSpc>
                <a:spcPct val="150000"/>
              </a:lnSpc>
            </a:pP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    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낙상방지 안전시스템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(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워킹슬링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),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종아리 </a:t>
            </a:r>
            <a:endParaRPr lang="en-US" altLang="ko-KR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    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스트레칭보드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라파레이저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상하지 </a:t>
            </a:r>
            <a:r>
              <a:rPr lang="ko-KR" altLang="en-US" sz="1400" dirty="0" err="1">
                <a:latin typeface="HY강B" panose="02030600000101010101" pitchFamily="18" charset="-127"/>
                <a:ea typeface="HY강B" panose="02030600000101010101" pitchFamily="18" charset="-127"/>
              </a:rPr>
              <a:t>슬링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   </a:t>
            </a:r>
          </a:p>
          <a:p>
            <a:pPr algn="l">
              <a:lnSpc>
                <a:spcPct val="150000"/>
              </a:lnSpc>
            </a:pP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    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공기압 마사지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파라핀치료</a:t>
            </a:r>
            <a:r>
              <a:rPr lang="en-US" altLang="ko-KR" sz="14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rPr>
              <a:t>양자분석 외 다수</a:t>
            </a: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0" y="5540788"/>
            <a:ext cx="9144000" cy="1317212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200000"/>
              </a:lnSpc>
            </a:pPr>
            <a:r>
              <a:rPr lang="ko-KR" altLang="en-US" sz="1400" b="1" spc="400" dirty="0">
                <a:latin typeface="바탕" panose="02030600000101010101" pitchFamily="18" charset="-127"/>
                <a:ea typeface="HY강B" panose="02030600000101010101"/>
              </a:rPr>
              <a:t>잘 먹고 잘 자고 잘 싸는 것이 당연하지만 그것이 꿈인 것이 어르신들입니다</a:t>
            </a:r>
            <a:r>
              <a:rPr lang="en-US" altLang="ko-KR" sz="1400" b="1" spc="400" dirty="0">
                <a:latin typeface="바탕" panose="02030600000101010101" pitchFamily="18" charset="-127"/>
                <a:ea typeface="HY강B" panose="02030600000101010101"/>
              </a:rPr>
              <a:t>.</a:t>
            </a:r>
          </a:p>
          <a:p>
            <a:pPr lvl="0" algn="ctr">
              <a:lnSpc>
                <a:spcPct val="200000"/>
              </a:lnSpc>
            </a:pPr>
            <a:r>
              <a:rPr lang="ko-KR" altLang="en-US" sz="1400" b="1" dirty="0">
                <a:latin typeface="바탕" panose="02030600000101010101" pitchFamily="18" charset="-127"/>
                <a:ea typeface="HY강B" panose="02030600000101010101"/>
              </a:rPr>
              <a:t>꿈을 도와드리는 </a:t>
            </a:r>
            <a:r>
              <a:rPr lang="ko-KR" altLang="en-US" sz="1400" b="1" dirty="0" err="1">
                <a:latin typeface="바탕" panose="02030600000101010101" pitchFamily="18" charset="-127"/>
                <a:ea typeface="HY강B" panose="02030600000101010101"/>
              </a:rPr>
              <a:t>샛별케어메니저님들은</a:t>
            </a:r>
            <a:r>
              <a:rPr lang="ko-KR" altLang="en-US" sz="1400" b="1" dirty="0">
                <a:latin typeface="바탕" panose="02030600000101010101" pitchFamily="18" charset="-127"/>
                <a:ea typeface="HY강B" panose="02030600000101010101"/>
              </a:rPr>
              <a:t> 처음 만나도 오래된 친구처럼 편안하게 대하고 오래된 친구라도 존중하는 마음으로 어르신을 정성으로 모시겠습니다</a:t>
            </a:r>
            <a:r>
              <a:rPr lang="en-US" altLang="ko-KR" sz="1400" dirty="0">
                <a:latin typeface="바탕" panose="02030600000101010101" pitchFamily="18" charset="-127"/>
                <a:ea typeface="HY강B" panose="02030600000101010101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추진 배경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62880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u="sng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u="sng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특화</a:t>
            </a:r>
            <a:r>
              <a:rPr lang="ko-KR" altLang="en-US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 운영 배경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328" y="2162592"/>
            <a:ext cx="77768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노인성 질환의 대표적인 치매는 병의 진행 정도에 따라 다르지만 일반적으로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신경계의 변화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반응시간이 지연되고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인지능력이 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감소되어 사고에 취약함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치매는 사고장애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판단기능의 손상과 같은 인지장애로 인하여 여러 가지 사고에 취약함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또한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불안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분노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우울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좌절 등의 정서적 반응에 취약함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노인은 공간을 지각하는 능력이나 방향감각이 떨어져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낙상의 위험이 큼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치매대상자는 주의집중력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기억력 등의 인지기능이 저하되어 있음으로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일상생활활동의 독립성이 현저히 저하됨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치매가 지속되면 활동 부재로 인한 다리 근력의 급격한 저하가 일어나고 걷기와 관련된 근육이 약화됨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이로 인해 골다공증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낙상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우울 등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다양한 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2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차 질환이 발생할 수 있음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386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추진 배경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976" y="2348880"/>
            <a:ext cx="7776864" cy="386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ko-KR" altLang="en-US" sz="2000" u="sng" dirty="0">
                <a:latin typeface="HY강B" panose="02030600000101010101" pitchFamily="18" charset="-127"/>
                <a:ea typeface="HY강B" panose="02030600000101010101" pitchFamily="18" charset="-127"/>
              </a:rPr>
              <a:t>치매 속도 완화를 위한 신체 활동 및 인지 기능 향상 및 유지를 위한 프로그램 제공</a:t>
            </a:r>
            <a:endParaRPr lang="en-US" altLang="ko-KR" sz="2000" u="sng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altLang="ko-KR" sz="15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en-US" altLang="ko-KR" sz="1500" dirty="0">
                <a:latin typeface="HY강B" panose="02030600000101010101" pitchFamily="18" charset="-127"/>
                <a:ea typeface="HY강B" panose="02030600000101010101" pitchFamily="18" charset="-127"/>
              </a:rPr>
              <a:t>  1.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신체 활동 유지 및 향상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라파레이저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아이알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파라핀치료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바이브레이션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종아리 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dist">
              <a:lnSpc>
                <a:spcPct val="12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</a:t>
            </a:r>
            <a:r>
              <a:rPr lang="ko-KR" altLang="en-US" sz="1600" dirty="0" err="1">
                <a:latin typeface="HY강B" panose="02030600000101010101" pitchFamily="18" charset="-127"/>
                <a:ea typeface="HY강B" panose="02030600000101010101" pitchFamily="18" charset="-127"/>
              </a:rPr>
              <a:t>스트레칭보드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자전거 타기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공기압 마사지를 통한 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맞춤형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신체 활동 프로그램 운영</a:t>
            </a: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</a:p>
          <a:p>
            <a:pPr algn="just">
              <a:lnSpc>
                <a:spcPct val="120000"/>
              </a:lnSpc>
            </a:pP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2.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인지기능 유지 및 향상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노래교실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모의 투표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워크북 등의 활동으로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인지 활동 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2000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프로그램 운영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just">
              <a:lnSpc>
                <a:spcPct val="120000"/>
              </a:lnSpc>
            </a:pP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3.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사회 적용 유지 및 향상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: 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일상 생활에서 느끼는 불안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우울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분노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좌절 등의 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 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정서적 변화에 대처할 수 있도록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다양한 체험활동     </a:t>
            </a:r>
            <a:endParaRPr lang="en-US" altLang="ko-KR" sz="16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                                     </a:t>
            </a:r>
            <a:r>
              <a:rPr lang="ko-KR" altLang="en-US" sz="16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프로그램 운영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62880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특화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 운영 목적</a:t>
            </a:r>
          </a:p>
        </p:txBody>
      </p:sp>
    </p:spTree>
    <p:extLst>
      <p:ext uri="{BB962C8B-B14F-4D97-AF65-F5344CB8AC3E}">
        <p14:creationId xmlns:p14="http://schemas.microsoft.com/office/powerpoint/2010/main" val="320097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62880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2"/>
              </a:buBlip>
            </a:pPr>
            <a:r>
              <a:rPr lang="en-US" altLang="ko-KR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Healing </a:t>
            </a:r>
            <a:r>
              <a:rPr lang="ko-KR" altLang="en-US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특화 </a:t>
            </a: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 </a:t>
            </a: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613167" y="2419939"/>
            <a:ext cx="8207375" cy="4157093"/>
          </a:xfrm>
          <a:prstGeom prst="roundRect">
            <a:avLst>
              <a:gd name="adj" fmla="val 6245"/>
            </a:avLst>
          </a:prstGeom>
          <a:gradFill rotWithShape="1">
            <a:gsLst>
              <a:gs pos="0">
                <a:srgbClr val="032C7F"/>
              </a:gs>
              <a:gs pos="50000">
                <a:srgbClr val="65B4F5"/>
              </a:gs>
              <a:gs pos="100000">
                <a:srgbClr val="032C7F"/>
              </a:gs>
            </a:gsLst>
            <a:lin ang="5400000" scaled="1"/>
          </a:gradFill>
          <a:ln w="3175" algn="ctr">
            <a:solidFill>
              <a:schemeClr val="accent1"/>
            </a:solidFill>
            <a:round/>
            <a:headEnd/>
            <a:tailEnd/>
          </a:ln>
        </p:spPr>
        <p:txBody>
          <a:bodyPr wrap="none" lIns="91428" tIns="45714" rIns="91428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62379" y="2450102"/>
            <a:ext cx="8053388" cy="3615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alpha val="37999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000" tIns="19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757629" y="2851740"/>
            <a:ext cx="7912100" cy="3548132"/>
          </a:xfrm>
          <a:prstGeom prst="roundRect">
            <a:avLst>
              <a:gd name="adj" fmla="val 5745"/>
            </a:avLst>
          </a:prstGeom>
          <a:solidFill>
            <a:schemeClr val="bg1"/>
          </a:solidFill>
          <a:ln w="38100" algn="ctr">
            <a:solidFill>
              <a:srgbClr val="FFFFFF"/>
            </a:solidFill>
            <a:round/>
            <a:headEnd/>
            <a:tailEnd/>
          </a:ln>
        </p:spPr>
        <p:txBody>
          <a:bodyPr wrap="none" lIns="540000" tIns="45714" rIns="91428" bIns="45714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80000"/>
              </a:lnSpc>
            </a:pPr>
            <a:endParaRPr lang="ko-KR" altLang="ko-KR"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9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36508"/>
              </p:ext>
            </p:extLst>
          </p:nvPr>
        </p:nvGraphicFramePr>
        <p:xfrm>
          <a:off x="829067" y="2932701"/>
          <a:ext cx="7772400" cy="3361246"/>
        </p:xfrm>
        <a:graphic>
          <a:graphicData uri="http://schemas.openxmlformats.org/drawingml/2006/table">
            <a:tbl>
              <a:tblPr firstRow="1" firstCol="1"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7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프로그램</a:t>
                      </a:r>
                      <a:endParaRPr kumimoji="1" lang="ko-KR" altLang="ko-KR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54EF0"/>
                        </a:gs>
                        <a:gs pos="50000">
                          <a:srgbClr val="E38BF5"/>
                        </a:gs>
                        <a:gs pos="100000">
                          <a:srgbClr val="D54EF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세부 활동 내용</a:t>
                      </a:r>
                      <a:endParaRPr kumimoji="1" lang="en-US" altLang="ko-KR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C816B3"/>
                        </a:gs>
                        <a:gs pos="50000">
                          <a:srgbClr val="F24CF6"/>
                        </a:gs>
                        <a:gs pos="100000">
                          <a:srgbClr val="C816B3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신체활동프로그램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슬링마스페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족욕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물리치료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- (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매일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회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시간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 </a:t>
                      </a:r>
                    </a:p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노인건강제조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&amp;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짐볼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 운동 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- (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매일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회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30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분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온몸 두드리기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&amp;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단전호흡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- (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매일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회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30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분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</a:t>
                      </a:r>
                      <a:endParaRPr kumimoji="1" lang="ko-KR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인지활동프로그램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워크북 활동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(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미로 찾기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숨은 그림 찾기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그림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게임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(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젠가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윷놀이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청기백기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게이트볼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</a:t>
                      </a:r>
                      <a:endParaRPr kumimoji="1" lang="ko-KR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체험활동프로그램</a:t>
                      </a:r>
                      <a:endParaRPr kumimoji="1" lang="ko-KR" altLang="ko-K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4FE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요리프로그램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– (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매주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회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시간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30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분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), </a:t>
                      </a:r>
                    </a:p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화초 및 텃밭 가꾸기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모의 투표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– (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매월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회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1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시간 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 </a:t>
                      </a:r>
                      <a:endParaRPr kumimoji="1" lang="ko-KR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이미용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수지침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퓨전국악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- (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외부 </a:t>
                      </a:r>
                      <a:r>
                        <a:rPr kumimoji="1" lang="ko-K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강사별로</a:t>
                      </a:r>
                      <a:r>
                        <a:rPr kumimoji="1" lang="ko-K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 구성</a:t>
                      </a:r>
                      <a:r>
                        <a:rPr kumimoji="1" lang="en-US" altLang="ko-K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HY강B" panose="02030600000101010101" pitchFamily="18" charset="-127"/>
                          <a:ea typeface="HY강B" panose="02030600000101010101" pitchFamily="18" charset="-127"/>
                          <a:cs typeface="Times New Roman" pitchFamily="18" charset="0"/>
                        </a:rPr>
                        <a:t>)</a:t>
                      </a:r>
                      <a:endParaRPr kumimoji="1" lang="ko-KR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HY강B" panose="02030600000101010101" pitchFamily="18" charset="-127"/>
                        <a:ea typeface="HY강B" panose="02030600000101010101" pitchFamily="18" charset="-127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E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" name="Group 41"/>
          <p:cNvGrpSpPr>
            <a:grpSpLocks/>
          </p:cNvGrpSpPr>
          <p:nvPr/>
        </p:nvGrpSpPr>
        <p:grpSpPr bwMode="auto">
          <a:xfrm>
            <a:off x="1115616" y="2040528"/>
            <a:ext cx="7272807" cy="792162"/>
            <a:chOff x="1020" y="4337"/>
            <a:chExt cx="3493" cy="907"/>
          </a:xfrm>
        </p:grpSpPr>
        <p:pic>
          <p:nvPicPr>
            <p:cNvPr id="21" name="Picture 42" descr="그림자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4337"/>
              <a:ext cx="34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43"/>
            <p:cNvSpPr>
              <a:spLocks noChangeArrowheads="1"/>
            </p:cNvSpPr>
            <p:nvPr/>
          </p:nvSpPr>
          <p:spPr bwMode="auto">
            <a:xfrm>
              <a:off x="1111" y="4473"/>
              <a:ext cx="3305" cy="5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23" name="AutoShape 44"/>
            <p:cNvSpPr>
              <a:spLocks noChangeArrowheads="1"/>
            </p:cNvSpPr>
            <p:nvPr/>
          </p:nvSpPr>
          <p:spPr bwMode="auto">
            <a:xfrm>
              <a:off x="1219" y="4503"/>
              <a:ext cx="3094" cy="25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37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24" name="WordArt 45"/>
          <p:cNvSpPr>
            <a:spLocks noChangeArrowheads="1" noChangeShapeType="1" noTextEdit="1"/>
          </p:cNvSpPr>
          <p:nvPr/>
        </p:nvSpPr>
        <p:spPr bwMode="auto">
          <a:xfrm>
            <a:off x="1691680" y="2256428"/>
            <a:ext cx="6192687" cy="3441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spc="-90" dirty="0">
                <a:gradFill rotWithShape="1">
                  <a:gsLst>
                    <a:gs pos="0">
                      <a:srgbClr val="000000"/>
                    </a:gs>
                    <a:gs pos="50000">
                      <a:srgbClr val="47008E"/>
                    </a:gs>
                    <a:gs pos="100000">
                      <a:srgbClr val="000000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bg1"/>
                  </a:outerShdw>
                </a:effectLst>
                <a:latin typeface="HY헤드라인M"/>
                <a:ea typeface="HY헤드라인M"/>
              </a:rPr>
              <a:t>신체활동 지원 및 인지 기능의 유지 향상을 위한 프로그램 제공</a:t>
            </a:r>
          </a:p>
        </p:txBody>
      </p:sp>
    </p:spTree>
    <p:extLst>
      <p:ext uri="{BB962C8B-B14F-4D97-AF65-F5344CB8AC3E}">
        <p14:creationId xmlns:p14="http://schemas.microsoft.com/office/powerpoint/2010/main" val="3940028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505626-CC9A-41B7-B91D-CE249F47C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512" y="1984582"/>
            <a:ext cx="3890367" cy="251666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0E7908D-0E05-41A5-BBB7-5629BACB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25" y="4556800"/>
            <a:ext cx="3890366" cy="2222684"/>
          </a:xfrm>
          <a:prstGeom prst="rect">
            <a:avLst/>
          </a:prstGeom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4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신체활동 프로그램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EB62326-7D20-4E0C-93C3-83A27539E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60" y="1998132"/>
            <a:ext cx="3818848" cy="2503117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 bwMode="auto">
          <a:xfrm>
            <a:off x="1475656" y="4016113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슬링마르페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5557912" y="4024249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족욕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5FD481-1EDC-4C3B-9599-A9D5DD5F8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491" y="4556800"/>
            <a:ext cx="3934387" cy="2222684"/>
          </a:xfrm>
          <a:prstGeom prst="rect">
            <a:avLst/>
          </a:prstGeom>
        </p:spPr>
      </p:pic>
      <p:sp>
        <p:nvSpPr>
          <p:cNvPr id="28" name="모서리가 둥근 직사각형 27"/>
          <p:cNvSpPr/>
          <p:nvPr/>
        </p:nvSpPr>
        <p:spPr bwMode="auto">
          <a:xfrm>
            <a:off x="3347864" y="6241912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물리치료</a:t>
            </a:r>
          </a:p>
        </p:txBody>
      </p:sp>
    </p:spTree>
    <p:extLst>
      <p:ext uri="{BB962C8B-B14F-4D97-AF65-F5344CB8AC3E}">
        <p14:creationId xmlns:p14="http://schemas.microsoft.com/office/powerpoint/2010/main" val="262890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9A2E9E17-344C-4432-BFD1-F6D953CC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82" y="1972938"/>
            <a:ext cx="3978584" cy="256509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4C7E95A-4BB1-40DA-9CDC-C1ACAA2C3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994" y="2033817"/>
            <a:ext cx="3999350" cy="2434928"/>
          </a:xfrm>
          <a:prstGeom prst="rect">
            <a:avLst/>
          </a:prstGeom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4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신체활동 프로그램</a:t>
            </a:r>
          </a:p>
        </p:txBody>
      </p:sp>
      <p:sp>
        <p:nvSpPr>
          <p:cNvPr id="2" name="모서리가 둥근 직사각형 1"/>
          <p:cNvSpPr/>
          <p:nvPr/>
        </p:nvSpPr>
        <p:spPr bwMode="auto">
          <a:xfrm>
            <a:off x="1093103" y="4023234"/>
            <a:ext cx="293156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err="1">
                <a:latin typeface="HY강B" panose="02030600000101010101" pitchFamily="18" charset="-127"/>
                <a:ea typeface="HY강B" panose="02030600000101010101" pitchFamily="18" charset="-127"/>
              </a:rPr>
              <a:t>온몸두드리기</a:t>
            </a:r>
            <a:r>
              <a:rPr lang="en-US" altLang="ko-KR" dirty="0">
                <a:latin typeface="HY강B" panose="02030600000101010101" pitchFamily="18" charset="-127"/>
                <a:ea typeface="HY강B" panose="02030600000101010101" pitchFamily="18" charset="-127"/>
              </a:rPr>
              <a:t>&amp;</a:t>
            </a:r>
            <a:r>
              <a:rPr lang="ko-KR" altLang="en-US" dirty="0">
                <a:latin typeface="HY강B" panose="02030600000101010101" pitchFamily="18" charset="-127"/>
                <a:ea typeface="HY강B" panose="02030600000101010101" pitchFamily="18" charset="-127"/>
              </a:rPr>
              <a:t>복식호흡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 bwMode="auto">
          <a:xfrm>
            <a:off x="5557912" y="4003929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짐볼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 운동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06412" y="4817796"/>
            <a:ext cx="8207375" cy="1929383"/>
          </a:xfrm>
          <a:prstGeom prst="roundRect">
            <a:avLst>
              <a:gd name="adj" fmla="val 6245"/>
            </a:avLst>
          </a:prstGeom>
          <a:gradFill rotWithShape="1">
            <a:gsLst>
              <a:gs pos="0">
                <a:srgbClr val="032C7F"/>
              </a:gs>
              <a:gs pos="50000">
                <a:srgbClr val="65B4F5"/>
              </a:gs>
              <a:gs pos="100000">
                <a:srgbClr val="032C7F"/>
              </a:gs>
            </a:gsLst>
            <a:lin ang="5400000" scaled="1"/>
          </a:gradFill>
          <a:ln w="3175" algn="ctr">
            <a:solidFill>
              <a:schemeClr val="accent1"/>
            </a:solidFill>
            <a:round/>
            <a:headEnd/>
            <a:tailEnd/>
          </a:ln>
        </p:spPr>
        <p:txBody>
          <a:bodyPr wrap="none" lIns="91428" tIns="45714" rIns="91428" bIns="45714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285750" indent="-285750" algn="l" eaLnBrk="1" hangingPunct="1">
              <a:buFontTx/>
              <a:buChar char="-"/>
            </a:pPr>
            <a:r>
              <a:rPr lang="ko-KR" altLang="en-US" dirty="0"/>
              <a:t>관절의 부담을 감소시켜 주면서 통증으로 인해 움직임이 억제된 근육을 </a:t>
            </a:r>
            <a:endParaRPr lang="en-US" altLang="ko-KR" dirty="0"/>
          </a:p>
          <a:p>
            <a:pPr algn="l" eaLnBrk="1" hangingPunct="1"/>
            <a:r>
              <a:rPr lang="en-US" altLang="ko-KR" dirty="0"/>
              <a:t>    </a:t>
            </a:r>
            <a:r>
              <a:rPr lang="ko-KR" altLang="en-US" dirty="0"/>
              <a:t>동적</a:t>
            </a:r>
            <a:r>
              <a:rPr lang="en-US" altLang="ko-KR" dirty="0"/>
              <a:t>-</a:t>
            </a:r>
            <a:r>
              <a:rPr lang="ko-KR" altLang="en-US" dirty="0"/>
              <a:t>정적인 수축 운동을 통해 신경근을 자극하여 재활성화 함</a:t>
            </a:r>
            <a:r>
              <a:rPr lang="en-US" altLang="ko-KR" dirty="0"/>
              <a:t>. </a:t>
            </a:r>
          </a:p>
          <a:p>
            <a:pPr algn="l" eaLnBrk="1" hangingPunct="1"/>
            <a:r>
              <a:rPr lang="en-US" altLang="ko-KR" dirty="0"/>
              <a:t>    </a:t>
            </a:r>
            <a:r>
              <a:rPr lang="ko-KR" altLang="en-US" dirty="0"/>
              <a:t>가동성 치료</a:t>
            </a:r>
            <a:r>
              <a:rPr lang="en-US" altLang="ko-KR" dirty="0"/>
              <a:t>, </a:t>
            </a:r>
            <a:r>
              <a:rPr lang="ko-KR" altLang="en-US" dirty="0"/>
              <a:t>감각운동의 훈련</a:t>
            </a:r>
            <a:r>
              <a:rPr lang="en-US" altLang="ko-KR" dirty="0"/>
              <a:t>, </a:t>
            </a:r>
            <a:r>
              <a:rPr lang="ko-KR" altLang="en-US" dirty="0"/>
              <a:t>근력강화</a:t>
            </a:r>
            <a:r>
              <a:rPr lang="en-US" altLang="ko-KR" dirty="0"/>
              <a:t>, </a:t>
            </a:r>
            <a:r>
              <a:rPr lang="ko-KR" altLang="en-US" dirty="0"/>
              <a:t>근육안정화</a:t>
            </a:r>
            <a:r>
              <a:rPr lang="en-US" altLang="ko-KR" dirty="0"/>
              <a:t>, </a:t>
            </a:r>
            <a:r>
              <a:rPr lang="ko-KR" altLang="en-US" dirty="0"/>
              <a:t>근지구력을 향상함</a:t>
            </a:r>
            <a:r>
              <a:rPr lang="en-US" altLang="ko-KR" dirty="0"/>
              <a:t>.</a:t>
            </a:r>
          </a:p>
          <a:p>
            <a:pPr algn="l" eaLnBrk="1" hangingPunct="1"/>
            <a:r>
              <a:rPr lang="en-US" altLang="ko-KR" dirty="0"/>
              <a:t>    </a:t>
            </a:r>
            <a:r>
              <a:rPr lang="ko-KR" altLang="en-US" dirty="0"/>
              <a:t>환부에 다양한 물리치료를 통해 증상을 완화함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61181" y="4849864"/>
            <a:ext cx="8053388" cy="2968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alpha val="37999"/>
                </a:srgbClr>
              </a:gs>
              <a:gs pos="100000">
                <a:srgbClr val="7676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42000" tIns="190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/>
          </a:p>
        </p:txBody>
      </p: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951831" y="4440289"/>
            <a:ext cx="5184775" cy="792162"/>
            <a:chOff x="1020" y="4337"/>
            <a:chExt cx="3493" cy="907"/>
          </a:xfrm>
        </p:grpSpPr>
        <p:pic>
          <p:nvPicPr>
            <p:cNvPr id="14" name="Picture 42" descr="그림자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4337"/>
              <a:ext cx="349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43"/>
            <p:cNvSpPr>
              <a:spLocks noChangeArrowheads="1"/>
            </p:cNvSpPr>
            <p:nvPr/>
          </p:nvSpPr>
          <p:spPr bwMode="auto">
            <a:xfrm>
              <a:off x="1111" y="4473"/>
              <a:ext cx="3305" cy="5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  <p:sp>
          <p:nvSpPr>
            <p:cNvPr id="17" name="AutoShape 44"/>
            <p:cNvSpPr>
              <a:spLocks noChangeArrowheads="1"/>
            </p:cNvSpPr>
            <p:nvPr/>
          </p:nvSpPr>
          <p:spPr bwMode="auto">
            <a:xfrm>
              <a:off x="1219" y="4503"/>
              <a:ext cx="3094" cy="25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FFFF">
                    <a:alpha val="37999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42000" tIns="19080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hangingPunct="1"/>
              <a:endParaRPr lang="ko-KR" altLang="en-US"/>
            </a:p>
          </p:txBody>
        </p:sp>
      </p:grpSp>
      <p:sp>
        <p:nvSpPr>
          <p:cNvPr id="18" name="WordArt 45"/>
          <p:cNvSpPr>
            <a:spLocks noChangeArrowheads="1" noChangeShapeType="1" noTextEdit="1"/>
          </p:cNvSpPr>
          <p:nvPr/>
        </p:nvSpPr>
        <p:spPr bwMode="auto">
          <a:xfrm>
            <a:off x="2979291" y="4676509"/>
            <a:ext cx="3168650" cy="282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o-KR" altLang="en-US" sz="3600" kern="10" spc="-90" dirty="0">
                <a:gradFill rotWithShape="1">
                  <a:gsLst>
                    <a:gs pos="0">
                      <a:srgbClr val="000000"/>
                    </a:gs>
                    <a:gs pos="50000">
                      <a:srgbClr val="47008E"/>
                    </a:gs>
                    <a:gs pos="100000">
                      <a:srgbClr val="000000"/>
                    </a:gs>
                  </a:gsLst>
                  <a:lin ang="0" scaled="1"/>
                </a:gradFill>
                <a:effectLst>
                  <a:outerShdw dist="17961" dir="2700000" algn="ctr" rotWithShape="0">
                    <a:schemeClr val="bg1"/>
                  </a:outerShdw>
                </a:effectLst>
                <a:latin typeface="HY헤드라인M"/>
                <a:ea typeface="HY헤드라인M"/>
              </a:rPr>
              <a:t>신체활동 프로그램 효과</a:t>
            </a:r>
          </a:p>
        </p:txBody>
      </p:sp>
    </p:spTree>
    <p:extLst>
      <p:ext uri="{BB962C8B-B14F-4D97-AF65-F5344CB8AC3E}">
        <p14:creationId xmlns:p14="http://schemas.microsoft.com/office/powerpoint/2010/main" val="941066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4C8B5F1-399A-4A52-AD55-3DEF6C42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55826"/>
            <a:ext cx="3828640" cy="23208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8E033E9-DB8A-4AB8-AEB0-F1A8EA464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11" y="4427349"/>
            <a:ext cx="3928324" cy="234883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B457BD8-7746-476F-A0C5-175BCFF49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427349"/>
            <a:ext cx="3744416" cy="2348836"/>
          </a:xfrm>
          <a:prstGeom prst="rect">
            <a:avLst/>
          </a:prstGeom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       </a:t>
            </a:r>
            <a:r>
              <a:rPr 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 운영</a:t>
            </a:r>
            <a:endParaRPr 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50688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Blip>
                <a:blip r:embed="rId5"/>
              </a:buBlip>
            </a:pPr>
            <a:r>
              <a:rPr lang="ko-KR" altLang="en-US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인지활동 프로그램</a:t>
            </a:r>
          </a:p>
        </p:txBody>
      </p:sp>
      <p:sp>
        <p:nvSpPr>
          <p:cNvPr id="2" name="모서리가 둥근 직사각형 1"/>
          <p:cNvSpPr/>
          <p:nvPr/>
        </p:nvSpPr>
        <p:spPr bwMode="auto">
          <a:xfrm>
            <a:off x="1475656" y="3823559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>
                <a:latin typeface="HY강B" panose="02030600000101010101" pitchFamily="18" charset="-127"/>
                <a:ea typeface="HY강B" panose="02030600000101010101" pitchFamily="18" charset="-127"/>
              </a:rPr>
              <a:t>클레이 점토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 bwMode="auto">
          <a:xfrm>
            <a:off x="1475656" y="6196899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청기백기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 게임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E8B01F0-A528-44ED-9EB6-E74B0E5A4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110" y="2060848"/>
            <a:ext cx="3928324" cy="2320828"/>
          </a:xfrm>
          <a:prstGeom prst="rect">
            <a:avLst/>
          </a:prstGeom>
        </p:spPr>
      </p:pic>
      <p:sp>
        <p:nvSpPr>
          <p:cNvPr id="26" name="모서리가 둥근 직사각형 25"/>
          <p:cNvSpPr/>
          <p:nvPr/>
        </p:nvSpPr>
        <p:spPr bwMode="auto">
          <a:xfrm>
            <a:off x="5580112" y="3830009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종이컵 쌓기</a:t>
            </a:r>
          </a:p>
        </p:txBody>
      </p:sp>
      <p:sp>
        <p:nvSpPr>
          <p:cNvPr id="4" name="모서리가 둥근 직사각형 25">
            <a:extLst>
              <a:ext uri="{FF2B5EF4-FFF2-40B4-BE49-F238E27FC236}">
                <a16:creationId xmlns:a16="http://schemas.microsoft.com/office/drawing/2014/main" id="{DE5AB40B-3873-42C5-A366-444E323DD265}"/>
              </a:ext>
            </a:extLst>
          </p:cNvPr>
          <p:cNvSpPr/>
          <p:nvPr/>
        </p:nvSpPr>
        <p:spPr bwMode="auto">
          <a:xfrm>
            <a:off x="5580112" y="6201281"/>
            <a:ext cx="2304256" cy="42417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Y강B" panose="02030600000101010101" pitchFamily="18" charset="-127"/>
                <a:ea typeface="HY강B" panose="02030600000101010101" pitchFamily="18" charset="-127"/>
              </a:rPr>
              <a:t>콜라주</a:t>
            </a:r>
          </a:p>
        </p:txBody>
      </p:sp>
    </p:spTree>
    <p:extLst>
      <p:ext uri="{BB962C8B-B14F-4D97-AF65-F5344CB8AC3E}">
        <p14:creationId xmlns:p14="http://schemas.microsoft.com/office/powerpoint/2010/main" val="113848467"/>
      </p:ext>
    </p:extLst>
  </p:cSld>
  <p:clrMapOvr>
    <a:masterClrMapping/>
  </p:clrMapOvr>
</p:sld>
</file>

<file path=ppt/theme/theme1.xml><?xml version="1.0" encoding="utf-8"?>
<a:theme xmlns:a="http://schemas.openxmlformats.org/drawingml/2006/main" name="PS345TGpx_welfare">
  <a:themeElements>
    <a:clrScheme name="welfare01">
      <a:dk1>
        <a:srgbClr val="000000"/>
      </a:dk1>
      <a:lt1>
        <a:srgbClr val="FFFFFF"/>
      </a:lt1>
      <a:dk2>
        <a:srgbClr val="6B7256"/>
      </a:dk2>
      <a:lt2>
        <a:srgbClr val="F1EEE7"/>
      </a:lt2>
      <a:accent1>
        <a:srgbClr val="EB7A57"/>
      </a:accent1>
      <a:accent2>
        <a:srgbClr val="D5B269"/>
      </a:accent2>
      <a:accent3>
        <a:srgbClr val="85A7C0"/>
      </a:accent3>
      <a:accent4>
        <a:srgbClr val="B1B28E"/>
      </a:accent4>
      <a:accent5>
        <a:srgbClr val="B1A6AA"/>
      </a:accent5>
      <a:accent6>
        <a:srgbClr val="EEB14A"/>
      </a:accent6>
      <a:hlink>
        <a:srgbClr val="3BA2FF"/>
      </a:hlink>
      <a:folHlink>
        <a:srgbClr val="FF6D33"/>
      </a:folHlink>
    </a:clrScheme>
    <a:fontScheme name="Custom 1">
      <a:majorFont>
        <a:latin typeface="Candar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2389A9"/>
        </a:dk2>
        <a:lt2>
          <a:srgbClr val="C0C0C0"/>
        </a:lt2>
        <a:accent1>
          <a:srgbClr val="80A4B6"/>
        </a:accent1>
        <a:accent2>
          <a:srgbClr val="8177BB"/>
        </a:accent2>
        <a:accent3>
          <a:srgbClr val="FFFFFF"/>
        </a:accent3>
        <a:accent4>
          <a:srgbClr val="000000"/>
        </a:accent4>
        <a:accent5>
          <a:srgbClr val="C0CFD7"/>
        </a:accent5>
        <a:accent6>
          <a:srgbClr val="746BA9"/>
        </a:accent6>
        <a:hlink>
          <a:srgbClr val="47A38D"/>
        </a:hlink>
        <a:folHlink>
          <a:srgbClr val="B280A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913B5C"/>
        </a:dk2>
        <a:lt2>
          <a:srgbClr val="C0C0C0"/>
        </a:lt2>
        <a:accent1>
          <a:srgbClr val="B3838E"/>
        </a:accent1>
        <a:accent2>
          <a:srgbClr val="EF951D"/>
        </a:accent2>
        <a:accent3>
          <a:srgbClr val="FFFFFF"/>
        </a:accent3>
        <a:accent4>
          <a:srgbClr val="000000"/>
        </a:accent4>
        <a:accent5>
          <a:srgbClr val="D6C1C6"/>
        </a:accent5>
        <a:accent6>
          <a:srgbClr val="D98719"/>
        </a:accent6>
        <a:hlink>
          <a:srgbClr val="ACA43E"/>
        </a:hlink>
        <a:folHlink>
          <a:srgbClr val="9D7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49835C"/>
        </a:dk2>
        <a:lt2>
          <a:srgbClr val="C0C0C0"/>
        </a:lt2>
        <a:accent1>
          <a:srgbClr val="8DA994"/>
        </a:accent1>
        <a:accent2>
          <a:srgbClr val="9FB240"/>
        </a:accent2>
        <a:accent3>
          <a:srgbClr val="FFFFFF"/>
        </a:accent3>
        <a:accent4>
          <a:srgbClr val="000000"/>
        </a:accent4>
        <a:accent5>
          <a:srgbClr val="C5D1C8"/>
        </a:accent5>
        <a:accent6>
          <a:srgbClr val="90A139"/>
        </a:accent6>
        <a:hlink>
          <a:srgbClr val="53A388"/>
        </a:hlink>
        <a:folHlink>
          <a:srgbClr val="A7994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PS345TGpx_welfare</Template>
  <TotalTime>605</TotalTime>
  <Words>1229</Words>
  <Application>Microsoft Office PowerPoint</Application>
  <PresentationFormat>화면 슬라이드 쇼(4:3)</PresentationFormat>
  <Paragraphs>185</Paragraphs>
  <Slides>20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32" baseType="lpstr">
      <vt:lpstr>HY강B</vt:lpstr>
      <vt:lpstr>HY견고딕</vt:lpstr>
      <vt:lpstr>HY헤드라인M</vt:lpstr>
      <vt:lpstr>굴림</vt:lpstr>
      <vt:lpstr>바탕</vt:lpstr>
      <vt:lpstr>함초롬바탕</vt:lpstr>
      <vt:lpstr>Arial</vt:lpstr>
      <vt:lpstr>Calibri</vt:lpstr>
      <vt:lpstr>Candara</vt:lpstr>
      <vt:lpstr>Wingdings</vt:lpstr>
      <vt:lpstr>Wingdings 2</vt:lpstr>
      <vt:lpstr>PS345TGpx_welfare</vt:lpstr>
      <vt:lpstr>A+ 샛 별 재 활 주 간 보 호 센 터</vt:lpstr>
      <vt:lpstr>Contents</vt:lpstr>
      <vt:lpstr>       1. 기관 소개</vt:lpstr>
      <vt:lpstr>       2. 추진 배경</vt:lpstr>
      <vt:lpstr>       2. 추진 배경</vt:lpstr>
      <vt:lpstr>       3. 프로그램 운영</vt:lpstr>
      <vt:lpstr>       3. 프로그램 운영</vt:lpstr>
      <vt:lpstr>       3. 프로그램 운영</vt:lpstr>
      <vt:lpstr>       3. 프로그램 운영</vt:lpstr>
      <vt:lpstr>       3. 프로그램 운영</vt:lpstr>
      <vt:lpstr>       3. 프로그램 운영</vt:lpstr>
      <vt:lpstr>       3. 프로그램 운영</vt:lpstr>
      <vt:lpstr>       3. 프로그램 운영</vt:lpstr>
      <vt:lpstr>       4. 프로그램 수행 결과</vt:lpstr>
      <vt:lpstr>       4. 프로그램 수행 결과</vt:lpstr>
      <vt:lpstr>       4. 프로그램 수행 결과</vt:lpstr>
      <vt:lpstr>       4. 프로그램 수행 결과</vt:lpstr>
      <vt:lpstr>       4. 프로그램 수행 결과</vt:lpstr>
      <vt:lpstr>       4. 프로그램 수행 결과</vt:lpstr>
      <vt:lpstr>       5. 평가 및 향후 계획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서현맘</dc:creator>
  <cp:lastModifiedBy>ADMIN</cp:lastModifiedBy>
  <cp:revision>103</cp:revision>
  <dcterms:created xsi:type="dcterms:W3CDTF">2020-09-17T02:08:24Z</dcterms:created>
  <dcterms:modified xsi:type="dcterms:W3CDTF">2020-09-18T06:27:29Z</dcterms:modified>
</cp:coreProperties>
</file>