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81" r:id="rId3"/>
  </p:sldMasterIdLst>
  <p:notesMasterIdLst>
    <p:notesMasterId r:id="rId16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pPr>
            <a:r>
              <a:rPr lang="ko-KR"/>
              <a:t>어르신 </a:t>
            </a:r>
            <a:r>
              <a:rPr lang="en-US"/>
              <a:t>‘</a:t>
            </a:r>
            <a:r>
              <a:rPr lang="ko-KR"/>
              <a:t>나 어릴적 꿈</a:t>
            </a:r>
            <a:r>
              <a:rPr lang="en-US"/>
              <a:t>‘ </a:t>
            </a:r>
            <a:r>
              <a:rPr lang="ko-KR"/>
              <a:t>프로그램 참여 만족도 조사 </a:t>
            </a:r>
          </a:p>
        </c:rich>
      </c:tx>
      <c:layout>
        <c:manualLayout>
          <c:xMode val="edge"/>
          <c:yMode val="edge"/>
          <c:x val="0.1271387482366084"/>
          <c:y val="1.90393793460890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7.7041597997924677E-2"/>
          <c:y val="0.15724351532394765"/>
          <c:w val="0.91520646401757921"/>
          <c:h val="0.709040075361592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사전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자신감</c:v>
                </c:pt>
                <c:pt idx="1">
                  <c:v>새로운 경험</c:v>
                </c:pt>
                <c:pt idx="2">
                  <c:v>미래 계획 실현</c:v>
                </c:pt>
                <c:pt idx="3">
                  <c:v>프로그램 만족도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1</c:v>
                </c:pt>
                <c:pt idx="2">
                  <c:v>2.5</c:v>
                </c:pt>
                <c:pt idx="3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95-4072-8EAE-78E01F8C85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사후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자신감</c:v>
                </c:pt>
                <c:pt idx="1">
                  <c:v>새로운 경험</c:v>
                </c:pt>
                <c:pt idx="2">
                  <c:v>미래 계획 실현</c:v>
                </c:pt>
                <c:pt idx="3">
                  <c:v>프로그램 만족도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4.8</c:v>
                </c:pt>
                <c:pt idx="2">
                  <c:v>3.4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95-4072-8EAE-78E01F8C854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01019888"/>
        <c:axId val="1001020432"/>
      </c:barChart>
      <c:catAx>
        <c:axId val="100101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pPr>
            <a:endParaRPr lang="ko-KR"/>
          </a:p>
        </c:txPr>
        <c:crossAx val="1001020432"/>
        <c:crosses val="autoZero"/>
        <c:auto val="1"/>
        <c:lblAlgn val="ctr"/>
        <c:lblOffset val="100"/>
        <c:noMultiLvlLbl val="0"/>
      </c:catAx>
      <c:valAx>
        <c:axId val="10010204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010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514302065403664"/>
          <c:y val="0.18591229398555872"/>
          <c:w val="0.19328791524989386"/>
          <c:h val="0.2499667482495003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6">
          <a:lumMod val="20000"/>
          <a:lumOff val="80000"/>
        </a:schemeClr>
      </a:solidFill>
      <a:round/>
    </a:ln>
    <a:effectLst/>
  </c:spPr>
  <c:txPr>
    <a:bodyPr/>
    <a:lstStyle/>
    <a:p>
      <a:pPr>
        <a:defRPr sz="2000">
          <a:latin typeface="맑은 고딕" panose="020B0503020000020004" pitchFamily="50" charset="-127"/>
          <a:ea typeface="맑은 고딕" panose="020B0503020000020004" pitchFamily="50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24942-8CAC-47A0-9628-450E9C83C8B6}" type="datetimeFigureOut">
              <a:rPr lang="ko-KR" altLang="en-US" smtClean="0"/>
              <a:t>2020-10-19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A5570-95B4-412A-B8FB-48A35579B2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883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30504-235F-4ADF-93A1-495C681472EA}" type="slidenum">
              <a:rPr lang="ko-KR" altLang="en-US" smtClean="0">
                <a:solidFill>
                  <a:prstClr val="black"/>
                </a:solidFill>
              </a:rPr>
              <a:pPr/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29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D619-3CAE-487A-946B-A6404A5EBBAE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3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1789062"/>
            <a:ext cx="10363200" cy="1766163"/>
          </a:xfrm>
          <a:prstGeom prst="rect">
            <a:avLst/>
          </a:prstGeom>
        </p:spPr>
        <p:txBody>
          <a:bodyPr lIns="103163" tIns="51581" rIns="103163" bIns="51581">
            <a:spAutoFit/>
          </a:bodyPr>
          <a:lstStyle>
            <a:lvl1pPr>
              <a:defRPr lang="ko-KR" altLang="en-US" sz="5400" b="1" kern="1200" baseline="0">
                <a:gradFill>
                  <a:gsLst>
                    <a:gs pos="100000">
                      <a:schemeClr val="tx1">
                        <a:lumMod val="65000"/>
                        <a:lumOff val="3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>
                  <a:innerShdw blurRad="63500" dist="50800" dir="16200000">
                    <a:prstClr val="black">
                      <a:alpha val="35000"/>
                    </a:prst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ko-KR" smtClean="0"/>
              <a:t>Powerpoint</a:t>
            </a:r>
            <a:br>
              <a:rPr lang="en-US" altLang="ko-KR" smtClean="0"/>
            </a:br>
            <a:r>
              <a:rPr lang="en-US" altLang="ko-KR" smtClean="0"/>
              <a:t>main title</a:t>
            </a:r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68"/>
          <a:stretch/>
        </p:blipFill>
        <p:spPr>
          <a:xfrm>
            <a:off x="0" y="3564536"/>
            <a:ext cx="12192000" cy="411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4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98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28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22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87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49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18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06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71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7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68"/>
          <a:stretch/>
        </p:blipFill>
        <p:spPr>
          <a:xfrm>
            <a:off x="0" y="3899932"/>
            <a:ext cx="12192000" cy="411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77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빈 화면, dark gra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ko-KR" sz="1200" b="1" dirty="0">
                <a:solidFill>
                  <a:sysClr val="window" lastClr="FFFFFF">
                    <a:lumMod val="50000"/>
                  </a:sysClr>
                </a:solidFill>
              </a:rPr>
              <a:t>Copyright (c) LEE SANG HOON. All Rights Reserved.</a:t>
            </a:r>
            <a:endParaRPr lang="ko-KR" altLang="en-US" sz="1200" b="1" dirty="0">
              <a:solidFill>
                <a:sysClr val="window" lastClr="FFFFFF">
                  <a:lumMod val="50000"/>
                </a:sys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56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1789062"/>
            <a:ext cx="10363200" cy="1766163"/>
          </a:xfrm>
          <a:prstGeom prst="rect">
            <a:avLst/>
          </a:prstGeom>
        </p:spPr>
        <p:txBody>
          <a:bodyPr lIns="103163" tIns="51581" rIns="103163" bIns="51581">
            <a:spAutoFit/>
          </a:bodyPr>
          <a:lstStyle>
            <a:lvl1pPr>
              <a:defRPr lang="ko-KR" altLang="en-US" sz="5400" b="1" kern="1200" baseline="0">
                <a:gradFill>
                  <a:gsLst>
                    <a:gs pos="100000">
                      <a:schemeClr val="tx1">
                        <a:lumMod val="65000"/>
                        <a:lumOff val="35000"/>
                      </a:schemeClr>
                    </a:gs>
                    <a:gs pos="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>
                  <a:innerShdw blurRad="63500" dist="50800" dir="16200000">
                    <a:prstClr val="black">
                      <a:alpha val="35000"/>
                    </a:prst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ko-KR" smtClean="0"/>
              <a:t>Powerpoint</a:t>
            </a:r>
            <a:br>
              <a:rPr lang="en-US" altLang="ko-KR" smtClean="0"/>
            </a:br>
            <a:r>
              <a:rPr lang="en-US" altLang="ko-KR" smtClean="0"/>
              <a:t>main title</a:t>
            </a:r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68"/>
          <a:stretch/>
        </p:blipFill>
        <p:spPr>
          <a:xfrm>
            <a:off x="0" y="3564536"/>
            <a:ext cx="12192000" cy="411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17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68"/>
          <a:stretch/>
        </p:blipFill>
        <p:spPr>
          <a:xfrm>
            <a:off x="0" y="3899932"/>
            <a:ext cx="12192000" cy="411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11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606542" y="6487089"/>
            <a:ext cx="1206474" cy="302285"/>
          </a:xfrm>
          <a:prstGeom prst="rect">
            <a:avLst/>
          </a:prstGeom>
        </p:spPr>
        <p:txBody>
          <a:bodyPr vert="horz" lIns="103163" tIns="51581" rIns="103163" bIns="51581" rtlCol="0" anchor="ctr"/>
          <a:lstStyle>
            <a:lvl1pPr algn="ctr">
              <a:defRPr lang="en-US" altLang="ko-KR" sz="1400" b="0" kern="1200" spc="169" baseline="0" smtClean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fld id="{5EAECB63-B80F-458D-A179-121088D20A99}" type="slidenum">
              <a:rPr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ea typeface="맑은 고딕" panose="020B0503020000020004" pitchFamily="50" charset="-127"/>
              </a:rPr>
              <a:pPr/>
              <a:t>‹#›</a:t>
            </a:fld>
            <a:endParaRPr lang="ko-KR" altLang="en-US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ctrTitle" hasCustomPrompt="1"/>
          </p:nvPr>
        </p:nvSpPr>
        <p:spPr>
          <a:xfrm>
            <a:off x="222779" y="166859"/>
            <a:ext cx="10363200" cy="658167"/>
          </a:xfrm>
          <a:prstGeom prst="rect">
            <a:avLst/>
          </a:prstGeom>
        </p:spPr>
        <p:txBody>
          <a:bodyPr lIns="103163" tIns="51581" rIns="103163" bIns="51581">
            <a:spAutoFit/>
          </a:bodyPr>
          <a:lstStyle>
            <a:lvl1pPr algn="l">
              <a:defRPr lang="en-US" altLang="ko-KR" sz="3600" b="1" kern="1200" baseline="0" smtClean="0">
                <a:gradFill>
                  <a:gsLst>
                    <a:gs pos="100000">
                      <a:schemeClr val="tx1">
                        <a:lumMod val="65000"/>
                        <a:lumOff val="35000"/>
                      </a:schemeClr>
                    </a:gs>
                    <a:gs pos="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effectLst>
                  <a:innerShdw blurRad="63500" dist="50800" dir="16200000">
                    <a:prstClr val="black">
                      <a:alpha val="35000"/>
                    </a:prst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ko-KR" smtClean="0"/>
              <a:t>Powerpoint main title</a:t>
            </a:r>
          </a:p>
        </p:txBody>
      </p:sp>
    </p:spTree>
    <p:extLst>
      <p:ext uri="{BB962C8B-B14F-4D97-AF65-F5344CB8AC3E}">
        <p14:creationId xmlns:p14="http://schemas.microsoft.com/office/powerpoint/2010/main" val="307974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80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제목 1"/>
          <p:cNvSpPr>
            <a:spLocks noGrp="1"/>
          </p:cNvSpPr>
          <p:nvPr>
            <p:ph type="ctrTitle" hasCustomPrompt="1"/>
          </p:nvPr>
        </p:nvSpPr>
        <p:spPr>
          <a:xfrm>
            <a:off x="222779" y="166859"/>
            <a:ext cx="10363200" cy="658167"/>
          </a:xfrm>
          <a:prstGeom prst="rect">
            <a:avLst/>
          </a:prstGeom>
        </p:spPr>
        <p:txBody>
          <a:bodyPr lIns="103163" tIns="51581" rIns="103163" bIns="51581">
            <a:spAutoFit/>
          </a:bodyPr>
          <a:lstStyle>
            <a:lvl1pPr algn="l">
              <a:defRPr lang="en-US" altLang="ko-KR" sz="3600" b="1" kern="1200" baseline="0" smtClean="0">
                <a:gradFill>
                  <a:gsLst>
                    <a:gs pos="100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</a:gsLst>
                  <a:lin ang="5400000" scaled="0"/>
                </a:gradFill>
                <a:effectLst>
                  <a:innerShdw blurRad="63500" dist="38100" dir="16200000">
                    <a:prstClr val="black">
                      <a:alpha val="13000"/>
                    </a:prst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ko-KR" smtClean="0"/>
              <a:t>Powerpoint main title</a:t>
            </a:r>
          </a:p>
        </p:txBody>
      </p:sp>
    </p:spTree>
    <p:extLst>
      <p:ext uri="{BB962C8B-B14F-4D97-AF65-F5344CB8AC3E}">
        <p14:creationId xmlns:p14="http://schemas.microsoft.com/office/powerpoint/2010/main" val="2250740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빈 화면, dark gra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1561">
              <a:defRPr/>
            </a:pPr>
            <a:r>
              <a:rPr lang="en-US" altLang="ko-KR" sz="1200" b="1" dirty="0">
                <a:solidFill>
                  <a:sysClr val="window" lastClr="FFFFFF">
                    <a:lumMod val="50000"/>
                  </a:sysClr>
                </a:solidFill>
              </a:rPr>
              <a:t>Copyright (c) LEE SANG HOON. All Rights Reserved.</a:t>
            </a:r>
            <a:endParaRPr lang="ko-KR" altLang="en-US" sz="1200" b="1" dirty="0">
              <a:solidFill>
                <a:sysClr val="window" lastClr="FFFFFF">
                  <a:lumMod val="50000"/>
                </a:sys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91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8072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1561"/>
            <a:fld id="{955CCB10-9CB9-4A1C-9678-217FFBC8D24D}" type="datetimeFigureOut">
              <a:rPr lang="ko-KR" altLang="en-US" sz="2000" smtClean="0">
                <a:solidFill>
                  <a:prstClr val="black">
                    <a:tint val="75000"/>
                  </a:prstClr>
                </a:solidFill>
              </a:rPr>
              <a:pPr defTabSz="1031561"/>
              <a:t>2020-10-19</a:t>
            </a:fld>
            <a:endParaRPr lang="ko-KR" altLang="en-US" sz="20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1561"/>
            <a:endParaRPr lang="ko-KR" altLang="en-US" sz="20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1268-CD11-4333-BE01-96D6FEE172D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18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031561">
              <a:defRPr/>
            </a:pPr>
            <a:fld id="{C42F9762-E970-4B34-AB30-5ACE1F8BCD7B}" type="datetimeFigureOut">
              <a:rPr lang="ko-KR" altLang="en-US" sz="2000" smtClean="0">
                <a:solidFill>
                  <a:prstClr val="black"/>
                </a:solidFill>
              </a:rPr>
              <a:pPr defTabSz="1031561">
                <a:defRPr/>
              </a:pPr>
              <a:t>2020-10-19</a:t>
            </a:fld>
            <a:endParaRPr lang="ko-KR" altLang="en-US" sz="2000">
              <a:solidFill>
                <a:prstClr val="black"/>
              </a:solidFill>
            </a:endParaRPr>
          </a:p>
        </p:txBody>
      </p:sp>
      <p:sp>
        <p:nvSpPr>
          <p:cNvPr id="5" name="바닥글 개체 틀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031561">
              <a:defRPr/>
            </a:pPr>
            <a:endParaRPr lang="ko-KR" altLang="en-US" sz="2000">
              <a:solidFill>
                <a:prstClr val="black"/>
              </a:solidFill>
            </a:endParaRPr>
          </a:p>
        </p:txBody>
      </p:sp>
      <p:sp>
        <p:nvSpPr>
          <p:cNvPr id="6" name="슬라이드 번호 개체 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E83E9-EB8D-4FBA-994D-55FCCAC4CEB5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3602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606542" y="6487089"/>
            <a:ext cx="1206474" cy="302285"/>
          </a:xfrm>
          <a:prstGeom prst="rect">
            <a:avLst/>
          </a:prstGeom>
        </p:spPr>
        <p:txBody>
          <a:bodyPr vert="horz" lIns="103163" tIns="51581" rIns="103163" bIns="51581" rtlCol="0" anchor="ctr"/>
          <a:lstStyle>
            <a:lvl1pPr algn="ctr">
              <a:defRPr lang="en-US" altLang="ko-KR" sz="1400" b="0" kern="1200" spc="169" baseline="0" smtClean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fld id="{5EAECB63-B80F-458D-A179-121088D20A99}" type="slidenum">
              <a:rPr>
                <a:gradFill>
                  <a:gsLst>
                    <a:gs pos="100000">
                      <a:prstClr val="black">
                        <a:lumMod val="85000"/>
                        <a:lumOff val="15000"/>
                      </a:prstClr>
                    </a:gs>
                    <a:gs pos="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ea typeface="맑은 고딕" panose="020B0503020000020004" pitchFamily="50" charset="-127"/>
              </a:rPr>
              <a:pPr/>
              <a:t>‹#›</a:t>
            </a:fld>
            <a:endParaRPr lang="ko-KR" altLang="en-US">
              <a:gradFill>
                <a:gsLst>
                  <a:gs pos="100000">
                    <a:prstClr val="black">
                      <a:lumMod val="85000"/>
                      <a:lumOff val="15000"/>
                    </a:prstClr>
                  </a:gs>
                  <a:gs pos="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ctrTitle" hasCustomPrompt="1"/>
          </p:nvPr>
        </p:nvSpPr>
        <p:spPr>
          <a:xfrm>
            <a:off x="222779" y="166859"/>
            <a:ext cx="10363200" cy="658167"/>
          </a:xfrm>
          <a:prstGeom prst="rect">
            <a:avLst/>
          </a:prstGeom>
        </p:spPr>
        <p:txBody>
          <a:bodyPr lIns="103163" tIns="51581" rIns="103163" bIns="51581">
            <a:spAutoFit/>
          </a:bodyPr>
          <a:lstStyle>
            <a:lvl1pPr algn="l">
              <a:defRPr lang="en-US" altLang="ko-KR" sz="3600" b="1" kern="1200" baseline="0" smtClean="0">
                <a:gradFill>
                  <a:gsLst>
                    <a:gs pos="100000">
                      <a:schemeClr val="tx1">
                        <a:lumMod val="65000"/>
                        <a:lumOff val="35000"/>
                      </a:schemeClr>
                    </a:gs>
                    <a:gs pos="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</a:gradFill>
                <a:effectLst>
                  <a:innerShdw blurRad="63500" dist="50800" dir="16200000">
                    <a:prstClr val="black">
                      <a:alpha val="35000"/>
                    </a:prst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ko-KR" smtClean="0"/>
              <a:t>Powerpoint main title</a:t>
            </a:r>
          </a:p>
        </p:txBody>
      </p:sp>
    </p:spTree>
    <p:extLst>
      <p:ext uri="{BB962C8B-B14F-4D97-AF65-F5344CB8AC3E}">
        <p14:creationId xmlns:p14="http://schemas.microsoft.com/office/powerpoint/2010/main" val="171579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5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제목 1"/>
          <p:cNvSpPr>
            <a:spLocks noGrp="1"/>
          </p:cNvSpPr>
          <p:nvPr>
            <p:ph type="ctrTitle" hasCustomPrompt="1"/>
          </p:nvPr>
        </p:nvSpPr>
        <p:spPr>
          <a:xfrm>
            <a:off x="222779" y="166859"/>
            <a:ext cx="10363200" cy="658167"/>
          </a:xfrm>
          <a:prstGeom prst="rect">
            <a:avLst/>
          </a:prstGeom>
        </p:spPr>
        <p:txBody>
          <a:bodyPr lIns="103163" tIns="51581" rIns="103163" bIns="51581">
            <a:spAutoFit/>
          </a:bodyPr>
          <a:lstStyle>
            <a:lvl1pPr algn="l">
              <a:defRPr lang="en-US" altLang="ko-KR" sz="3600" b="1" kern="1200" baseline="0" smtClean="0">
                <a:gradFill>
                  <a:gsLst>
                    <a:gs pos="100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</a:gsLst>
                  <a:lin ang="5400000" scaled="0"/>
                </a:gradFill>
                <a:effectLst>
                  <a:innerShdw blurRad="63500" dist="38100" dir="16200000">
                    <a:prstClr val="black">
                      <a:alpha val="13000"/>
                    </a:prst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ko-KR" smtClean="0"/>
              <a:t>Powerpoint main title</a:t>
            </a:r>
          </a:p>
        </p:txBody>
      </p:sp>
    </p:spTree>
    <p:extLst>
      <p:ext uri="{BB962C8B-B14F-4D97-AF65-F5344CB8AC3E}">
        <p14:creationId xmlns:p14="http://schemas.microsoft.com/office/powerpoint/2010/main" val="42099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빈 화면, dark gra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031561">
              <a:defRPr/>
            </a:pPr>
            <a:r>
              <a:rPr lang="en-US" altLang="ko-KR" sz="1200" b="1" dirty="0">
                <a:solidFill>
                  <a:sysClr val="window" lastClr="FFFFFF">
                    <a:lumMod val="50000"/>
                  </a:sysClr>
                </a:solidFill>
              </a:rPr>
              <a:t>Copyright (c) LEE SANG HOON. All Rights Reserved.</a:t>
            </a:r>
            <a:endParaRPr lang="ko-KR" altLang="en-US" sz="1200" b="1" dirty="0">
              <a:solidFill>
                <a:sysClr val="window" lastClr="FFFFFF">
                  <a:lumMod val="50000"/>
                </a:sys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14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8072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31561"/>
            <a:fld id="{955CCB10-9CB9-4A1C-9678-217FFBC8D24D}" type="datetimeFigureOut">
              <a:rPr lang="ko-KR" altLang="en-US" sz="2000" smtClean="0">
                <a:solidFill>
                  <a:prstClr val="black">
                    <a:tint val="75000"/>
                  </a:prstClr>
                </a:solidFill>
              </a:rPr>
              <a:pPr defTabSz="1031561"/>
              <a:t>2020-10-19</a:t>
            </a:fld>
            <a:endParaRPr lang="ko-KR" altLang="en-US" sz="20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31561"/>
            <a:endParaRPr lang="ko-KR" altLang="en-US" sz="20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1268-CD11-4333-BE01-96D6FEE172D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03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031561">
              <a:defRPr/>
            </a:pPr>
            <a:fld id="{C42F9762-E970-4B34-AB30-5ACE1F8BCD7B}" type="datetimeFigureOut">
              <a:rPr lang="ko-KR" altLang="en-US" sz="2000" smtClean="0">
                <a:solidFill>
                  <a:prstClr val="black"/>
                </a:solidFill>
              </a:rPr>
              <a:pPr defTabSz="1031561">
                <a:defRPr/>
              </a:pPr>
              <a:t>2020-10-19</a:t>
            </a:fld>
            <a:endParaRPr lang="ko-KR" altLang="en-US" sz="2000">
              <a:solidFill>
                <a:prstClr val="black"/>
              </a:solidFill>
            </a:endParaRPr>
          </a:p>
        </p:txBody>
      </p:sp>
      <p:sp>
        <p:nvSpPr>
          <p:cNvPr id="5" name="바닥글 개체 틀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031561">
              <a:defRPr/>
            </a:pPr>
            <a:endParaRPr lang="ko-KR" altLang="en-US" sz="2000">
              <a:solidFill>
                <a:prstClr val="black"/>
              </a:solidFill>
            </a:endParaRPr>
          </a:p>
        </p:txBody>
      </p:sp>
      <p:sp>
        <p:nvSpPr>
          <p:cNvPr id="6" name="슬라이드 번호 개체 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E83E9-EB8D-4FBA-994D-55FCCAC4CEB5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827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5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103163" tIns="51581" rIns="103163" bIns="5158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1561"/>
            <a:fld id="{C65B9561-3A3B-42AD-AFE9-AE01EAD3EA1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031561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8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1031646" rtl="0" eaLnBrk="1" latinLnBrk="1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867" indent="-386867" algn="l" defTabSz="1031646" rtl="0" eaLnBrk="1" latinLnBrk="1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213" indent="-322389" algn="l" defTabSz="1031646" rtl="0" eaLnBrk="1" latinLnBrk="1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9558" indent="-257912" algn="l" defTabSz="1031646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5380" indent="-257912" algn="l" defTabSz="1031646" rtl="0" eaLnBrk="1" latinLnBrk="1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1202" indent="-257912" algn="l" defTabSz="1031646" rtl="0" eaLnBrk="1" latinLnBrk="1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7026" indent="-257912" algn="l" defTabSz="103164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850" indent="-257912" algn="l" defTabSz="103164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671" indent="-257912" algn="l" defTabSz="103164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495" indent="-257912" algn="l" defTabSz="103164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1646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824" algn="l" defTabSz="1031646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646" algn="l" defTabSz="1031646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69" algn="l" defTabSz="1031646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291" algn="l" defTabSz="1031646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115" algn="l" defTabSz="1031646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940" algn="l" defTabSz="1031646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761" algn="l" defTabSz="1031646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584" algn="l" defTabSz="1031646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bg1">
                <a:lumMod val="95000"/>
              </a:schemeClr>
            </a:gs>
            <a:gs pos="15000">
              <a:schemeClr val="bg1">
                <a:lumMod val="75000"/>
              </a:schemeClr>
            </a:gs>
            <a:gs pos="6100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F8166F1F-CE9B-4651-A6AA-CD71775410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10/19/2020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F7021451-1387-4CA6-816F-3879F97B5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7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90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�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�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103163" tIns="51581" rIns="103163" bIns="5158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1561"/>
            <a:fld id="{C65B9561-3A3B-42AD-AFE9-AE01EAD3EA1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031561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9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txStyles>
    <p:titleStyle>
      <a:lvl1pPr algn="ctr" defTabSz="1031646" rtl="0" eaLnBrk="1" latinLnBrk="1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867" indent="-386867" algn="l" defTabSz="1031646" rtl="0" eaLnBrk="1" latinLnBrk="1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213" indent="-322389" algn="l" defTabSz="1031646" rtl="0" eaLnBrk="1" latinLnBrk="1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9558" indent="-257912" algn="l" defTabSz="1031646" rtl="0" eaLnBrk="1" latinLnBrk="1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5380" indent="-257912" algn="l" defTabSz="1031646" rtl="0" eaLnBrk="1" latinLnBrk="1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1202" indent="-257912" algn="l" defTabSz="1031646" rtl="0" eaLnBrk="1" latinLnBrk="1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7026" indent="-257912" algn="l" defTabSz="103164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850" indent="-257912" algn="l" defTabSz="103164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671" indent="-257912" algn="l" defTabSz="103164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495" indent="-257912" algn="l" defTabSz="103164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1646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824" algn="l" defTabSz="1031646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646" algn="l" defTabSz="1031646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69" algn="l" defTabSz="1031646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291" algn="l" defTabSz="1031646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115" algn="l" defTabSz="1031646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940" algn="l" defTabSz="1031646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761" algn="l" defTabSz="1031646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584" algn="l" defTabSz="1031646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54.jpeg"/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9.png"/><Relationship Id="rId7" Type="http://schemas.openxmlformats.org/officeDocument/2006/relationships/chart" Target="../charts/chart1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5.png"/><Relationship Id="rId4" Type="http://schemas.openxmlformats.org/officeDocument/2006/relationships/image" Target="../media/image60.png"/><Relationship Id="rId9" Type="http://schemas.openxmlformats.org/officeDocument/2006/relationships/image" Target="../media/image6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f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50.jpeg"/><Relationship Id="rId7" Type="http://schemas.openxmlformats.org/officeDocument/2006/relationships/image" Target="../media/image52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7.png"/><Relationship Id="rId5" Type="http://schemas.openxmlformats.org/officeDocument/2006/relationships/image" Target="../media/image51.jp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5"/>
          <p:cNvSpPr txBox="1">
            <a:spLocks/>
          </p:cNvSpPr>
          <p:nvPr/>
        </p:nvSpPr>
        <p:spPr>
          <a:xfrm>
            <a:off x="812800" y="1397000"/>
            <a:ext cx="10617200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lang="en-US" altLang="ko-KR" sz="5400" b="1" smtClean="0">
                <a:gradFill>
                  <a:gsLst>
                    <a:gs pos="15833">
                      <a:srgbClr val="094C60"/>
                    </a:gs>
                    <a:gs pos="25000">
                      <a:srgbClr val="094C60"/>
                    </a:gs>
                  </a:gsLst>
                  <a:lin ang="5400000" scaled="0"/>
                </a:gradFill>
                <a:effectLst/>
                <a:latin typeface="Arial" pitchFamily="34" charset="0"/>
                <a:ea typeface="나눔고딕 ExtraBold" pitchFamily="50" charset="-127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defTabSz="1031561">
              <a:lnSpc>
                <a:spcPct val="150000"/>
              </a:lnSpc>
            </a:pPr>
            <a:r>
              <a:rPr lang="ko-KR" altLang="en-US" sz="2800" dirty="0">
                <a:gradFill>
                  <a:gsLst>
                    <a:gs pos="100000">
                      <a:prstClr val="black">
                        <a:lumMod val="65000"/>
                        <a:lumOff val="35000"/>
                      </a:prstClr>
                    </a:gs>
                    <a:gs pos="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0"/>
                </a:gradFill>
                <a:effectLst>
                  <a:innerShdw blurRad="63500" dist="50800" dir="16200000">
                    <a:prstClr val="black">
                      <a:alpha val="35000"/>
                    </a:prstClr>
                  </a:innerShdw>
                </a:effectLst>
                <a:latin typeface="맑은 고딕"/>
                <a:ea typeface="맑은 고딕" panose="020B0503020000020004" pitchFamily="50" charset="-127"/>
              </a:rPr>
              <a:t>이루지 못한 꿈을 가진 주간보호 어르신들의 욕구에 맞는 </a:t>
            </a:r>
            <a:endParaRPr sz="2800" dirty="0">
              <a:gradFill>
                <a:gsLst>
                  <a:gs pos="100000">
                    <a:prstClr val="black">
                      <a:lumMod val="65000"/>
                      <a:lumOff val="35000"/>
                    </a:prstClr>
                  </a:gs>
                  <a:gs pos="0">
                    <a:prstClr val="black">
                      <a:lumMod val="65000"/>
                      <a:lumOff val="35000"/>
                    </a:prstClr>
                  </a:gs>
                </a:gsLst>
                <a:lin ang="5400000" scaled="0"/>
              </a:gradFill>
              <a:effectLst>
                <a:innerShdw blurRad="63500" dist="50800" dir="16200000">
                  <a:prstClr val="black">
                    <a:alpha val="35000"/>
                  </a:prstClr>
                </a:innerShdw>
              </a:effectLst>
              <a:latin typeface="맑은 고딕"/>
              <a:ea typeface="맑은 고딕" panose="020B0503020000020004" pitchFamily="50" charset="-127"/>
            </a:endParaRPr>
          </a:p>
          <a:p>
            <a:pPr defTabSz="1031561">
              <a:lnSpc>
                <a:spcPct val="150000"/>
              </a:lnSpc>
            </a:pPr>
            <a:r>
              <a:rPr lang="ko-KR" altLang="en-US" sz="2800" dirty="0">
                <a:gradFill>
                  <a:gsLst>
                    <a:gs pos="100000">
                      <a:prstClr val="black">
                        <a:lumMod val="65000"/>
                        <a:lumOff val="35000"/>
                      </a:prstClr>
                    </a:gs>
                    <a:gs pos="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0"/>
                </a:gradFill>
                <a:effectLst>
                  <a:innerShdw blurRad="63500" dist="50800" dir="16200000">
                    <a:prstClr val="black">
                      <a:alpha val="35000"/>
                    </a:prstClr>
                  </a:innerShdw>
                </a:effectLst>
                <a:latin typeface="맑은 고딕"/>
                <a:ea typeface="맑은 고딕" panose="020B0503020000020004" pitchFamily="50" charset="-127"/>
              </a:rPr>
              <a:t>꿈 실현 활동을 통해 성취감을 얻는 삶의 만족도 향상 프로그램</a:t>
            </a:r>
            <a:endParaRPr sz="2800" dirty="0">
              <a:gradFill>
                <a:gsLst>
                  <a:gs pos="100000">
                    <a:prstClr val="black">
                      <a:lumMod val="65000"/>
                      <a:lumOff val="35000"/>
                    </a:prstClr>
                  </a:gs>
                  <a:gs pos="0">
                    <a:prstClr val="black">
                      <a:lumMod val="65000"/>
                      <a:lumOff val="35000"/>
                    </a:prstClr>
                  </a:gs>
                </a:gsLst>
                <a:lin ang="5400000" scaled="0"/>
              </a:gradFill>
              <a:effectLst>
                <a:innerShdw blurRad="63500" dist="50800" dir="16200000">
                  <a:prstClr val="black">
                    <a:alpha val="35000"/>
                  </a:prstClr>
                </a:innerShdw>
              </a:effectLst>
              <a:latin typeface="맑은 고딕"/>
              <a:ea typeface="맑은 고딕" panose="020B0503020000020004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2160555" y="3022600"/>
            <a:ext cx="7655339" cy="2007948"/>
            <a:chOff x="2252663" y="1036839"/>
            <a:chExt cx="4638675" cy="725487"/>
          </a:xfrm>
        </p:grpSpPr>
        <p:pic>
          <p:nvPicPr>
            <p:cNvPr id="14" name="그림 5" descr="텍스트바_red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663" y="1036839"/>
              <a:ext cx="4638675" cy="72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3195052" y="1220383"/>
              <a:ext cx="2753897" cy="366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defRPr>
              </a:lvl9pPr>
            </a:lstStyle>
            <a:p>
              <a:pPr algn="ctr" eaLnBrk="1" latinLnBrk="0" hangingPunct="1"/>
              <a:r>
                <a:rPr lang="ko-KR" altLang="en-US" sz="6000" dirty="0">
                  <a:solidFill>
                    <a:srgbClr val="FFFFFF"/>
                  </a:solidFill>
                </a:rPr>
                <a:t>나 </a:t>
              </a:r>
              <a:r>
                <a:rPr lang="ko-KR" altLang="en-US" sz="6000" dirty="0" err="1">
                  <a:solidFill>
                    <a:srgbClr val="FFFFFF"/>
                  </a:solidFill>
                </a:rPr>
                <a:t>어릴적</a:t>
              </a:r>
              <a:r>
                <a:rPr lang="ko-KR" altLang="en-US" sz="6000" dirty="0">
                  <a:solidFill>
                    <a:srgbClr val="FFFFFF"/>
                  </a:solidFill>
                </a:rPr>
                <a:t> 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70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제목 5"/>
          <p:cNvSpPr txBox="1">
            <a:spLocks/>
          </p:cNvSpPr>
          <p:nvPr/>
        </p:nvSpPr>
        <p:spPr>
          <a:xfrm>
            <a:off x="0" y="84829"/>
            <a:ext cx="3306959" cy="695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 내용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3462473" y="119855"/>
            <a:ext cx="8520048" cy="778346"/>
            <a:chOff x="576234" y="1357298"/>
            <a:chExt cx="7920000" cy="1440000"/>
          </a:xfrm>
        </p:grpSpPr>
        <p:cxnSp>
          <p:nvCxnSpPr>
            <p:cNvPr id="26" name="직선 연결선 25"/>
            <p:cNvCxnSpPr/>
            <p:nvPr/>
          </p:nvCxnSpPr>
          <p:spPr>
            <a:xfrm>
              <a:off x="576234" y="1357298"/>
              <a:ext cx="7920000" cy="1588"/>
            </a:xfrm>
            <a:prstGeom prst="line">
              <a:avLst/>
            </a:prstGeom>
            <a:noFill/>
            <a:ln w="38100" cap="flat" cmpd="sng" algn="ctr">
              <a:gradFill>
                <a:gsLst>
                  <a:gs pos="0">
                    <a:sysClr val="window" lastClr="FFFFFF">
                      <a:alpha val="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prstDash val="solid"/>
            </a:ln>
            <a:effectLst>
              <a:outerShdw blurRad="38100" dist="12700" dir="16200000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7" name="직선 연결선 26"/>
            <p:cNvCxnSpPr/>
            <p:nvPr/>
          </p:nvCxnSpPr>
          <p:spPr>
            <a:xfrm>
              <a:off x="576234" y="2795710"/>
              <a:ext cx="7920000" cy="1588"/>
            </a:xfrm>
            <a:prstGeom prst="line">
              <a:avLst/>
            </a:prstGeom>
            <a:noFill/>
            <a:ln w="38100" cap="flat" cmpd="sng" algn="ctr">
              <a:gradFill>
                <a:gsLst>
                  <a:gs pos="0">
                    <a:sysClr val="window" lastClr="FFFFFF">
                      <a:alpha val="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prstDash val="solid"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35" name="그룹 34"/>
          <p:cNvGrpSpPr/>
          <p:nvPr/>
        </p:nvGrpSpPr>
        <p:grpSpPr>
          <a:xfrm>
            <a:off x="108956" y="1033669"/>
            <a:ext cx="2826845" cy="5528714"/>
            <a:chOff x="521677" y="2808544"/>
            <a:chExt cx="4160425" cy="5611556"/>
          </a:xfrm>
        </p:grpSpPr>
        <p:pic>
          <p:nvPicPr>
            <p:cNvPr id="36" name="Object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677" y="2808544"/>
              <a:ext cx="4160425" cy="5611556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714" y="3936231"/>
              <a:ext cx="3514349" cy="3432649"/>
            </a:xfrm>
            <a:prstGeom prst="rect">
              <a:avLst/>
            </a:prstGeom>
          </p:spPr>
        </p:pic>
      </p:grpSp>
      <p:sp>
        <p:nvSpPr>
          <p:cNvPr id="38" name="Object 20"/>
          <p:cNvSpPr txBox="1"/>
          <p:nvPr/>
        </p:nvSpPr>
        <p:spPr>
          <a:xfrm>
            <a:off x="571560" y="5700825"/>
            <a:ext cx="1922260" cy="542814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3200" kern="0" spc="-3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미용사</a:t>
            </a:r>
            <a:endParaRPr lang="en-US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3127005" y="1033669"/>
            <a:ext cx="2859347" cy="5499459"/>
            <a:chOff x="4968540" y="2829796"/>
            <a:chExt cx="3983114" cy="5611556"/>
          </a:xfrm>
        </p:grpSpPr>
        <p:grpSp>
          <p:nvGrpSpPr>
            <p:cNvPr id="40" name="그룹 39"/>
            <p:cNvGrpSpPr/>
            <p:nvPr/>
          </p:nvGrpSpPr>
          <p:grpSpPr>
            <a:xfrm>
              <a:off x="4968540" y="2829796"/>
              <a:ext cx="3983114" cy="5611556"/>
              <a:chOff x="3629892" y="4357882"/>
              <a:chExt cx="3025929" cy="2928753"/>
            </a:xfrm>
          </p:grpSpPr>
          <p:pic>
            <p:nvPicPr>
              <p:cNvPr id="42" name="Object 1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629892" y="4357882"/>
                <a:ext cx="3025929" cy="2928753"/>
              </a:xfrm>
              <a:prstGeom prst="rect">
                <a:avLst/>
              </a:prstGeom>
            </p:spPr>
          </p:pic>
        </p:grpSp>
        <p:pic>
          <p:nvPicPr>
            <p:cNvPr id="41" name="그림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709" y="3924300"/>
              <a:ext cx="3445091" cy="3586861"/>
            </a:xfrm>
            <a:prstGeom prst="rect">
              <a:avLst/>
            </a:prstGeom>
          </p:spPr>
        </p:pic>
      </p:grpSp>
      <p:sp>
        <p:nvSpPr>
          <p:cNvPr id="43" name="Object 20"/>
          <p:cNvSpPr txBox="1"/>
          <p:nvPr/>
        </p:nvSpPr>
        <p:spPr>
          <a:xfrm>
            <a:off x="3782895" y="5737393"/>
            <a:ext cx="1576955" cy="514238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3200" kern="0" spc="-3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화가</a:t>
            </a:r>
            <a:endParaRPr lang="en-US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9178063" y="1033668"/>
            <a:ext cx="2871142" cy="5456951"/>
            <a:chOff x="13463217" y="2851049"/>
            <a:chExt cx="4052887" cy="5569051"/>
          </a:xfrm>
        </p:grpSpPr>
        <p:grpSp>
          <p:nvGrpSpPr>
            <p:cNvPr id="49" name="그룹 48"/>
            <p:cNvGrpSpPr/>
            <p:nvPr/>
          </p:nvGrpSpPr>
          <p:grpSpPr>
            <a:xfrm>
              <a:off x="13463217" y="2851049"/>
              <a:ext cx="4052887" cy="5569051"/>
              <a:chOff x="3629892" y="4357882"/>
              <a:chExt cx="3025929" cy="2928753"/>
            </a:xfrm>
          </p:grpSpPr>
          <p:pic>
            <p:nvPicPr>
              <p:cNvPr id="51" name="Object 1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629892" y="4357882"/>
                <a:ext cx="3025929" cy="2928753"/>
              </a:xfrm>
              <a:prstGeom prst="rect">
                <a:avLst/>
              </a:prstGeom>
            </p:spPr>
          </p:pic>
        </p:grp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77677" y="4000500"/>
              <a:ext cx="3443524" cy="3393228"/>
            </a:xfrm>
            <a:prstGeom prst="rect">
              <a:avLst/>
            </a:prstGeom>
          </p:spPr>
        </p:pic>
      </p:grpSp>
      <p:sp>
        <p:nvSpPr>
          <p:cNvPr id="63" name="Object 20"/>
          <p:cNvSpPr txBox="1"/>
          <p:nvPr/>
        </p:nvSpPr>
        <p:spPr>
          <a:xfrm>
            <a:off x="9794789" y="5709234"/>
            <a:ext cx="1782020" cy="525996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3200" kern="0" spc="-3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운동선수</a:t>
            </a:r>
            <a:endParaRPr lang="en-US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4113549" y="6599156"/>
            <a:ext cx="3963651" cy="2588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endParaRPr lang="ko-KR" altLang="en-US" sz="120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15092" y="16336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atinLnBrk="0">
              <a:defRPr/>
            </a:pPr>
            <a:r>
              <a:rPr lang="ko-KR" altLang="en-US" sz="4400" b="1" kern="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진행활동</a:t>
            </a:r>
            <a:endParaRPr lang="ko-KR" altLang="en-US" sz="4400" b="1" kern="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6206944" y="1033668"/>
            <a:ext cx="2773832" cy="5499459"/>
            <a:chOff x="6206944" y="1033668"/>
            <a:chExt cx="2773832" cy="5499459"/>
          </a:xfrm>
        </p:grpSpPr>
        <p:pic>
          <p:nvPicPr>
            <p:cNvPr id="45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06944" y="1033668"/>
              <a:ext cx="2773832" cy="5499459"/>
            </a:xfrm>
            <a:prstGeom prst="rect">
              <a:avLst/>
            </a:prstGeom>
          </p:spPr>
        </p:pic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092" y="2106309"/>
              <a:ext cx="2382919" cy="3420373"/>
            </a:xfrm>
            <a:prstGeom prst="rect">
              <a:avLst/>
            </a:prstGeom>
          </p:spPr>
        </p:pic>
      </p:grpSp>
      <p:sp>
        <p:nvSpPr>
          <p:cNvPr id="31" name="Object 20"/>
          <p:cNvSpPr txBox="1"/>
          <p:nvPr/>
        </p:nvSpPr>
        <p:spPr>
          <a:xfrm>
            <a:off x="6534687" y="5731514"/>
            <a:ext cx="2062818" cy="525996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3200" kern="0" spc="-3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농부</a:t>
            </a:r>
            <a:endParaRPr lang="en-US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9505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 idx="4294967295"/>
          </p:nvPr>
        </p:nvSpPr>
        <p:spPr>
          <a:xfrm>
            <a:off x="167024" y="189379"/>
            <a:ext cx="3306959" cy="695485"/>
          </a:xfrm>
        </p:spPr>
        <p:txBody>
          <a:bodyPr/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 평가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5135446" y="213238"/>
            <a:ext cx="4356310" cy="778346"/>
            <a:chOff x="576234" y="1357298"/>
            <a:chExt cx="7920000" cy="1440000"/>
          </a:xfrm>
        </p:grpSpPr>
        <p:cxnSp>
          <p:nvCxnSpPr>
            <p:cNvPr id="43" name="직선 연결선 42"/>
            <p:cNvCxnSpPr/>
            <p:nvPr/>
          </p:nvCxnSpPr>
          <p:spPr>
            <a:xfrm>
              <a:off x="576234" y="1357298"/>
              <a:ext cx="7920000" cy="1588"/>
            </a:xfrm>
            <a:prstGeom prst="line">
              <a:avLst/>
            </a:prstGeom>
            <a:noFill/>
            <a:ln w="38100" cap="flat" cmpd="sng" algn="ctr">
              <a:gradFill>
                <a:gsLst>
                  <a:gs pos="0">
                    <a:sysClr val="window" lastClr="FFFFFF">
                      <a:alpha val="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prstDash val="solid"/>
            </a:ln>
            <a:effectLst>
              <a:outerShdw blurRad="38100" dist="12700" dir="16200000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44" name="직선 연결선 43"/>
            <p:cNvCxnSpPr/>
            <p:nvPr/>
          </p:nvCxnSpPr>
          <p:spPr>
            <a:xfrm>
              <a:off x="576234" y="2795710"/>
              <a:ext cx="7920000" cy="1588"/>
            </a:xfrm>
            <a:prstGeom prst="line">
              <a:avLst/>
            </a:prstGeom>
            <a:noFill/>
            <a:ln w="38100" cap="flat" cmpd="sng" algn="ctr">
              <a:gradFill>
                <a:gsLst>
                  <a:gs pos="0">
                    <a:sysClr val="window" lastClr="FFFFFF">
                      <a:alpha val="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prstDash val="solid"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45" name="직사각형 44"/>
          <p:cNvSpPr/>
          <p:nvPr/>
        </p:nvSpPr>
        <p:spPr>
          <a:xfrm>
            <a:off x="5588099" y="389691"/>
            <a:ext cx="3730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3200" b="1" kern="0" dirty="0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만족도 조사 결과</a:t>
            </a:r>
            <a:endParaRPr lang="en-US" altLang="ko-KR" sz="3200" b="1" kern="0" dirty="0">
              <a:solidFill>
                <a:sysClr val="windowText" lastClr="000000"/>
              </a:solidFill>
              <a:effectLst>
                <a:outerShdw blurRad="127000" algn="ctr" rotWithShape="0">
                  <a:sysClr val="window" lastClr="FFFFFF">
                    <a:alpha val="80000"/>
                  </a:sys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620266" y="1311190"/>
            <a:ext cx="5993069" cy="269509"/>
            <a:chOff x="1058039" y="4401249"/>
            <a:chExt cx="7747658" cy="252729"/>
          </a:xfrm>
        </p:grpSpPr>
        <p:pic>
          <p:nvPicPr>
            <p:cNvPr id="47" name="Object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8039" y="4401249"/>
              <a:ext cx="7747658" cy="252729"/>
            </a:xfrm>
            <a:prstGeom prst="rect">
              <a:avLst/>
            </a:prstGeom>
          </p:spPr>
        </p:pic>
      </p:grpSp>
      <p:grpSp>
        <p:nvGrpSpPr>
          <p:cNvPr id="48" name="그룹 47"/>
          <p:cNvGrpSpPr/>
          <p:nvPr/>
        </p:nvGrpSpPr>
        <p:grpSpPr>
          <a:xfrm>
            <a:off x="1115392" y="1750178"/>
            <a:ext cx="713768" cy="713768"/>
            <a:chOff x="1046424" y="4852175"/>
            <a:chExt cx="713768" cy="713768"/>
          </a:xfrm>
        </p:grpSpPr>
        <p:pic>
          <p:nvPicPr>
            <p:cNvPr id="55" name="Object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6424" y="4852175"/>
              <a:ext cx="713768" cy="713768"/>
            </a:xfrm>
            <a:prstGeom prst="rect">
              <a:avLst/>
            </a:prstGeom>
          </p:spPr>
        </p:pic>
      </p:grpSp>
      <p:grpSp>
        <p:nvGrpSpPr>
          <p:cNvPr id="58" name="그룹 57"/>
          <p:cNvGrpSpPr/>
          <p:nvPr/>
        </p:nvGrpSpPr>
        <p:grpSpPr>
          <a:xfrm>
            <a:off x="2534256" y="1750184"/>
            <a:ext cx="713768" cy="713756"/>
            <a:chOff x="2921953" y="4852187"/>
            <a:chExt cx="713768" cy="713756"/>
          </a:xfrm>
        </p:grpSpPr>
        <p:pic>
          <p:nvPicPr>
            <p:cNvPr id="81" name="Object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1953" y="4852187"/>
              <a:ext cx="713768" cy="713756"/>
            </a:xfrm>
            <a:prstGeom prst="rect">
              <a:avLst/>
            </a:prstGeom>
          </p:spPr>
        </p:pic>
      </p:grpSp>
      <p:grpSp>
        <p:nvGrpSpPr>
          <p:cNvPr id="82" name="그룹 81"/>
          <p:cNvGrpSpPr/>
          <p:nvPr/>
        </p:nvGrpSpPr>
        <p:grpSpPr>
          <a:xfrm>
            <a:off x="3953120" y="1750172"/>
            <a:ext cx="713768" cy="713768"/>
            <a:chOff x="4797481" y="4852175"/>
            <a:chExt cx="713768" cy="713768"/>
          </a:xfrm>
        </p:grpSpPr>
        <p:pic>
          <p:nvPicPr>
            <p:cNvPr id="83" name="Object 1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97481" y="4852175"/>
              <a:ext cx="713768" cy="713768"/>
            </a:xfrm>
            <a:prstGeom prst="rect">
              <a:avLst/>
            </a:prstGeom>
          </p:spPr>
        </p:pic>
      </p:grpSp>
      <p:grpSp>
        <p:nvGrpSpPr>
          <p:cNvPr id="84" name="그룹 83"/>
          <p:cNvGrpSpPr/>
          <p:nvPr/>
        </p:nvGrpSpPr>
        <p:grpSpPr>
          <a:xfrm>
            <a:off x="5371984" y="1717408"/>
            <a:ext cx="690763" cy="779295"/>
            <a:chOff x="8548527" y="4786648"/>
            <a:chExt cx="690763" cy="779295"/>
          </a:xfrm>
        </p:grpSpPr>
        <p:pic>
          <p:nvPicPr>
            <p:cNvPr id="85" name="Object 2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48527" y="4786648"/>
              <a:ext cx="690763" cy="779295"/>
            </a:xfrm>
            <a:prstGeom prst="rect">
              <a:avLst/>
            </a:prstGeom>
          </p:spPr>
        </p:pic>
      </p:grpSp>
      <p:graphicFrame>
        <p:nvGraphicFramePr>
          <p:cNvPr id="86" name="차트 85"/>
          <p:cNvGraphicFramePr/>
          <p:nvPr>
            <p:extLst>
              <p:ext uri="{D42A27DB-BD31-4B8C-83A1-F6EECF244321}">
                <p14:modId xmlns:p14="http://schemas.microsoft.com/office/powerpoint/2010/main" val="3861340559"/>
              </p:ext>
            </p:extLst>
          </p:nvPr>
        </p:nvGraphicFramePr>
        <p:xfrm>
          <a:off x="289295" y="2664914"/>
          <a:ext cx="6391874" cy="3841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87" name="그림 8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7" t="17157" r="20098" b="16177"/>
          <a:stretch/>
        </p:blipFill>
        <p:spPr>
          <a:xfrm>
            <a:off x="7090193" y="1378985"/>
            <a:ext cx="2391231" cy="2789331"/>
          </a:xfrm>
          <a:prstGeom prst="rect">
            <a:avLst/>
          </a:prstGeom>
        </p:spPr>
      </p:pic>
      <p:pic>
        <p:nvPicPr>
          <p:cNvPr id="88" name="그림 8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94" y="1391985"/>
            <a:ext cx="2411897" cy="2776332"/>
          </a:xfrm>
          <a:prstGeom prst="rect">
            <a:avLst/>
          </a:prstGeom>
        </p:spPr>
      </p:pic>
      <p:grpSp>
        <p:nvGrpSpPr>
          <p:cNvPr id="89" name="그룹 88"/>
          <p:cNvGrpSpPr/>
          <p:nvPr/>
        </p:nvGrpSpPr>
        <p:grpSpPr>
          <a:xfrm>
            <a:off x="9675393" y="4346800"/>
            <a:ext cx="2450346" cy="2114332"/>
            <a:chOff x="636510" y="5821429"/>
            <a:chExt cx="1547771" cy="1372858"/>
          </a:xfrm>
        </p:grpSpPr>
        <p:pic>
          <p:nvPicPr>
            <p:cNvPr id="90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6510" y="5821429"/>
              <a:ext cx="1547771" cy="1372858"/>
            </a:xfrm>
            <a:prstGeom prst="rect">
              <a:avLst/>
            </a:prstGeom>
          </p:spPr>
        </p:pic>
      </p:grpSp>
      <p:grpSp>
        <p:nvGrpSpPr>
          <p:cNvPr id="92" name="그룹 91"/>
          <p:cNvGrpSpPr/>
          <p:nvPr/>
        </p:nvGrpSpPr>
        <p:grpSpPr>
          <a:xfrm>
            <a:off x="7079859" y="4346801"/>
            <a:ext cx="2411897" cy="2114331"/>
            <a:chOff x="636510" y="5821429"/>
            <a:chExt cx="1547771" cy="1372858"/>
          </a:xfrm>
        </p:grpSpPr>
        <p:pic>
          <p:nvPicPr>
            <p:cNvPr id="93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6510" y="5821429"/>
              <a:ext cx="1547771" cy="1372858"/>
            </a:xfrm>
            <a:prstGeom prst="rect">
              <a:avLst/>
            </a:prstGeom>
          </p:spPr>
        </p:pic>
      </p:grpSp>
      <p:sp>
        <p:nvSpPr>
          <p:cNvPr id="94" name="Object 37"/>
          <p:cNvSpPr txBox="1"/>
          <p:nvPr/>
        </p:nvSpPr>
        <p:spPr>
          <a:xfrm>
            <a:off x="9675394" y="4829643"/>
            <a:ext cx="2450345" cy="1432706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보호자 </a:t>
            </a:r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간담회</a:t>
            </a:r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높은 만족도</a:t>
            </a:r>
            <a:r>
              <a:rPr lang="en-US" altLang="ko-KR" sz="2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보임</a:t>
            </a:r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5" name="Object 37"/>
          <p:cNvSpPr txBox="1"/>
          <p:nvPr/>
        </p:nvSpPr>
        <p:spPr>
          <a:xfrm>
            <a:off x="7060634" y="4829643"/>
            <a:ext cx="2450345" cy="1306114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삶의 만족도</a:t>
            </a:r>
            <a:endParaRPr lang="en-US" altLang="ko-KR" sz="28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긍정적인 반응</a:t>
            </a:r>
            <a:r>
              <a:rPr lang="en-US" altLang="ko-KR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4113549" y="6599156"/>
            <a:ext cx="3963651" cy="2588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endParaRPr lang="ko-KR" altLang="en-US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3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그림 9" descr="원통-g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46" y="2407184"/>
            <a:ext cx="3246438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5"/>
          <p:cNvSpPr>
            <a:spLocks noGrp="1"/>
          </p:cNvSpPr>
          <p:nvPr>
            <p:ph type="title" idx="4294967295"/>
          </p:nvPr>
        </p:nvSpPr>
        <p:spPr>
          <a:xfrm>
            <a:off x="167024" y="189379"/>
            <a:ext cx="3306959" cy="695485"/>
          </a:xfrm>
        </p:spPr>
        <p:txBody>
          <a:bodyPr/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 평가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5188455" y="106518"/>
            <a:ext cx="4356310" cy="778346"/>
            <a:chOff x="576234" y="1357298"/>
            <a:chExt cx="7920000" cy="1440000"/>
          </a:xfrm>
        </p:grpSpPr>
        <p:cxnSp>
          <p:nvCxnSpPr>
            <p:cNvPr id="43" name="직선 연결선 42"/>
            <p:cNvCxnSpPr/>
            <p:nvPr/>
          </p:nvCxnSpPr>
          <p:spPr>
            <a:xfrm>
              <a:off x="576234" y="1357298"/>
              <a:ext cx="7920000" cy="1588"/>
            </a:xfrm>
            <a:prstGeom prst="line">
              <a:avLst/>
            </a:prstGeom>
            <a:noFill/>
            <a:ln w="38100" cap="flat" cmpd="sng" algn="ctr">
              <a:gradFill>
                <a:gsLst>
                  <a:gs pos="0">
                    <a:sysClr val="window" lastClr="FFFFFF">
                      <a:alpha val="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prstDash val="solid"/>
            </a:ln>
            <a:effectLst>
              <a:outerShdw blurRad="38100" dist="12700" dir="16200000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44" name="직선 연결선 43"/>
            <p:cNvCxnSpPr/>
            <p:nvPr/>
          </p:nvCxnSpPr>
          <p:spPr>
            <a:xfrm>
              <a:off x="576234" y="2795710"/>
              <a:ext cx="7920000" cy="1588"/>
            </a:xfrm>
            <a:prstGeom prst="line">
              <a:avLst/>
            </a:prstGeom>
            <a:noFill/>
            <a:ln w="38100" cap="flat" cmpd="sng" algn="ctr">
              <a:gradFill>
                <a:gsLst>
                  <a:gs pos="0">
                    <a:sysClr val="window" lastClr="FFFFFF">
                      <a:alpha val="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prstDash val="solid"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45" name="직사각형 44"/>
          <p:cNvSpPr/>
          <p:nvPr/>
        </p:nvSpPr>
        <p:spPr>
          <a:xfrm>
            <a:off x="6527837" y="203303"/>
            <a:ext cx="2098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3200" b="1" kern="0" dirty="0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향후 계획</a:t>
            </a:r>
            <a:endParaRPr lang="en-US" altLang="ko-KR" sz="3200" b="1" kern="0" dirty="0">
              <a:solidFill>
                <a:sysClr val="windowText" lastClr="000000"/>
              </a:solidFill>
              <a:effectLst>
                <a:outerShdw blurRad="127000" algn="ctr" rotWithShape="0">
                  <a:sysClr val="window" lastClr="FFFFFF">
                    <a:alpha val="80000"/>
                  </a:sys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76" name="모서리가 둥근 직사각형 75"/>
          <p:cNvSpPr/>
          <p:nvPr/>
        </p:nvSpPr>
        <p:spPr>
          <a:xfrm>
            <a:off x="3756231" y="1299692"/>
            <a:ext cx="2160000" cy="2538601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threePt" dir="t">
              <a:rot lat="0" lon="0" rev="600000"/>
            </a:lightRig>
          </a:scene3d>
          <a:sp3d prstMaterial="clear">
            <a:bevelT w="381000" h="190500"/>
          </a:sp3d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>
              <a:solidFill>
                <a:sysClr val="window" lastClr="FFFFFF"/>
              </a:solidFill>
            </a:endParaRPr>
          </a:p>
        </p:txBody>
      </p:sp>
      <p:sp>
        <p:nvSpPr>
          <p:cNvPr id="77" name="모서리가 둥근 직사각형 76"/>
          <p:cNvSpPr/>
          <p:nvPr/>
        </p:nvSpPr>
        <p:spPr>
          <a:xfrm>
            <a:off x="6550580" y="1311621"/>
            <a:ext cx="2160000" cy="2538601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threePt" dir="t">
              <a:rot lat="0" lon="0" rev="600000"/>
            </a:lightRig>
          </a:scene3d>
          <a:sp3d prstMaterial="clear">
            <a:bevelT w="381000" h="190500"/>
          </a:sp3d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>
              <a:solidFill>
                <a:sysClr val="window" lastClr="FFFFFF"/>
              </a:solidFill>
            </a:endParaRPr>
          </a:p>
        </p:txBody>
      </p:sp>
      <p:sp>
        <p:nvSpPr>
          <p:cNvPr id="78" name="모서리가 둥근 직사각형 77"/>
          <p:cNvSpPr/>
          <p:nvPr/>
        </p:nvSpPr>
        <p:spPr>
          <a:xfrm>
            <a:off x="9351651" y="1330125"/>
            <a:ext cx="2160000" cy="2521731"/>
          </a:xfrm>
          <a:prstGeom prst="round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threePt" dir="t">
              <a:rot lat="0" lon="0" rev="600000"/>
            </a:lightRig>
          </a:scene3d>
          <a:sp3d prstMaterial="clear">
            <a:bevelT w="381000" h="190500"/>
          </a:sp3d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>
              <a:solidFill>
                <a:sysClr val="window" lastClr="FFFFFF"/>
              </a:solidFill>
            </a:endParaRPr>
          </a:p>
        </p:txBody>
      </p:sp>
      <p:sp>
        <p:nvSpPr>
          <p:cNvPr id="79" name="타원 78"/>
          <p:cNvSpPr/>
          <p:nvPr/>
        </p:nvSpPr>
        <p:spPr>
          <a:xfrm>
            <a:off x="4404624" y="931726"/>
            <a:ext cx="900000" cy="900000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50000">
                <a:srgbClr val="0000FF"/>
              </a:gs>
              <a:gs pos="100000">
                <a:srgbClr val="333399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 w="444500" h="508000"/>
          </a:sp3d>
        </p:spPr>
        <p:txBody>
          <a:bodyPr rtlCol="0" anchor="ctr"/>
          <a:lstStyle/>
          <a:p>
            <a:pPr algn="ctr" latinLnBrk="0">
              <a:defRPr/>
            </a:pPr>
            <a:r>
              <a:rPr lang="en-US" altLang="ko-KR" sz="48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sz="4800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7191651" y="921449"/>
            <a:ext cx="900000" cy="900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CC0000"/>
              </a:gs>
              <a:gs pos="100000">
                <a:srgbClr val="800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 w="444500" h="508000"/>
          </a:sp3d>
        </p:spPr>
        <p:txBody>
          <a:bodyPr rtlCol="0" anchor="ctr"/>
          <a:lstStyle/>
          <a:p>
            <a:pPr algn="ctr" latinLnBrk="0">
              <a:defRPr/>
            </a:pPr>
            <a:r>
              <a:rPr lang="en-US" altLang="ko-KR" sz="48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4800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타원 90"/>
          <p:cNvSpPr/>
          <p:nvPr/>
        </p:nvSpPr>
        <p:spPr>
          <a:xfrm>
            <a:off x="9986001" y="917425"/>
            <a:ext cx="900000" cy="900000"/>
          </a:xfrm>
          <a:prstGeom prst="ellipse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00B050"/>
              </a:gs>
              <a:gs pos="100000">
                <a:srgbClr val="0033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>
            <a:bevelT w="444500" h="508000"/>
          </a:sp3d>
        </p:spPr>
        <p:txBody>
          <a:bodyPr rtlCol="0" anchor="ctr"/>
          <a:lstStyle/>
          <a:p>
            <a:pPr algn="ctr" latinLnBrk="0">
              <a:defRPr/>
            </a:pPr>
            <a:r>
              <a:rPr lang="en-US" altLang="ko-KR" sz="4800" b="1" ker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sz="4800" b="1" ker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14957" y="2329612"/>
            <a:ext cx="3467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3200" b="1" kern="0" dirty="0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‘</a:t>
            </a:r>
            <a:r>
              <a:rPr lang="ko-KR" altLang="en-US" sz="3200" b="1" kern="0" dirty="0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나 </a:t>
            </a:r>
            <a:r>
              <a:rPr lang="ko-KR" altLang="en-US" sz="3200" b="1" kern="0" dirty="0" err="1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어릴적</a:t>
            </a:r>
            <a:r>
              <a:rPr lang="ko-KR" altLang="en-US" sz="3200" b="1" kern="0" dirty="0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꿈</a:t>
            </a:r>
            <a:r>
              <a:rPr lang="en-US" altLang="ko-KR" sz="3200" b="1" kern="0" dirty="0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‘ </a:t>
            </a:r>
          </a:p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3200" b="1" kern="0" dirty="0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프로그램의 확장</a:t>
            </a:r>
            <a:endParaRPr lang="en-US" altLang="ko-KR" sz="3200" b="1" kern="0" dirty="0">
              <a:solidFill>
                <a:sysClr val="windowText" lastClr="000000"/>
              </a:solidFill>
              <a:effectLst>
                <a:outerShdw blurRad="127000" algn="ctr" rotWithShape="0">
                  <a:sysClr val="window" lastClr="FFFFFF">
                    <a:alpha val="80000"/>
                  </a:sys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167024" y="4498289"/>
            <a:ext cx="11606709" cy="726521"/>
          </a:xfrm>
          <a:prstGeom prst="rect">
            <a:avLst/>
          </a:prstGeom>
          <a:gradFill>
            <a:gsLst>
              <a:gs pos="0">
                <a:sysClr val="window" lastClr="FFFFFF">
                  <a:alpha val="0"/>
                </a:sysClr>
              </a:gs>
              <a:gs pos="50000">
                <a:sysClr val="window" lastClr="FFFFFF">
                  <a:alpha val="30000"/>
                </a:sysClr>
              </a:gs>
              <a:gs pos="100000">
                <a:sysClr val="window" lastClr="FFFFFF">
                  <a:alpha val="0"/>
                </a:sysClr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3200" b="1" kern="0" dirty="0" smtClean="0"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프로그램이 활용될 수 있도록 </a:t>
            </a:r>
            <a:r>
              <a:rPr lang="ko-KR" altLang="en-US" sz="4000" b="1" kern="0" dirty="0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  <a:tileRect/>
                </a:gra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장기요양기관 전파</a:t>
            </a:r>
            <a:endParaRPr lang="ko-KR" altLang="en-US" sz="4000" b="1" kern="0" dirty="0"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  <a:tileRect/>
              </a:gradFill>
              <a:effectLst>
                <a:outerShdw blurRad="127000" algn="ctr" rotWithShape="0">
                  <a:sysClr val="window" lastClr="FFFFFF">
                    <a:alpha val="80000"/>
                  </a:sys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01" name="아래쪽 화살표 100"/>
          <p:cNvSpPr/>
          <p:nvPr/>
        </p:nvSpPr>
        <p:spPr>
          <a:xfrm>
            <a:off x="4527616" y="3949757"/>
            <a:ext cx="777008" cy="437068"/>
          </a:xfrm>
          <a:prstGeom prst="downArrow">
            <a:avLst>
              <a:gd name="adj1" fmla="val 71818"/>
              <a:gd name="adj2" fmla="val 50000"/>
            </a:avLst>
          </a:prstGeom>
          <a:gradFill>
            <a:gsLst>
              <a:gs pos="0">
                <a:sysClr val="window" lastClr="FFFFFF">
                  <a:alpha val="0"/>
                </a:sysClr>
              </a:gs>
              <a:gs pos="50000">
                <a:sysClr val="window" lastClr="FFFFFF">
                  <a:alpha val="30000"/>
                </a:sysClr>
              </a:gs>
              <a:gs pos="100000">
                <a:sysClr val="window" lastClr="FFFFFF">
                  <a:alpha val="0"/>
                </a:sysClr>
              </a:gs>
            </a:gsLst>
            <a:lin ang="0" scaled="0"/>
          </a:gradFill>
          <a:ln w="25400" cap="flat" cmpd="sng" algn="ctr">
            <a:gradFill>
              <a:gsLst>
                <a:gs pos="0">
                  <a:sysClr val="window" lastClr="FFFFFF"/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ysClr val="window" lastClr="FFFFFF"/>
                </a:gs>
              </a:gsLst>
              <a:lin ang="5400000" scaled="0"/>
            </a:gradFill>
            <a:prstDash val="solid"/>
          </a:ln>
          <a:effectLst/>
        </p:spPr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kern="0" dirty="0">
              <a:solidFill>
                <a:sysClr val="window" lastClr="FFFFFF"/>
              </a:solidFill>
            </a:endParaRPr>
          </a:p>
        </p:txBody>
      </p:sp>
      <p:sp>
        <p:nvSpPr>
          <p:cNvPr id="102" name="아래쪽 화살표 101"/>
          <p:cNvSpPr/>
          <p:nvPr/>
        </p:nvSpPr>
        <p:spPr>
          <a:xfrm>
            <a:off x="6162076" y="5295902"/>
            <a:ext cx="777008" cy="437068"/>
          </a:xfrm>
          <a:prstGeom prst="downArrow">
            <a:avLst>
              <a:gd name="adj1" fmla="val 71818"/>
              <a:gd name="adj2" fmla="val 50000"/>
            </a:avLst>
          </a:prstGeom>
          <a:gradFill>
            <a:gsLst>
              <a:gs pos="0">
                <a:sysClr val="window" lastClr="FFFFFF">
                  <a:alpha val="0"/>
                </a:sysClr>
              </a:gs>
              <a:gs pos="50000">
                <a:sysClr val="window" lastClr="FFFFFF">
                  <a:alpha val="30000"/>
                </a:sysClr>
              </a:gs>
              <a:gs pos="100000">
                <a:sysClr val="window" lastClr="FFFFFF">
                  <a:alpha val="0"/>
                </a:sysClr>
              </a:gs>
            </a:gsLst>
            <a:lin ang="0" scaled="0"/>
          </a:gradFill>
          <a:ln w="25400" cap="flat" cmpd="sng" algn="ctr">
            <a:gradFill>
              <a:gsLst>
                <a:gs pos="0">
                  <a:sysClr val="window" lastClr="FFFFFF"/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ysClr val="window" lastClr="FFFFFF"/>
                </a:gs>
              </a:gsLst>
              <a:lin ang="5400000" scaled="0"/>
            </a:gradFill>
            <a:prstDash val="solid"/>
          </a:ln>
          <a:effectLst/>
        </p:spPr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 kern="0" dirty="0">
              <a:solidFill>
                <a:sysClr val="window" lastClr="FFFFFF"/>
              </a:solidFill>
            </a:endParaRPr>
          </a:p>
        </p:txBody>
      </p:sp>
      <p:sp>
        <p:nvSpPr>
          <p:cNvPr id="103" name="아래쪽 화살표 102"/>
          <p:cNvSpPr/>
          <p:nvPr/>
        </p:nvSpPr>
        <p:spPr>
          <a:xfrm>
            <a:off x="10262723" y="4021860"/>
            <a:ext cx="777008" cy="437068"/>
          </a:xfrm>
          <a:prstGeom prst="downArrow">
            <a:avLst>
              <a:gd name="adj1" fmla="val 71818"/>
              <a:gd name="adj2" fmla="val 50000"/>
            </a:avLst>
          </a:prstGeom>
          <a:gradFill>
            <a:gsLst>
              <a:gs pos="0">
                <a:sysClr val="window" lastClr="FFFFFF">
                  <a:alpha val="0"/>
                </a:sysClr>
              </a:gs>
              <a:gs pos="50000">
                <a:sysClr val="window" lastClr="FFFFFF">
                  <a:alpha val="30000"/>
                </a:sysClr>
              </a:gs>
              <a:gs pos="100000">
                <a:sysClr val="window" lastClr="FFFFFF">
                  <a:alpha val="0"/>
                </a:sysClr>
              </a:gs>
            </a:gsLst>
            <a:lin ang="0" scaled="0"/>
          </a:gradFill>
          <a:ln w="25400" cap="flat" cmpd="sng" algn="ctr">
            <a:gradFill>
              <a:gsLst>
                <a:gs pos="0">
                  <a:sysClr val="window" lastClr="FFFFFF"/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ysClr val="window" lastClr="FFFFFF"/>
                </a:gs>
              </a:gsLst>
              <a:lin ang="5400000" scaled="0"/>
            </a:gradFill>
            <a:prstDash val="solid"/>
          </a:ln>
          <a:effectLst/>
        </p:spPr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kern="0" dirty="0">
              <a:solidFill>
                <a:sysClr val="window" lastClr="FFFFFF"/>
              </a:solidFill>
            </a:endParaRPr>
          </a:p>
        </p:txBody>
      </p:sp>
      <p:sp>
        <p:nvSpPr>
          <p:cNvPr id="104" name="아래쪽 화살표 103"/>
          <p:cNvSpPr/>
          <p:nvPr/>
        </p:nvSpPr>
        <p:spPr>
          <a:xfrm>
            <a:off x="7335663" y="4021860"/>
            <a:ext cx="777008" cy="437068"/>
          </a:xfrm>
          <a:prstGeom prst="downArrow">
            <a:avLst>
              <a:gd name="adj1" fmla="val 71818"/>
              <a:gd name="adj2" fmla="val 50000"/>
            </a:avLst>
          </a:prstGeom>
          <a:gradFill>
            <a:gsLst>
              <a:gs pos="0">
                <a:sysClr val="window" lastClr="FFFFFF">
                  <a:alpha val="0"/>
                </a:sysClr>
              </a:gs>
              <a:gs pos="50000">
                <a:sysClr val="window" lastClr="FFFFFF">
                  <a:alpha val="30000"/>
                </a:sysClr>
              </a:gs>
              <a:gs pos="100000">
                <a:sysClr val="window" lastClr="FFFFFF">
                  <a:alpha val="0"/>
                </a:sysClr>
              </a:gs>
            </a:gsLst>
            <a:lin ang="0" scaled="0"/>
          </a:gradFill>
          <a:ln w="25400" cap="flat" cmpd="sng" algn="ctr">
            <a:gradFill>
              <a:gsLst>
                <a:gs pos="0">
                  <a:sysClr val="window" lastClr="FFFFFF"/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ysClr val="window" lastClr="FFFFFF"/>
                </a:gs>
              </a:gsLst>
              <a:lin ang="5400000" scaled="0"/>
            </a:gradFill>
            <a:prstDash val="solid"/>
          </a:ln>
          <a:effectLst/>
        </p:spPr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kern="0" dirty="0">
              <a:solidFill>
                <a:sysClr val="window" lastClr="FFFFFF"/>
              </a:solidFill>
            </a:endParaRPr>
          </a:p>
        </p:txBody>
      </p:sp>
      <p:sp>
        <p:nvSpPr>
          <p:cNvPr id="105" name="직사각형 104"/>
          <p:cNvSpPr/>
          <p:nvPr/>
        </p:nvSpPr>
        <p:spPr>
          <a:xfrm>
            <a:off x="167024" y="5786635"/>
            <a:ext cx="11606709" cy="726521"/>
          </a:xfrm>
          <a:prstGeom prst="rect">
            <a:avLst/>
          </a:prstGeom>
          <a:gradFill>
            <a:gsLst>
              <a:gs pos="0">
                <a:sysClr val="window" lastClr="FFFFFF">
                  <a:alpha val="0"/>
                </a:sysClr>
              </a:gs>
              <a:gs pos="50000">
                <a:sysClr val="window" lastClr="FFFFFF">
                  <a:alpha val="30000"/>
                </a:sysClr>
              </a:gs>
              <a:gs pos="100000">
                <a:sysClr val="window" lastClr="FFFFFF">
                  <a:alpha val="0"/>
                </a:sysClr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4000" b="1" kern="0" dirty="0" smtClean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  <a:tileRect/>
                </a:gra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노인장기요양 서비스 질 향상</a:t>
            </a:r>
            <a:endParaRPr lang="ko-KR" altLang="en-US" sz="4000" b="1" kern="0" dirty="0"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  <a:tileRect/>
              </a:gradFill>
              <a:effectLst>
                <a:outerShdw blurRad="127000" algn="ctr" rotWithShape="0">
                  <a:sysClr val="window" lastClr="FFFFFF">
                    <a:alpha val="80000"/>
                  </a:sys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3727700" y="2181925"/>
            <a:ext cx="2253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3200" b="1" kern="0" dirty="0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자원봉사자 확보</a:t>
            </a:r>
            <a:endParaRPr lang="en-US" altLang="ko-KR" sz="3200" b="1" kern="0" dirty="0">
              <a:solidFill>
                <a:sysClr val="windowText" lastClr="000000"/>
              </a:solidFill>
              <a:effectLst>
                <a:outerShdw blurRad="127000" algn="ctr" rotWithShape="0">
                  <a:sysClr val="window" lastClr="FFFFFF">
                    <a:alpha val="80000"/>
                  </a:sys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6550580" y="2217736"/>
            <a:ext cx="2253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3200" b="1" kern="0" dirty="0" err="1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후원처</a:t>
            </a:r>
            <a:r>
              <a:rPr lang="ko-KR" altLang="en-US" sz="3200" b="1" kern="0" dirty="0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 발굴</a:t>
            </a:r>
            <a:endParaRPr lang="en-US" altLang="ko-KR" sz="3200" b="1" kern="0" dirty="0">
              <a:solidFill>
                <a:sysClr val="windowText" lastClr="000000"/>
              </a:solidFill>
              <a:effectLst>
                <a:outerShdw blurRad="127000" algn="ctr" rotWithShape="0">
                  <a:sysClr val="window" lastClr="FFFFFF">
                    <a:alpha val="80000"/>
                  </a:sys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9369376" y="1935704"/>
            <a:ext cx="2253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3200" b="1" kern="0" dirty="0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공공기관</a:t>
            </a:r>
            <a:endParaRPr lang="en-US" altLang="ko-KR" sz="3200" b="1" kern="0" dirty="0" smtClean="0">
              <a:solidFill>
                <a:sysClr val="windowText" lastClr="000000"/>
              </a:solidFill>
              <a:effectLst>
                <a:outerShdw blurRad="127000" algn="ctr" rotWithShape="0">
                  <a:sysClr val="window" lastClr="FFFFFF">
                    <a:alpha val="80000"/>
                  </a:sys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3200" b="1" kern="0" dirty="0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협력</a:t>
            </a:r>
            <a:endParaRPr lang="en-US" altLang="ko-KR" sz="3200" b="1" kern="0" dirty="0" smtClean="0">
              <a:solidFill>
                <a:sysClr val="windowText" lastClr="000000"/>
              </a:solidFill>
              <a:effectLst>
                <a:outerShdw blurRad="127000" algn="ctr" rotWithShape="0">
                  <a:sysClr val="window" lastClr="FFFFFF">
                    <a:alpha val="80000"/>
                  </a:sys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3200" b="1" kern="0" dirty="0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(</a:t>
            </a:r>
            <a:r>
              <a:rPr lang="ko-KR" altLang="en-US" sz="3200" b="1" kern="0" dirty="0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협약체결</a:t>
            </a:r>
            <a:r>
              <a:rPr lang="en-US" altLang="ko-KR" sz="3200" b="1" kern="0" dirty="0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)</a:t>
            </a:r>
            <a:endParaRPr lang="en-US" altLang="ko-KR" sz="3200" b="1" kern="0" dirty="0">
              <a:solidFill>
                <a:sysClr val="windowText" lastClr="000000"/>
              </a:solidFill>
              <a:effectLst>
                <a:outerShdw blurRad="127000" algn="ctr" rotWithShape="0">
                  <a:sysClr val="window" lastClr="FFFFFF">
                    <a:alpha val="80000"/>
                  </a:sys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4113549" y="6599156"/>
            <a:ext cx="3963651" cy="2588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endParaRPr lang="ko-KR" altLang="en-US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0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317279" y="80422"/>
            <a:ext cx="7422427" cy="6696299"/>
            <a:chOff x="323261" y="571500"/>
            <a:chExt cx="8107018" cy="1050164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261" y="571500"/>
              <a:ext cx="8107018" cy="10501648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1143673" y="690973"/>
            <a:ext cx="2077140" cy="107697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 latinLnBrk="0"/>
            <a:r>
              <a:rPr lang="ko-KR" altLang="en-US" sz="6400" dirty="0">
                <a:solidFill>
                  <a:srgbClr val="958274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목차</a:t>
            </a:r>
            <a:endParaRPr lang="en-US" sz="933" dirty="0">
              <a:solidFill>
                <a:prstClr val="black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7934" y="2441646"/>
            <a:ext cx="1080861" cy="592006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 latinLnBrk="0"/>
            <a:r>
              <a:rPr lang="en-US" sz="3600" u="sng" dirty="0" smtClean="0">
                <a:solidFill>
                  <a:srgbClr val="958274"/>
                </a:solidFill>
                <a:latin typeface="Pottery Barn" pitchFamily="34" charset="0"/>
                <a:cs typeface="Pottery Barn" pitchFamily="34" charset="0"/>
              </a:rPr>
              <a:t>01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43673" y="2529699"/>
            <a:ext cx="3522903" cy="47868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 latinLnBrk="0"/>
            <a:r>
              <a:rPr lang="ko-KR" altLang="en-US" sz="2933" kern="0" spc="-67" dirty="0">
                <a:solidFill>
                  <a:srgbClr val="958274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추진배경 및 필요성</a:t>
            </a:r>
            <a:endParaRPr lang="en-US" sz="2133" dirty="0">
              <a:solidFill>
                <a:prstClr val="black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09955" y="3433677"/>
            <a:ext cx="1136820" cy="523247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 latinLnBrk="0"/>
            <a:r>
              <a:rPr lang="en-US" sz="3600" u="sng" dirty="0">
                <a:solidFill>
                  <a:srgbClr val="958274"/>
                </a:solidFill>
                <a:latin typeface="Pottery Barn" pitchFamily="34" charset="0"/>
                <a:cs typeface="Pottery Barn" pitchFamily="34" charset="0"/>
              </a:rPr>
              <a:t>02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51681" y="3478675"/>
            <a:ext cx="3381547" cy="51178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 latinLnBrk="0"/>
            <a:r>
              <a:rPr lang="ko-KR" altLang="en-US" sz="2933" kern="0" spc="-67" dirty="0">
                <a:solidFill>
                  <a:srgbClr val="958274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목적 및 기대효과</a:t>
            </a:r>
            <a:endParaRPr lang="en-US" sz="2133" dirty="0">
              <a:solidFill>
                <a:prstClr val="black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88014" y="4352877"/>
            <a:ext cx="1041042" cy="535609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 latinLnBrk="0"/>
            <a:r>
              <a:rPr lang="en-US" sz="3600" u="sng" dirty="0">
                <a:solidFill>
                  <a:srgbClr val="958274"/>
                </a:solidFill>
                <a:latin typeface="Pottery Barn" pitchFamily="34" charset="0"/>
                <a:cs typeface="Pottery Barn" pitchFamily="34" charset="0"/>
              </a:rPr>
              <a:t>03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94666" y="4454513"/>
            <a:ext cx="3144056" cy="41041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 latinLnBrk="0"/>
            <a:r>
              <a:rPr lang="ko-KR" altLang="en-US" sz="2933" kern="0" spc="-67" dirty="0">
                <a:solidFill>
                  <a:srgbClr val="958274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프로그램 내용</a:t>
            </a:r>
            <a:endParaRPr lang="en-US" sz="2133" dirty="0">
              <a:solidFill>
                <a:prstClr val="black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9441" y="5360652"/>
            <a:ext cx="918188" cy="571011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 latinLnBrk="0"/>
            <a:r>
              <a:rPr lang="en-US" sz="3600" u="sng" dirty="0">
                <a:solidFill>
                  <a:srgbClr val="958274"/>
                </a:solidFill>
                <a:latin typeface="Pottery Barn" pitchFamily="34" charset="0"/>
                <a:cs typeface="Pottery Barn" pitchFamily="34" charset="0"/>
              </a:rPr>
              <a:t>04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88254" y="5360653"/>
            <a:ext cx="3148123" cy="532407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 latinLnBrk="0"/>
            <a:r>
              <a:rPr lang="ko-KR" altLang="en-US" sz="2933" kern="0" spc="-67" dirty="0">
                <a:solidFill>
                  <a:srgbClr val="958274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프로그램 평가</a:t>
            </a:r>
            <a:endParaRPr lang="en-US" sz="2133" dirty="0">
              <a:solidFill>
                <a:prstClr val="black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grpSp>
        <p:nvGrpSpPr>
          <p:cNvPr id="1012" name="그룹 1012"/>
          <p:cNvGrpSpPr/>
          <p:nvPr/>
        </p:nvGrpSpPr>
        <p:grpSpPr>
          <a:xfrm>
            <a:off x="528586" y="3157778"/>
            <a:ext cx="4005991" cy="109430"/>
            <a:chOff x="1000388" y="4419917"/>
            <a:chExt cx="4960968" cy="115810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0388" y="4419917"/>
              <a:ext cx="4960968" cy="115810"/>
            </a:xfrm>
            <a:prstGeom prst="rect">
              <a:avLst/>
            </a:prstGeom>
          </p:spPr>
        </p:pic>
      </p:grpSp>
      <p:grpSp>
        <p:nvGrpSpPr>
          <p:cNvPr id="36" name="그룹 1012"/>
          <p:cNvGrpSpPr/>
          <p:nvPr/>
        </p:nvGrpSpPr>
        <p:grpSpPr>
          <a:xfrm>
            <a:off x="562413" y="4136189"/>
            <a:ext cx="4005991" cy="109430"/>
            <a:chOff x="1000388" y="4680440"/>
            <a:chExt cx="4960968" cy="115810"/>
          </a:xfrm>
        </p:grpSpPr>
        <p:pic>
          <p:nvPicPr>
            <p:cNvPr id="38" name="Object 4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0388" y="4680440"/>
              <a:ext cx="4960968" cy="115810"/>
            </a:xfrm>
            <a:prstGeom prst="rect">
              <a:avLst/>
            </a:prstGeom>
          </p:spPr>
        </p:pic>
      </p:grpSp>
      <p:grpSp>
        <p:nvGrpSpPr>
          <p:cNvPr id="45" name="그룹 1012"/>
          <p:cNvGrpSpPr/>
          <p:nvPr/>
        </p:nvGrpSpPr>
        <p:grpSpPr>
          <a:xfrm>
            <a:off x="564748" y="5104824"/>
            <a:ext cx="4005991" cy="109430"/>
            <a:chOff x="1000388" y="4419917"/>
            <a:chExt cx="4960968" cy="115810"/>
          </a:xfrm>
        </p:grpSpPr>
        <p:pic>
          <p:nvPicPr>
            <p:cNvPr id="47" name="Object 4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0388" y="4419917"/>
              <a:ext cx="4960968" cy="115810"/>
            </a:xfrm>
            <a:prstGeom prst="rect">
              <a:avLst/>
            </a:prstGeom>
          </p:spPr>
        </p:pic>
      </p:grpSp>
      <p:grpSp>
        <p:nvGrpSpPr>
          <p:cNvPr id="48" name="그룹 1012"/>
          <p:cNvGrpSpPr/>
          <p:nvPr/>
        </p:nvGrpSpPr>
        <p:grpSpPr>
          <a:xfrm>
            <a:off x="558801" y="6112333"/>
            <a:ext cx="4005991" cy="109430"/>
            <a:chOff x="1000388" y="4419917"/>
            <a:chExt cx="4960968" cy="115810"/>
          </a:xfrm>
        </p:grpSpPr>
        <p:pic>
          <p:nvPicPr>
            <p:cNvPr id="53" name="Object 4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0388" y="4419917"/>
              <a:ext cx="4960968" cy="115810"/>
            </a:xfrm>
            <a:prstGeom prst="rect">
              <a:avLst/>
            </a:prstGeom>
          </p:spPr>
        </p:pic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8" t="29902" r="20098" b="30882"/>
          <a:stretch/>
        </p:blipFill>
        <p:spPr>
          <a:xfrm>
            <a:off x="4876799" y="229715"/>
            <a:ext cx="2016000" cy="203596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8" t="30882" r="21078" b="30883"/>
          <a:stretch/>
        </p:blipFill>
        <p:spPr>
          <a:xfrm>
            <a:off x="7092465" y="229715"/>
            <a:ext cx="2016000" cy="203247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8" t="29902" r="21078" b="30882"/>
          <a:stretch/>
        </p:blipFill>
        <p:spPr>
          <a:xfrm>
            <a:off x="9249890" y="228599"/>
            <a:ext cx="2016129" cy="20320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8" t="30882" r="20098" b="30883"/>
          <a:stretch/>
        </p:blipFill>
        <p:spPr>
          <a:xfrm>
            <a:off x="4869745" y="2413000"/>
            <a:ext cx="2008957" cy="203883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8" t="29902" r="21078" b="30882"/>
          <a:stretch/>
        </p:blipFill>
        <p:spPr>
          <a:xfrm>
            <a:off x="4866432" y="4648200"/>
            <a:ext cx="2014426" cy="203200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8" t="28897" r="21078" b="28982"/>
          <a:stretch/>
        </p:blipFill>
        <p:spPr>
          <a:xfrm>
            <a:off x="7086518" y="2409213"/>
            <a:ext cx="2021947" cy="2042619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8" t="30882" r="21078" b="30883"/>
          <a:stretch/>
        </p:blipFill>
        <p:spPr>
          <a:xfrm>
            <a:off x="7086518" y="4648200"/>
            <a:ext cx="2021947" cy="203200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8" t="27917" r="20098" b="28003"/>
          <a:stretch/>
        </p:blipFill>
        <p:spPr>
          <a:xfrm>
            <a:off x="9249890" y="2410972"/>
            <a:ext cx="2016130" cy="2040861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8" t="29902" r="20098" b="29902"/>
          <a:stretch/>
        </p:blipFill>
        <p:spPr>
          <a:xfrm>
            <a:off x="9249890" y="4622800"/>
            <a:ext cx="2016129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그룹 5"/>
          <p:cNvGrpSpPr/>
          <p:nvPr/>
        </p:nvGrpSpPr>
        <p:grpSpPr>
          <a:xfrm>
            <a:off x="2082800" y="1071546"/>
            <a:ext cx="3096660" cy="5609288"/>
            <a:chOff x="428596" y="500042"/>
            <a:chExt cx="3412164" cy="61807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8" name="타원 187"/>
            <p:cNvSpPr/>
            <p:nvPr/>
          </p:nvSpPr>
          <p:spPr>
            <a:xfrm>
              <a:off x="3163504" y="500042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89" name="타원 188"/>
            <p:cNvSpPr/>
            <p:nvPr/>
          </p:nvSpPr>
          <p:spPr>
            <a:xfrm>
              <a:off x="3412132" y="500042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90" name="타원 189"/>
            <p:cNvSpPr/>
            <p:nvPr/>
          </p:nvSpPr>
          <p:spPr>
            <a:xfrm>
              <a:off x="2914876" y="74867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91" name="타원 190"/>
            <p:cNvSpPr/>
            <p:nvPr/>
          </p:nvSpPr>
          <p:spPr>
            <a:xfrm>
              <a:off x="3163504" y="74867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92" name="타원 191"/>
            <p:cNvSpPr/>
            <p:nvPr/>
          </p:nvSpPr>
          <p:spPr>
            <a:xfrm>
              <a:off x="3412132" y="74867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93" name="타원 192"/>
            <p:cNvSpPr/>
            <p:nvPr/>
          </p:nvSpPr>
          <p:spPr>
            <a:xfrm>
              <a:off x="3660760" y="74867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94" name="타원 193"/>
            <p:cNvSpPr/>
            <p:nvPr/>
          </p:nvSpPr>
          <p:spPr>
            <a:xfrm>
              <a:off x="2914876" y="997298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95" name="타원 194"/>
            <p:cNvSpPr/>
            <p:nvPr/>
          </p:nvSpPr>
          <p:spPr>
            <a:xfrm>
              <a:off x="3163504" y="997298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96" name="타원 195"/>
            <p:cNvSpPr/>
            <p:nvPr/>
          </p:nvSpPr>
          <p:spPr>
            <a:xfrm>
              <a:off x="3412132" y="997298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97" name="타원 196"/>
            <p:cNvSpPr/>
            <p:nvPr/>
          </p:nvSpPr>
          <p:spPr>
            <a:xfrm>
              <a:off x="1671736" y="1245926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98" name="타원 197"/>
            <p:cNvSpPr/>
            <p:nvPr/>
          </p:nvSpPr>
          <p:spPr>
            <a:xfrm>
              <a:off x="1920364" y="1245926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99" name="타원 198"/>
            <p:cNvSpPr/>
            <p:nvPr/>
          </p:nvSpPr>
          <p:spPr>
            <a:xfrm>
              <a:off x="2168992" y="1245926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00" name="타원 199"/>
            <p:cNvSpPr/>
            <p:nvPr/>
          </p:nvSpPr>
          <p:spPr>
            <a:xfrm>
              <a:off x="2417620" y="1245926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01" name="타원 200"/>
            <p:cNvSpPr/>
            <p:nvPr/>
          </p:nvSpPr>
          <p:spPr>
            <a:xfrm>
              <a:off x="2666248" y="1245926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02" name="타원 201"/>
            <p:cNvSpPr/>
            <p:nvPr/>
          </p:nvSpPr>
          <p:spPr>
            <a:xfrm>
              <a:off x="2914876" y="1245926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03" name="타원 202"/>
            <p:cNvSpPr/>
            <p:nvPr/>
          </p:nvSpPr>
          <p:spPr>
            <a:xfrm>
              <a:off x="3163504" y="1245926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04" name="타원 203"/>
            <p:cNvSpPr/>
            <p:nvPr/>
          </p:nvSpPr>
          <p:spPr>
            <a:xfrm>
              <a:off x="1423108" y="1494554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05" name="타원 204"/>
            <p:cNvSpPr/>
            <p:nvPr/>
          </p:nvSpPr>
          <p:spPr>
            <a:xfrm>
              <a:off x="1671736" y="1494554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06" name="타원 205"/>
            <p:cNvSpPr/>
            <p:nvPr/>
          </p:nvSpPr>
          <p:spPr>
            <a:xfrm>
              <a:off x="1920364" y="1494554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07" name="타원 206"/>
            <p:cNvSpPr/>
            <p:nvPr/>
          </p:nvSpPr>
          <p:spPr>
            <a:xfrm>
              <a:off x="2168992" y="1494554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08" name="타원 207"/>
            <p:cNvSpPr/>
            <p:nvPr/>
          </p:nvSpPr>
          <p:spPr>
            <a:xfrm>
              <a:off x="2417620" y="1494554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09" name="타원 208"/>
            <p:cNvSpPr/>
            <p:nvPr/>
          </p:nvSpPr>
          <p:spPr>
            <a:xfrm>
              <a:off x="2666248" y="1494554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10" name="타원 209"/>
            <p:cNvSpPr/>
            <p:nvPr/>
          </p:nvSpPr>
          <p:spPr>
            <a:xfrm>
              <a:off x="2914876" y="1494554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11" name="타원 210"/>
            <p:cNvSpPr/>
            <p:nvPr/>
          </p:nvSpPr>
          <p:spPr>
            <a:xfrm>
              <a:off x="3163504" y="1494554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12" name="타원 211"/>
            <p:cNvSpPr/>
            <p:nvPr/>
          </p:nvSpPr>
          <p:spPr>
            <a:xfrm>
              <a:off x="1174480" y="1743182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13" name="타원 212"/>
            <p:cNvSpPr/>
            <p:nvPr/>
          </p:nvSpPr>
          <p:spPr>
            <a:xfrm>
              <a:off x="1423108" y="1743182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14" name="타원 213"/>
            <p:cNvSpPr/>
            <p:nvPr/>
          </p:nvSpPr>
          <p:spPr>
            <a:xfrm>
              <a:off x="1671736" y="1743182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15" name="타원 214"/>
            <p:cNvSpPr/>
            <p:nvPr/>
          </p:nvSpPr>
          <p:spPr>
            <a:xfrm>
              <a:off x="1920364" y="1743182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16" name="타원 215"/>
            <p:cNvSpPr/>
            <p:nvPr/>
          </p:nvSpPr>
          <p:spPr>
            <a:xfrm>
              <a:off x="2168992" y="1743182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17" name="타원 216"/>
            <p:cNvSpPr/>
            <p:nvPr/>
          </p:nvSpPr>
          <p:spPr>
            <a:xfrm>
              <a:off x="2417620" y="1743182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18" name="타원 217"/>
            <p:cNvSpPr/>
            <p:nvPr/>
          </p:nvSpPr>
          <p:spPr>
            <a:xfrm>
              <a:off x="2666248" y="1743182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19" name="타원 218"/>
            <p:cNvSpPr/>
            <p:nvPr/>
          </p:nvSpPr>
          <p:spPr>
            <a:xfrm>
              <a:off x="2914876" y="1743182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20" name="타원 219"/>
            <p:cNvSpPr/>
            <p:nvPr/>
          </p:nvSpPr>
          <p:spPr>
            <a:xfrm>
              <a:off x="3163504" y="1743182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21" name="타원 220"/>
            <p:cNvSpPr/>
            <p:nvPr/>
          </p:nvSpPr>
          <p:spPr>
            <a:xfrm>
              <a:off x="677224" y="199181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22" name="타원 221"/>
            <p:cNvSpPr/>
            <p:nvPr/>
          </p:nvSpPr>
          <p:spPr>
            <a:xfrm>
              <a:off x="925852" y="199181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23" name="타원 222"/>
            <p:cNvSpPr/>
            <p:nvPr/>
          </p:nvSpPr>
          <p:spPr>
            <a:xfrm>
              <a:off x="1174480" y="199181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24" name="타원 223"/>
            <p:cNvSpPr/>
            <p:nvPr/>
          </p:nvSpPr>
          <p:spPr>
            <a:xfrm>
              <a:off x="1423108" y="199181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25" name="타원 224"/>
            <p:cNvSpPr/>
            <p:nvPr/>
          </p:nvSpPr>
          <p:spPr>
            <a:xfrm>
              <a:off x="1671736" y="199181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26" name="타원 225"/>
            <p:cNvSpPr/>
            <p:nvPr/>
          </p:nvSpPr>
          <p:spPr>
            <a:xfrm>
              <a:off x="1920364" y="199181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27" name="타원 226"/>
            <p:cNvSpPr/>
            <p:nvPr/>
          </p:nvSpPr>
          <p:spPr>
            <a:xfrm>
              <a:off x="2168992" y="199181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28" name="타원 227"/>
            <p:cNvSpPr/>
            <p:nvPr/>
          </p:nvSpPr>
          <p:spPr>
            <a:xfrm>
              <a:off x="2417620" y="199181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29" name="타원 228"/>
            <p:cNvSpPr/>
            <p:nvPr/>
          </p:nvSpPr>
          <p:spPr>
            <a:xfrm>
              <a:off x="2666248" y="199181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30" name="타원 229"/>
            <p:cNvSpPr/>
            <p:nvPr/>
          </p:nvSpPr>
          <p:spPr>
            <a:xfrm>
              <a:off x="2914876" y="199181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31" name="타원 230"/>
            <p:cNvSpPr/>
            <p:nvPr/>
          </p:nvSpPr>
          <p:spPr>
            <a:xfrm>
              <a:off x="428596" y="2240438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32" name="타원 231"/>
            <p:cNvSpPr/>
            <p:nvPr/>
          </p:nvSpPr>
          <p:spPr>
            <a:xfrm>
              <a:off x="677224" y="2240438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33" name="타원 232"/>
            <p:cNvSpPr/>
            <p:nvPr/>
          </p:nvSpPr>
          <p:spPr>
            <a:xfrm>
              <a:off x="925852" y="2240438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34" name="타원 233"/>
            <p:cNvSpPr/>
            <p:nvPr/>
          </p:nvSpPr>
          <p:spPr>
            <a:xfrm>
              <a:off x="1174480" y="2240438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35" name="타원 234"/>
            <p:cNvSpPr/>
            <p:nvPr/>
          </p:nvSpPr>
          <p:spPr>
            <a:xfrm>
              <a:off x="1423108" y="2240438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36" name="타원 235"/>
            <p:cNvSpPr/>
            <p:nvPr/>
          </p:nvSpPr>
          <p:spPr>
            <a:xfrm>
              <a:off x="1671736" y="2240438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37" name="타원 236"/>
            <p:cNvSpPr/>
            <p:nvPr/>
          </p:nvSpPr>
          <p:spPr>
            <a:xfrm>
              <a:off x="1920364" y="2240438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38" name="타원 237"/>
            <p:cNvSpPr/>
            <p:nvPr/>
          </p:nvSpPr>
          <p:spPr>
            <a:xfrm>
              <a:off x="2168992" y="2240438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39" name="타원 238"/>
            <p:cNvSpPr/>
            <p:nvPr/>
          </p:nvSpPr>
          <p:spPr>
            <a:xfrm>
              <a:off x="2417620" y="2240438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40" name="타원 239"/>
            <p:cNvSpPr/>
            <p:nvPr/>
          </p:nvSpPr>
          <p:spPr>
            <a:xfrm>
              <a:off x="2666248" y="2240438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41" name="타원 240"/>
            <p:cNvSpPr/>
            <p:nvPr/>
          </p:nvSpPr>
          <p:spPr>
            <a:xfrm>
              <a:off x="2914876" y="2240438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42" name="타원 241"/>
            <p:cNvSpPr/>
            <p:nvPr/>
          </p:nvSpPr>
          <p:spPr>
            <a:xfrm>
              <a:off x="677224" y="2489066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43" name="타원 242"/>
            <p:cNvSpPr/>
            <p:nvPr/>
          </p:nvSpPr>
          <p:spPr>
            <a:xfrm>
              <a:off x="925852" y="2489066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44" name="타원 243"/>
            <p:cNvSpPr/>
            <p:nvPr/>
          </p:nvSpPr>
          <p:spPr>
            <a:xfrm>
              <a:off x="1174480" y="2489066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45" name="타원 244"/>
            <p:cNvSpPr/>
            <p:nvPr/>
          </p:nvSpPr>
          <p:spPr>
            <a:xfrm>
              <a:off x="1423108" y="2489066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46" name="타원 245"/>
            <p:cNvSpPr/>
            <p:nvPr/>
          </p:nvSpPr>
          <p:spPr>
            <a:xfrm>
              <a:off x="1671736" y="2489066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47" name="타원 246"/>
            <p:cNvSpPr/>
            <p:nvPr/>
          </p:nvSpPr>
          <p:spPr>
            <a:xfrm>
              <a:off x="1920364" y="2489066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48" name="타원 247"/>
            <p:cNvSpPr/>
            <p:nvPr/>
          </p:nvSpPr>
          <p:spPr>
            <a:xfrm>
              <a:off x="2168992" y="2489066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49" name="타원 248"/>
            <p:cNvSpPr/>
            <p:nvPr/>
          </p:nvSpPr>
          <p:spPr>
            <a:xfrm>
              <a:off x="1174480" y="2737694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50" name="타원 249"/>
            <p:cNvSpPr/>
            <p:nvPr/>
          </p:nvSpPr>
          <p:spPr>
            <a:xfrm>
              <a:off x="1423108" y="2737694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51" name="타원 250"/>
            <p:cNvSpPr/>
            <p:nvPr/>
          </p:nvSpPr>
          <p:spPr>
            <a:xfrm>
              <a:off x="1671736" y="2737694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52" name="타원 251"/>
            <p:cNvSpPr/>
            <p:nvPr/>
          </p:nvSpPr>
          <p:spPr>
            <a:xfrm>
              <a:off x="1920364" y="2737694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53" name="타원 252"/>
            <p:cNvSpPr/>
            <p:nvPr/>
          </p:nvSpPr>
          <p:spPr>
            <a:xfrm>
              <a:off x="2168992" y="2737694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54" name="타원 253"/>
            <p:cNvSpPr/>
            <p:nvPr/>
          </p:nvSpPr>
          <p:spPr>
            <a:xfrm>
              <a:off x="925852" y="2986322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55" name="타원 254"/>
            <p:cNvSpPr/>
            <p:nvPr/>
          </p:nvSpPr>
          <p:spPr>
            <a:xfrm>
              <a:off x="1174480" y="2986322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56" name="타원 255"/>
            <p:cNvSpPr/>
            <p:nvPr/>
          </p:nvSpPr>
          <p:spPr>
            <a:xfrm>
              <a:off x="1423108" y="2986322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57" name="타원 256"/>
            <p:cNvSpPr/>
            <p:nvPr/>
          </p:nvSpPr>
          <p:spPr>
            <a:xfrm>
              <a:off x="1671736" y="2986322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58" name="타원 257"/>
            <p:cNvSpPr/>
            <p:nvPr/>
          </p:nvSpPr>
          <p:spPr>
            <a:xfrm>
              <a:off x="1920364" y="2986322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59" name="타원 258"/>
            <p:cNvSpPr/>
            <p:nvPr/>
          </p:nvSpPr>
          <p:spPr>
            <a:xfrm>
              <a:off x="2168992" y="2986322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60" name="타원 259"/>
            <p:cNvSpPr/>
            <p:nvPr/>
          </p:nvSpPr>
          <p:spPr>
            <a:xfrm>
              <a:off x="2417620" y="2986322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61" name="타원 260"/>
            <p:cNvSpPr/>
            <p:nvPr/>
          </p:nvSpPr>
          <p:spPr>
            <a:xfrm>
              <a:off x="677224" y="323495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62" name="타원 261"/>
            <p:cNvSpPr/>
            <p:nvPr/>
          </p:nvSpPr>
          <p:spPr>
            <a:xfrm>
              <a:off x="925852" y="323495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63" name="타원 262"/>
            <p:cNvSpPr/>
            <p:nvPr/>
          </p:nvSpPr>
          <p:spPr>
            <a:xfrm>
              <a:off x="1174480" y="323495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64" name="타원 263"/>
            <p:cNvSpPr/>
            <p:nvPr/>
          </p:nvSpPr>
          <p:spPr>
            <a:xfrm>
              <a:off x="1423108" y="323495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65" name="타원 264"/>
            <p:cNvSpPr/>
            <p:nvPr/>
          </p:nvSpPr>
          <p:spPr>
            <a:xfrm>
              <a:off x="1671736" y="323495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66" name="타원 265"/>
            <p:cNvSpPr/>
            <p:nvPr/>
          </p:nvSpPr>
          <p:spPr>
            <a:xfrm>
              <a:off x="1920364" y="323495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67" name="타원 266"/>
            <p:cNvSpPr/>
            <p:nvPr/>
          </p:nvSpPr>
          <p:spPr>
            <a:xfrm>
              <a:off x="2168992" y="323495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68" name="타원 267"/>
            <p:cNvSpPr/>
            <p:nvPr/>
          </p:nvSpPr>
          <p:spPr>
            <a:xfrm>
              <a:off x="2417620" y="323495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69" name="타원 268"/>
            <p:cNvSpPr/>
            <p:nvPr/>
          </p:nvSpPr>
          <p:spPr>
            <a:xfrm>
              <a:off x="2666248" y="323495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70" name="타원 269"/>
            <p:cNvSpPr/>
            <p:nvPr/>
          </p:nvSpPr>
          <p:spPr>
            <a:xfrm>
              <a:off x="677224" y="3483578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71" name="타원 270"/>
            <p:cNvSpPr/>
            <p:nvPr/>
          </p:nvSpPr>
          <p:spPr>
            <a:xfrm>
              <a:off x="925852" y="3483578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72" name="타원 271"/>
            <p:cNvSpPr/>
            <p:nvPr/>
          </p:nvSpPr>
          <p:spPr>
            <a:xfrm>
              <a:off x="1174480" y="3483578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73" name="타원 272"/>
            <p:cNvSpPr/>
            <p:nvPr/>
          </p:nvSpPr>
          <p:spPr>
            <a:xfrm>
              <a:off x="1423108" y="3483578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74" name="타원 273"/>
            <p:cNvSpPr/>
            <p:nvPr/>
          </p:nvSpPr>
          <p:spPr>
            <a:xfrm>
              <a:off x="1671736" y="3483578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75" name="타원 274"/>
            <p:cNvSpPr/>
            <p:nvPr/>
          </p:nvSpPr>
          <p:spPr>
            <a:xfrm>
              <a:off x="1920364" y="3483578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76" name="타원 275"/>
            <p:cNvSpPr/>
            <p:nvPr/>
          </p:nvSpPr>
          <p:spPr>
            <a:xfrm>
              <a:off x="2168992" y="3483578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77" name="타원 276"/>
            <p:cNvSpPr/>
            <p:nvPr/>
          </p:nvSpPr>
          <p:spPr>
            <a:xfrm>
              <a:off x="2417620" y="3483578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78" name="타원 277"/>
            <p:cNvSpPr/>
            <p:nvPr/>
          </p:nvSpPr>
          <p:spPr>
            <a:xfrm>
              <a:off x="2666248" y="3483578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79" name="타원 278"/>
            <p:cNvSpPr/>
            <p:nvPr/>
          </p:nvSpPr>
          <p:spPr>
            <a:xfrm>
              <a:off x="925852" y="3732206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80" name="타원 279"/>
            <p:cNvSpPr/>
            <p:nvPr/>
          </p:nvSpPr>
          <p:spPr>
            <a:xfrm>
              <a:off x="1174480" y="3732206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81" name="타원 280"/>
            <p:cNvSpPr/>
            <p:nvPr/>
          </p:nvSpPr>
          <p:spPr>
            <a:xfrm>
              <a:off x="1423108" y="3732206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82" name="타원 281"/>
            <p:cNvSpPr/>
            <p:nvPr/>
          </p:nvSpPr>
          <p:spPr>
            <a:xfrm>
              <a:off x="1671736" y="3732206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83" name="타원 282"/>
            <p:cNvSpPr/>
            <p:nvPr/>
          </p:nvSpPr>
          <p:spPr>
            <a:xfrm>
              <a:off x="1920364" y="3732206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84" name="타원 283"/>
            <p:cNvSpPr/>
            <p:nvPr/>
          </p:nvSpPr>
          <p:spPr>
            <a:xfrm>
              <a:off x="2168992" y="3732206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85" name="타원 284"/>
            <p:cNvSpPr/>
            <p:nvPr/>
          </p:nvSpPr>
          <p:spPr>
            <a:xfrm>
              <a:off x="2417620" y="3732206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86" name="타원 285"/>
            <p:cNvSpPr/>
            <p:nvPr/>
          </p:nvSpPr>
          <p:spPr>
            <a:xfrm>
              <a:off x="2666248" y="3732206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87" name="타원 286"/>
            <p:cNvSpPr/>
            <p:nvPr/>
          </p:nvSpPr>
          <p:spPr>
            <a:xfrm>
              <a:off x="2914876" y="3732206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88" name="타원 287"/>
            <p:cNvSpPr/>
            <p:nvPr/>
          </p:nvSpPr>
          <p:spPr>
            <a:xfrm>
              <a:off x="1671736" y="3980834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89" name="타원 288"/>
            <p:cNvSpPr/>
            <p:nvPr/>
          </p:nvSpPr>
          <p:spPr>
            <a:xfrm>
              <a:off x="1920364" y="3980834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90" name="타원 289"/>
            <p:cNvSpPr/>
            <p:nvPr/>
          </p:nvSpPr>
          <p:spPr>
            <a:xfrm>
              <a:off x="2168992" y="3980834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91" name="타원 290"/>
            <p:cNvSpPr/>
            <p:nvPr/>
          </p:nvSpPr>
          <p:spPr>
            <a:xfrm>
              <a:off x="2417620" y="3980834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92" name="타원 291"/>
            <p:cNvSpPr/>
            <p:nvPr/>
          </p:nvSpPr>
          <p:spPr>
            <a:xfrm>
              <a:off x="2666248" y="3980834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93" name="타원 292"/>
            <p:cNvSpPr/>
            <p:nvPr/>
          </p:nvSpPr>
          <p:spPr>
            <a:xfrm>
              <a:off x="2914876" y="3980834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94" name="타원 293"/>
            <p:cNvSpPr/>
            <p:nvPr/>
          </p:nvSpPr>
          <p:spPr>
            <a:xfrm>
              <a:off x="1423108" y="4229462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95" name="타원 294"/>
            <p:cNvSpPr/>
            <p:nvPr/>
          </p:nvSpPr>
          <p:spPr>
            <a:xfrm>
              <a:off x="1671736" y="4229462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96" name="타원 295"/>
            <p:cNvSpPr/>
            <p:nvPr/>
          </p:nvSpPr>
          <p:spPr>
            <a:xfrm>
              <a:off x="1920364" y="4229462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97" name="타원 296"/>
            <p:cNvSpPr/>
            <p:nvPr/>
          </p:nvSpPr>
          <p:spPr>
            <a:xfrm>
              <a:off x="2168992" y="4229462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98" name="타원 297"/>
            <p:cNvSpPr/>
            <p:nvPr/>
          </p:nvSpPr>
          <p:spPr>
            <a:xfrm>
              <a:off x="2417620" y="4229462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299" name="타원 298"/>
            <p:cNvSpPr/>
            <p:nvPr/>
          </p:nvSpPr>
          <p:spPr>
            <a:xfrm>
              <a:off x="2666248" y="4229462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00" name="타원 299"/>
            <p:cNvSpPr/>
            <p:nvPr/>
          </p:nvSpPr>
          <p:spPr>
            <a:xfrm>
              <a:off x="2914876" y="4229462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01" name="타원 300"/>
            <p:cNvSpPr/>
            <p:nvPr/>
          </p:nvSpPr>
          <p:spPr>
            <a:xfrm>
              <a:off x="1423108" y="447809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02" name="타원 301"/>
            <p:cNvSpPr/>
            <p:nvPr/>
          </p:nvSpPr>
          <p:spPr>
            <a:xfrm>
              <a:off x="1671736" y="447809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03" name="타원 302"/>
            <p:cNvSpPr/>
            <p:nvPr/>
          </p:nvSpPr>
          <p:spPr>
            <a:xfrm>
              <a:off x="1920364" y="447809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04" name="타원 303"/>
            <p:cNvSpPr/>
            <p:nvPr/>
          </p:nvSpPr>
          <p:spPr>
            <a:xfrm>
              <a:off x="2168992" y="447809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05" name="타원 304"/>
            <p:cNvSpPr/>
            <p:nvPr/>
          </p:nvSpPr>
          <p:spPr>
            <a:xfrm>
              <a:off x="2417620" y="447809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06" name="타원 305"/>
            <p:cNvSpPr/>
            <p:nvPr/>
          </p:nvSpPr>
          <p:spPr>
            <a:xfrm>
              <a:off x="2666248" y="447809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07" name="타원 306"/>
            <p:cNvSpPr/>
            <p:nvPr/>
          </p:nvSpPr>
          <p:spPr>
            <a:xfrm>
              <a:off x="2914876" y="447809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08" name="타원 307"/>
            <p:cNvSpPr/>
            <p:nvPr/>
          </p:nvSpPr>
          <p:spPr>
            <a:xfrm>
              <a:off x="1671736" y="4726718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09" name="타원 308"/>
            <p:cNvSpPr/>
            <p:nvPr/>
          </p:nvSpPr>
          <p:spPr>
            <a:xfrm>
              <a:off x="1920364" y="4726718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10" name="타원 309"/>
            <p:cNvSpPr/>
            <p:nvPr/>
          </p:nvSpPr>
          <p:spPr>
            <a:xfrm>
              <a:off x="2168992" y="4726718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11" name="타원 310"/>
            <p:cNvSpPr/>
            <p:nvPr/>
          </p:nvSpPr>
          <p:spPr>
            <a:xfrm>
              <a:off x="2417620" y="4726718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12" name="타원 311"/>
            <p:cNvSpPr/>
            <p:nvPr/>
          </p:nvSpPr>
          <p:spPr>
            <a:xfrm>
              <a:off x="2666248" y="4726718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13" name="타원 312"/>
            <p:cNvSpPr/>
            <p:nvPr/>
          </p:nvSpPr>
          <p:spPr>
            <a:xfrm>
              <a:off x="2914876" y="4726718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14" name="타원 313"/>
            <p:cNvSpPr/>
            <p:nvPr/>
          </p:nvSpPr>
          <p:spPr>
            <a:xfrm>
              <a:off x="3163504" y="4726718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15" name="타원 314"/>
            <p:cNvSpPr/>
            <p:nvPr/>
          </p:nvSpPr>
          <p:spPr>
            <a:xfrm>
              <a:off x="1671736" y="4975346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16" name="타원 315"/>
            <p:cNvSpPr/>
            <p:nvPr/>
          </p:nvSpPr>
          <p:spPr>
            <a:xfrm>
              <a:off x="1920364" y="4975346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17" name="타원 316"/>
            <p:cNvSpPr/>
            <p:nvPr/>
          </p:nvSpPr>
          <p:spPr>
            <a:xfrm>
              <a:off x="2168992" y="4975346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18" name="타원 317"/>
            <p:cNvSpPr/>
            <p:nvPr/>
          </p:nvSpPr>
          <p:spPr>
            <a:xfrm>
              <a:off x="2417620" y="4975346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19" name="타원 318"/>
            <p:cNvSpPr/>
            <p:nvPr/>
          </p:nvSpPr>
          <p:spPr>
            <a:xfrm>
              <a:off x="2666248" y="4975346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20" name="타원 319"/>
            <p:cNvSpPr/>
            <p:nvPr/>
          </p:nvSpPr>
          <p:spPr>
            <a:xfrm>
              <a:off x="2914876" y="4975346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21" name="타원 320"/>
            <p:cNvSpPr/>
            <p:nvPr/>
          </p:nvSpPr>
          <p:spPr>
            <a:xfrm>
              <a:off x="3163504" y="4975346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22" name="타원 321"/>
            <p:cNvSpPr/>
            <p:nvPr/>
          </p:nvSpPr>
          <p:spPr>
            <a:xfrm>
              <a:off x="1423108" y="5223974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23" name="타원 322"/>
            <p:cNvSpPr/>
            <p:nvPr/>
          </p:nvSpPr>
          <p:spPr>
            <a:xfrm>
              <a:off x="1671736" y="5223974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24" name="타원 323"/>
            <p:cNvSpPr/>
            <p:nvPr/>
          </p:nvSpPr>
          <p:spPr>
            <a:xfrm>
              <a:off x="1920364" y="5223974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25" name="타원 324"/>
            <p:cNvSpPr/>
            <p:nvPr/>
          </p:nvSpPr>
          <p:spPr>
            <a:xfrm>
              <a:off x="2168992" y="5223974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26" name="타원 325"/>
            <p:cNvSpPr/>
            <p:nvPr/>
          </p:nvSpPr>
          <p:spPr>
            <a:xfrm>
              <a:off x="2417620" y="5223974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27" name="타원 326"/>
            <p:cNvSpPr/>
            <p:nvPr/>
          </p:nvSpPr>
          <p:spPr>
            <a:xfrm>
              <a:off x="2666248" y="5223974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28" name="타원 327"/>
            <p:cNvSpPr/>
            <p:nvPr/>
          </p:nvSpPr>
          <p:spPr>
            <a:xfrm>
              <a:off x="2914876" y="5223974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29" name="타원 328"/>
            <p:cNvSpPr/>
            <p:nvPr/>
          </p:nvSpPr>
          <p:spPr>
            <a:xfrm>
              <a:off x="3163504" y="5223974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30" name="타원 329"/>
            <p:cNvSpPr/>
            <p:nvPr/>
          </p:nvSpPr>
          <p:spPr>
            <a:xfrm>
              <a:off x="1423108" y="5472602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31" name="타원 330"/>
            <p:cNvSpPr/>
            <p:nvPr/>
          </p:nvSpPr>
          <p:spPr>
            <a:xfrm>
              <a:off x="1671736" y="5472602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32" name="타원 331"/>
            <p:cNvSpPr/>
            <p:nvPr/>
          </p:nvSpPr>
          <p:spPr>
            <a:xfrm>
              <a:off x="1920364" y="5472602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33" name="타원 332"/>
            <p:cNvSpPr/>
            <p:nvPr/>
          </p:nvSpPr>
          <p:spPr>
            <a:xfrm>
              <a:off x="2168992" y="5472602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34" name="타원 333"/>
            <p:cNvSpPr/>
            <p:nvPr/>
          </p:nvSpPr>
          <p:spPr>
            <a:xfrm>
              <a:off x="2417620" y="5472602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35" name="타원 334"/>
            <p:cNvSpPr/>
            <p:nvPr/>
          </p:nvSpPr>
          <p:spPr>
            <a:xfrm>
              <a:off x="2666248" y="5472602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36" name="타원 335"/>
            <p:cNvSpPr/>
            <p:nvPr/>
          </p:nvSpPr>
          <p:spPr>
            <a:xfrm>
              <a:off x="2914876" y="5472602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37" name="타원 336"/>
            <p:cNvSpPr/>
            <p:nvPr/>
          </p:nvSpPr>
          <p:spPr>
            <a:xfrm>
              <a:off x="1423108" y="572123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38" name="타원 337"/>
            <p:cNvSpPr/>
            <p:nvPr/>
          </p:nvSpPr>
          <p:spPr>
            <a:xfrm>
              <a:off x="1671736" y="572123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39" name="타원 338"/>
            <p:cNvSpPr/>
            <p:nvPr/>
          </p:nvSpPr>
          <p:spPr>
            <a:xfrm>
              <a:off x="1920364" y="572123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40" name="타원 339"/>
            <p:cNvSpPr/>
            <p:nvPr/>
          </p:nvSpPr>
          <p:spPr>
            <a:xfrm>
              <a:off x="2168992" y="572123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41" name="타원 340"/>
            <p:cNvSpPr/>
            <p:nvPr/>
          </p:nvSpPr>
          <p:spPr>
            <a:xfrm>
              <a:off x="2417620" y="5721230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42" name="타원 341"/>
            <p:cNvSpPr/>
            <p:nvPr/>
          </p:nvSpPr>
          <p:spPr>
            <a:xfrm>
              <a:off x="1174480" y="5969858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43" name="타원 342"/>
            <p:cNvSpPr/>
            <p:nvPr/>
          </p:nvSpPr>
          <p:spPr>
            <a:xfrm>
              <a:off x="1423108" y="5969858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44" name="타원 343"/>
            <p:cNvSpPr/>
            <p:nvPr/>
          </p:nvSpPr>
          <p:spPr>
            <a:xfrm>
              <a:off x="1671736" y="5969858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45" name="타원 344"/>
            <p:cNvSpPr/>
            <p:nvPr/>
          </p:nvSpPr>
          <p:spPr>
            <a:xfrm>
              <a:off x="2417620" y="997298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46" name="타원 345"/>
            <p:cNvSpPr/>
            <p:nvPr/>
          </p:nvSpPr>
          <p:spPr>
            <a:xfrm>
              <a:off x="2666248" y="997298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47" name="타원 346"/>
            <p:cNvSpPr/>
            <p:nvPr/>
          </p:nvSpPr>
          <p:spPr>
            <a:xfrm>
              <a:off x="1423108" y="6500834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48" name="타원 347"/>
            <p:cNvSpPr/>
            <p:nvPr/>
          </p:nvSpPr>
          <p:spPr>
            <a:xfrm>
              <a:off x="1671736" y="6500834"/>
              <a:ext cx="180000" cy="18000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</p:grpSp>
      <p:cxnSp>
        <p:nvCxnSpPr>
          <p:cNvPr id="349" name="직선 연결선 348"/>
          <p:cNvCxnSpPr/>
          <p:nvPr/>
        </p:nvCxnSpPr>
        <p:spPr>
          <a:xfrm rot="5400000" flipH="1" flipV="1">
            <a:off x="3713996" y="2062996"/>
            <a:ext cx="1205219" cy="2136390"/>
          </a:xfrm>
          <a:prstGeom prst="line">
            <a:avLst/>
          </a:prstGeom>
          <a:noFill/>
          <a:ln w="63500" cap="flat" cmpd="sng" algn="ctr">
            <a:gradFill flip="none" rotWithShape="1">
              <a:gsLst>
                <a:gs pos="0">
                  <a:srgbClr val="FFFF00"/>
                </a:gs>
                <a:gs pos="50000">
                  <a:srgbClr val="FFC000"/>
                </a:gs>
                <a:gs pos="100000">
                  <a:srgbClr val="FFFF00">
                    <a:alpha val="0"/>
                  </a:srgbClr>
                </a:gs>
              </a:gsLst>
              <a:lin ang="0" scaled="1"/>
              <a:tileRect/>
            </a:gradFill>
            <a:prstDash val="solid"/>
            <a:headEnd type="oval"/>
            <a:tail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350" name="직선 연결선 349"/>
          <p:cNvCxnSpPr/>
          <p:nvPr/>
        </p:nvCxnSpPr>
        <p:spPr>
          <a:xfrm flipV="1">
            <a:off x="3251200" y="5675972"/>
            <a:ext cx="2357454" cy="140628"/>
          </a:xfrm>
          <a:prstGeom prst="line">
            <a:avLst/>
          </a:prstGeom>
          <a:noFill/>
          <a:ln w="63500" cap="flat" cmpd="sng" algn="ctr">
            <a:gradFill flip="none" rotWithShape="1">
              <a:gsLst>
                <a:gs pos="0">
                  <a:srgbClr val="FFFF00"/>
                </a:gs>
                <a:gs pos="50000">
                  <a:srgbClr val="FFC000"/>
                </a:gs>
                <a:gs pos="100000">
                  <a:srgbClr val="FFFF00">
                    <a:alpha val="0"/>
                  </a:srgbClr>
                </a:gs>
              </a:gsLst>
              <a:lin ang="0" scaled="1"/>
              <a:tileRect/>
            </a:gradFill>
            <a:prstDash val="solid"/>
            <a:headEnd type="oval"/>
            <a:tail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351" name="직선 연결선 350"/>
          <p:cNvCxnSpPr/>
          <p:nvPr/>
        </p:nvCxnSpPr>
        <p:spPr>
          <a:xfrm flipV="1">
            <a:off x="4013200" y="3730445"/>
            <a:ext cx="3000396" cy="855008"/>
          </a:xfrm>
          <a:prstGeom prst="line">
            <a:avLst/>
          </a:prstGeom>
          <a:noFill/>
          <a:ln w="63500" cap="flat" cmpd="sng" algn="ctr">
            <a:gradFill flip="none" rotWithShape="1">
              <a:gsLst>
                <a:gs pos="0">
                  <a:srgbClr val="FFFF00"/>
                </a:gs>
                <a:gs pos="50000">
                  <a:srgbClr val="FFC000"/>
                </a:gs>
                <a:gs pos="100000">
                  <a:srgbClr val="FFFF00">
                    <a:alpha val="0"/>
                  </a:srgbClr>
                </a:gs>
              </a:gsLst>
              <a:lin ang="0" scaled="1"/>
              <a:tileRect/>
            </a:gradFill>
            <a:prstDash val="solid"/>
            <a:headEnd type="oval"/>
            <a:tail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sp>
        <p:nvSpPr>
          <p:cNvPr id="352" name="타원 351"/>
          <p:cNvSpPr/>
          <p:nvPr/>
        </p:nvSpPr>
        <p:spPr>
          <a:xfrm>
            <a:off x="5227061" y="1854225"/>
            <a:ext cx="652832" cy="652832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  <a:scene3d>
            <a:camera prst="orthographicFront"/>
            <a:lightRig rig="threePt" dir="t"/>
          </a:scene3d>
          <a:sp3d>
            <a:bevelT w="342900" h="222250"/>
          </a:sp3d>
        </p:spPr>
        <p:txBody>
          <a:bodyPr rtlCol="0" anchor="ctr"/>
          <a:lstStyle/>
          <a:p>
            <a:pPr algn="ctr" latinLnBrk="0">
              <a:defRPr/>
            </a:pPr>
            <a:r>
              <a:rPr lang="en-US" altLang="ko-KR" sz="2400" b="1" kern="0" dirty="0">
                <a:solidFill>
                  <a:sysClr val="window" lastClr="FFFFFF"/>
                </a:solidFill>
                <a:effectLst>
                  <a:outerShdw blurRad="254000" algn="ctr" rotWithShape="0">
                    <a:prstClr val="black">
                      <a:alpha val="80000"/>
                    </a:prstClr>
                  </a:outerShdw>
                </a:effectLst>
              </a:rPr>
              <a:t>1</a:t>
            </a:r>
            <a:endParaRPr lang="ko-KR" altLang="en-US" sz="2400" b="1" kern="0" dirty="0">
              <a:solidFill>
                <a:sysClr val="window" lastClr="FFFFFF"/>
              </a:solidFill>
              <a:effectLst>
                <a:outerShdw blurRad="254000" algn="ctr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353" name="직사각형 352"/>
          <p:cNvSpPr/>
          <p:nvPr/>
        </p:nvSpPr>
        <p:spPr>
          <a:xfrm>
            <a:off x="7264400" y="3513400"/>
            <a:ext cx="2880000" cy="576000"/>
          </a:xfrm>
          <a:prstGeom prst="rect">
            <a:avLst/>
          </a:prstGeom>
          <a:gradFill>
            <a:gsLst>
              <a:gs pos="0">
                <a:srgbClr val="FFEA91"/>
              </a:gs>
              <a:gs pos="30000">
                <a:srgbClr val="C8A200">
                  <a:alpha val="50000"/>
                </a:srgbClr>
              </a:gs>
              <a:gs pos="70000">
                <a:srgbClr val="544400">
                  <a:alpha val="80000"/>
                </a:srgbClr>
              </a:gs>
              <a:gs pos="100000">
                <a:srgbClr val="FFEA91">
                  <a:alpha val="75000"/>
                </a:srgbClr>
              </a:gs>
            </a:gsLst>
            <a:lin ang="5400000" scaled="0"/>
          </a:gradFill>
          <a:ln w="12700" cap="flat" cmpd="sng" algn="ctr">
            <a:solidFill>
              <a:sysClr val="window" lastClr="FFFFFF">
                <a:alpha val="50000"/>
              </a:sysClr>
            </a:solidFill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  <a:scene3d>
            <a:camera prst="orthographicFront"/>
            <a:lightRig rig="threePt" dir="t"/>
          </a:scene3d>
          <a:sp3d>
            <a:bevelT w="19050" h="19050"/>
          </a:sp3d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>
              <a:solidFill>
                <a:sysClr val="window" lastClr="FFFFFF"/>
              </a:solidFill>
            </a:endParaRPr>
          </a:p>
        </p:txBody>
      </p:sp>
      <p:sp>
        <p:nvSpPr>
          <p:cNvPr id="355" name="타원 354"/>
          <p:cNvSpPr/>
          <p:nvPr/>
        </p:nvSpPr>
        <p:spPr>
          <a:xfrm>
            <a:off x="6248400" y="3487368"/>
            <a:ext cx="652832" cy="652832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  <a:scene3d>
            <a:camera prst="orthographicFront"/>
            <a:lightRig rig="threePt" dir="t"/>
          </a:scene3d>
          <a:sp3d>
            <a:bevelT w="342900" h="222250"/>
          </a:sp3d>
        </p:spPr>
        <p:txBody>
          <a:bodyPr rtlCol="0" anchor="ctr"/>
          <a:lstStyle/>
          <a:p>
            <a:pPr algn="ctr" latinLnBrk="0">
              <a:defRPr/>
            </a:pPr>
            <a:r>
              <a:rPr lang="en-US" altLang="ko-KR" sz="2400" b="1" kern="0" dirty="0">
                <a:solidFill>
                  <a:sysClr val="window" lastClr="FFFFFF"/>
                </a:solidFill>
                <a:effectLst>
                  <a:outerShdw blurRad="254000" algn="ctr" rotWithShape="0">
                    <a:prstClr val="black">
                      <a:alpha val="80000"/>
                    </a:prstClr>
                  </a:outerShdw>
                </a:effectLst>
              </a:rPr>
              <a:t>2</a:t>
            </a:r>
            <a:endParaRPr lang="ko-KR" altLang="en-US" sz="2400" b="1" kern="0" dirty="0">
              <a:solidFill>
                <a:sysClr val="window" lastClr="FFFFFF"/>
              </a:solidFill>
              <a:effectLst>
                <a:outerShdw blurRad="254000" algn="ctr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356" name="타원 355"/>
          <p:cNvSpPr/>
          <p:nvPr/>
        </p:nvSpPr>
        <p:spPr>
          <a:xfrm>
            <a:off x="5138368" y="5366968"/>
            <a:ext cx="652832" cy="652832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  <a:scene3d>
            <a:camera prst="orthographicFront"/>
            <a:lightRig rig="threePt" dir="t"/>
          </a:scene3d>
          <a:sp3d>
            <a:bevelT w="342900" h="222250"/>
          </a:sp3d>
        </p:spPr>
        <p:txBody>
          <a:bodyPr rtlCol="0" anchor="ctr"/>
          <a:lstStyle/>
          <a:p>
            <a:pPr algn="ctr" latinLnBrk="0">
              <a:defRPr/>
            </a:pPr>
            <a:r>
              <a:rPr lang="en-US" altLang="ko-KR" sz="2400" b="1" kern="0">
                <a:solidFill>
                  <a:sysClr val="window" lastClr="FFFFFF"/>
                </a:solidFill>
                <a:effectLst>
                  <a:outerShdw blurRad="254000" algn="ctr" rotWithShape="0">
                    <a:prstClr val="black">
                      <a:alpha val="80000"/>
                    </a:prstClr>
                  </a:outerShdw>
                </a:effectLst>
              </a:rPr>
              <a:t>3</a:t>
            </a:r>
            <a:endParaRPr lang="ko-KR" altLang="en-US" sz="2400" b="1" kern="0" dirty="0">
              <a:solidFill>
                <a:sysClr val="window" lastClr="FFFFFF"/>
              </a:solidFill>
              <a:effectLst>
                <a:outerShdw blurRad="254000" algn="ctr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52400" y="252800"/>
            <a:ext cx="3364168" cy="1363705"/>
            <a:chOff x="228601" y="379200"/>
            <a:chExt cx="5046252" cy="2045557"/>
          </a:xfrm>
        </p:grpSpPr>
        <p:sp>
          <p:nvSpPr>
            <p:cNvPr id="360" name="TextBox 359"/>
            <p:cNvSpPr txBox="1"/>
            <p:nvPr/>
          </p:nvSpPr>
          <p:spPr>
            <a:xfrm>
              <a:off x="467768" y="1270595"/>
              <a:ext cx="4807085" cy="115416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latinLnBrk="0">
                <a:defRPr/>
              </a:pPr>
              <a:r>
                <a:rPr lang="ko-KR" altLang="en-US" sz="4400" b="1" kern="0" dirty="0">
                  <a:ln w="11430"/>
                  <a:gradFill>
                    <a:gsLst>
                      <a:gs pos="0">
                        <a:srgbClr val="F79646">
                          <a:tint val="90000"/>
                          <a:satMod val="120000"/>
                        </a:srgbClr>
                      </a:gs>
                      <a:gs pos="25000">
                        <a:srgbClr val="F79646">
                          <a:tint val="93000"/>
                          <a:satMod val="120000"/>
                        </a:srgbClr>
                      </a:gs>
                      <a:gs pos="50000">
                        <a:srgbClr val="F79646">
                          <a:shade val="89000"/>
                          <a:satMod val="110000"/>
                        </a:srgbClr>
                      </a:gs>
                      <a:gs pos="75000">
                        <a:srgbClr val="F79646">
                          <a:tint val="93000"/>
                          <a:satMod val="120000"/>
                        </a:srgbClr>
                      </a:gs>
                      <a:gs pos="100000">
                        <a:srgbClr val="F79646">
                          <a:tint val="90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지역적 현황</a:t>
              </a:r>
            </a:p>
          </p:txBody>
        </p:sp>
        <p:sp>
          <p:nvSpPr>
            <p:cNvPr id="177" name="Object 2"/>
            <p:cNvSpPr txBox="1"/>
            <p:nvPr/>
          </p:nvSpPr>
          <p:spPr>
            <a:xfrm>
              <a:off x="228601" y="379200"/>
              <a:ext cx="4267200" cy="72570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just" latinLnBrk="0"/>
              <a:r>
                <a:rPr lang="ko-KR" altLang="en-US" sz="2400" b="1" dirty="0">
                  <a:solidFill>
                    <a:srgbClr val="66594E"/>
                  </a:solidFill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추진배경 및 필요성</a:t>
              </a:r>
              <a:endParaRPr lang="en-US" sz="2400" b="1" dirty="0">
                <a:solidFill>
                  <a:prstClr val="black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endParaRPr>
            </a:p>
          </p:txBody>
        </p:sp>
      </p:grpSp>
      <p:grpSp>
        <p:nvGrpSpPr>
          <p:cNvPr id="181" name="그룹 180"/>
          <p:cNvGrpSpPr/>
          <p:nvPr/>
        </p:nvGrpSpPr>
        <p:grpSpPr>
          <a:xfrm>
            <a:off x="5892801" y="127000"/>
            <a:ext cx="3985131" cy="2292029"/>
            <a:chOff x="134675" y="1303840"/>
            <a:chExt cx="5977697" cy="3933489"/>
          </a:xfrm>
        </p:grpSpPr>
        <p:pic>
          <p:nvPicPr>
            <p:cNvPr id="363" name="Object 4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1348884" y="483132"/>
              <a:ext cx="3539988" cy="5968405"/>
            </a:xfrm>
            <a:prstGeom prst="rect">
              <a:avLst/>
            </a:prstGeom>
          </p:spPr>
        </p:pic>
        <p:grpSp>
          <p:nvGrpSpPr>
            <p:cNvPr id="183" name="그룹 1018"/>
            <p:cNvGrpSpPr/>
            <p:nvPr/>
          </p:nvGrpSpPr>
          <p:grpSpPr>
            <a:xfrm>
              <a:off x="1159572" y="1303840"/>
              <a:ext cx="4021868" cy="837097"/>
              <a:chOff x="1536201" y="5019643"/>
              <a:chExt cx="1722241" cy="471429"/>
            </a:xfrm>
          </p:grpSpPr>
          <p:pic>
            <p:nvPicPr>
              <p:cNvPr id="361" name="Object 5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36201" y="5019643"/>
                <a:ext cx="1722241" cy="471429"/>
              </a:xfrm>
              <a:prstGeom prst="rect">
                <a:avLst/>
              </a:prstGeom>
            </p:spPr>
          </p:pic>
        </p:grpSp>
        <p:sp>
          <p:nvSpPr>
            <p:cNvPr id="184" name="Object 49"/>
            <p:cNvSpPr txBox="1"/>
            <p:nvPr/>
          </p:nvSpPr>
          <p:spPr>
            <a:xfrm>
              <a:off x="1220898" y="1454311"/>
              <a:ext cx="3984375" cy="561457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 latinLnBrk="0"/>
              <a:r>
                <a:rPr lang="en-US" altLang="ko-KR" sz="2200" b="1" kern="0" spc="-67" dirty="0">
                  <a:solidFill>
                    <a:srgbClr val="000000"/>
                  </a:solidFill>
                  <a:latin typeface="로커스상상고딕" pitchFamily="34" charset="0"/>
                  <a:cs typeface="로커스상상고딕" pitchFamily="34" charset="0"/>
                </a:rPr>
                <a:t> A</a:t>
              </a:r>
              <a:r>
                <a:rPr lang="ko-KR" altLang="en-US" sz="2200" b="1" kern="0" spc="-67" dirty="0">
                  <a:solidFill>
                    <a:srgbClr val="000000"/>
                  </a:solidFill>
                  <a:latin typeface="로커스상상고딕" pitchFamily="34" charset="0"/>
                  <a:cs typeface="로커스상상고딕" pitchFamily="34" charset="0"/>
                </a:rPr>
                <a:t>주간보호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86" name="Object 66"/>
            <p:cNvSpPr txBox="1"/>
            <p:nvPr/>
          </p:nvSpPr>
          <p:spPr>
            <a:xfrm>
              <a:off x="173400" y="2299721"/>
              <a:ext cx="5938972" cy="2582566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 latinLnBrk="0">
                <a:lnSpc>
                  <a:spcPct val="150000"/>
                </a:lnSpc>
              </a:pPr>
              <a:r>
                <a:rPr lang="ko-KR" altLang="en-US" sz="2000" kern="0" spc="-67" dirty="0">
                  <a:solidFill>
                    <a:srgbClr val="000000"/>
                  </a:solidFill>
                  <a:cs typeface="로커스상상고딕" pitchFamily="34" charset="0"/>
                </a:rPr>
                <a:t>인지기능 </a:t>
              </a:r>
              <a:r>
                <a:rPr lang="en-US" altLang="ko-KR" sz="2000" kern="0" spc="-67" dirty="0">
                  <a:solidFill>
                    <a:srgbClr val="000000"/>
                  </a:solidFill>
                  <a:cs typeface="로커스상상고딕" pitchFamily="34" charset="0"/>
                </a:rPr>
                <a:t>: </a:t>
              </a:r>
              <a:r>
                <a:rPr lang="ko-KR" altLang="en-US" sz="2000" kern="0" spc="-67" dirty="0">
                  <a:solidFill>
                    <a:srgbClr val="000000"/>
                  </a:solidFill>
                  <a:cs typeface="로커스상상고딕" pitchFamily="34" charset="0"/>
                </a:rPr>
                <a:t>자필활동</a:t>
              </a:r>
              <a:r>
                <a:rPr lang="en-US" altLang="ko-KR" sz="2000" kern="0" spc="-67" dirty="0">
                  <a:solidFill>
                    <a:srgbClr val="000000"/>
                  </a:solidFill>
                  <a:cs typeface="로커스상상고딕" pitchFamily="34" charset="0"/>
                </a:rPr>
                <a:t>, </a:t>
              </a:r>
              <a:r>
                <a:rPr lang="ko-KR" altLang="en-US" sz="2000" kern="0" spc="-67" dirty="0">
                  <a:solidFill>
                    <a:srgbClr val="000000"/>
                  </a:solidFill>
                  <a:cs typeface="로커스상상고딕" pitchFamily="34" charset="0"/>
                </a:rPr>
                <a:t>퍼즐놀이</a:t>
              </a:r>
              <a:r>
                <a:rPr lang="en-US" altLang="ko-KR" sz="2000" kern="0" spc="-67" dirty="0">
                  <a:solidFill>
                    <a:srgbClr val="000000"/>
                  </a:solidFill>
                  <a:cs typeface="로커스상상고딕" pitchFamily="34" charset="0"/>
                </a:rPr>
                <a:t> </a:t>
              </a:r>
              <a:r>
                <a:rPr lang="ko-KR" altLang="en-US" sz="2000" kern="0" spc="-67" dirty="0">
                  <a:solidFill>
                    <a:srgbClr val="000000"/>
                  </a:solidFill>
                  <a:cs typeface="로커스상상고딕" pitchFamily="34" charset="0"/>
                </a:rPr>
                <a:t>등</a:t>
              </a:r>
              <a:r>
                <a:rPr lang="en-US" altLang="ko-KR" sz="2000" kern="0" spc="-67" dirty="0">
                  <a:solidFill>
                    <a:srgbClr val="000000"/>
                  </a:solidFill>
                  <a:cs typeface="로커스상상고딕" pitchFamily="34" charset="0"/>
                </a:rPr>
                <a:t> </a:t>
              </a:r>
            </a:p>
            <a:p>
              <a:pPr algn="ctr" latinLnBrk="0">
                <a:lnSpc>
                  <a:spcPct val="150000"/>
                </a:lnSpc>
              </a:pPr>
              <a:r>
                <a:rPr lang="ko-KR" altLang="en-US" sz="2000" kern="0" spc="-67" dirty="0">
                  <a:solidFill>
                    <a:srgbClr val="000000"/>
                  </a:solidFill>
                  <a:cs typeface="로커스상상고딕" pitchFamily="34" charset="0"/>
                </a:rPr>
                <a:t>신체기능 </a:t>
              </a:r>
              <a:r>
                <a:rPr lang="en-US" altLang="ko-KR" sz="2000" kern="0" spc="-67" dirty="0">
                  <a:solidFill>
                    <a:srgbClr val="000000"/>
                  </a:solidFill>
                  <a:cs typeface="로커스상상고딕" pitchFamily="34" charset="0"/>
                </a:rPr>
                <a:t>: </a:t>
              </a:r>
              <a:r>
                <a:rPr lang="ko-KR" altLang="en-US" sz="2000" kern="0" spc="-67" dirty="0" err="1">
                  <a:solidFill>
                    <a:srgbClr val="000000"/>
                  </a:solidFill>
                  <a:cs typeface="로커스상상고딕" pitchFamily="34" charset="0"/>
                </a:rPr>
                <a:t>콩맞추기</a:t>
              </a:r>
              <a:r>
                <a:rPr lang="en-US" altLang="ko-KR" sz="2000" kern="0" spc="-67" dirty="0">
                  <a:solidFill>
                    <a:srgbClr val="000000"/>
                  </a:solidFill>
                  <a:cs typeface="로커스상상고딕" pitchFamily="34" charset="0"/>
                </a:rPr>
                <a:t>, </a:t>
              </a:r>
              <a:r>
                <a:rPr lang="ko-KR" altLang="en-US" sz="2000" kern="0" spc="-67" dirty="0">
                  <a:solidFill>
                    <a:srgbClr val="000000"/>
                  </a:solidFill>
                  <a:cs typeface="로커스상상고딕" pitchFamily="34" charset="0"/>
                </a:rPr>
                <a:t>투호놀이 등</a:t>
              </a:r>
              <a:endParaRPr lang="en-US" altLang="ko-KR" sz="2000" kern="0" spc="-67" dirty="0">
                <a:solidFill>
                  <a:srgbClr val="000000"/>
                </a:solidFill>
                <a:cs typeface="로커스상상고딕" pitchFamily="34" charset="0"/>
              </a:endParaRPr>
            </a:p>
            <a:p>
              <a:pPr algn="ctr" latinLnBrk="0">
                <a:lnSpc>
                  <a:spcPct val="150000"/>
                </a:lnSpc>
              </a:pPr>
              <a:r>
                <a:rPr lang="ko-KR" altLang="en-US" sz="2000" kern="0" spc="-67" dirty="0">
                  <a:solidFill>
                    <a:srgbClr val="000000"/>
                  </a:solidFill>
                </a:rPr>
                <a:t>사회적응 </a:t>
              </a:r>
              <a:r>
                <a:rPr lang="en-US" altLang="ko-KR" sz="2000" kern="0" spc="-67" dirty="0">
                  <a:solidFill>
                    <a:srgbClr val="000000"/>
                  </a:solidFill>
                </a:rPr>
                <a:t>: </a:t>
              </a:r>
              <a:r>
                <a:rPr lang="ko-KR" altLang="en-US" sz="2000" kern="0" spc="-67" dirty="0">
                  <a:solidFill>
                    <a:srgbClr val="000000"/>
                  </a:solidFill>
                </a:rPr>
                <a:t>시장놀이</a:t>
              </a:r>
              <a:r>
                <a:rPr lang="en-US" altLang="ko-KR" sz="2000" kern="0" spc="-67" dirty="0">
                  <a:solidFill>
                    <a:srgbClr val="000000"/>
                  </a:solidFill>
                </a:rPr>
                <a:t>, </a:t>
              </a:r>
              <a:r>
                <a:rPr lang="ko-KR" altLang="en-US" sz="2000" kern="0" spc="-67" dirty="0">
                  <a:solidFill>
                    <a:srgbClr val="000000"/>
                  </a:solidFill>
                </a:rPr>
                <a:t>미용활동 등</a:t>
              </a:r>
              <a:endParaRPr lang="en-US" altLang="ko-KR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79" name="그룹 378"/>
          <p:cNvGrpSpPr/>
          <p:nvPr/>
        </p:nvGrpSpPr>
        <p:grpSpPr>
          <a:xfrm>
            <a:off x="6756400" y="2260601"/>
            <a:ext cx="4163187" cy="2212479"/>
            <a:chOff x="6023420" y="2014017"/>
            <a:chExt cx="6244780" cy="3318719"/>
          </a:xfrm>
        </p:grpSpPr>
        <p:pic>
          <p:nvPicPr>
            <p:cNvPr id="380" name="Object 4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7691116" y="907275"/>
              <a:ext cx="2963962" cy="5886959"/>
            </a:xfrm>
            <a:prstGeom prst="rect">
              <a:avLst/>
            </a:prstGeom>
          </p:spPr>
        </p:pic>
        <p:grpSp>
          <p:nvGrpSpPr>
            <p:cNvPr id="381" name="그룹 1019"/>
            <p:cNvGrpSpPr/>
            <p:nvPr/>
          </p:nvGrpSpPr>
          <p:grpSpPr>
            <a:xfrm>
              <a:off x="7180306" y="2014017"/>
              <a:ext cx="3914096" cy="828681"/>
              <a:chOff x="4281737" y="5019643"/>
              <a:chExt cx="1722241" cy="471429"/>
            </a:xfrm>
          </p:grpSpPr>
          <p:pic>
            <p:nvPicPr>
              <p:cNvPr id="384" name="Object 5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281737" y="5019643"/>
                <a:ext cx="1722241" cy="471429"/>
              </a:xfrm>
              <a:prstGeom prst="rect">
                <a:avLst/>
              </a:prstGeom>
            </p:spPr>
          </p:pic>
        </p:grpSp>
        <p:sp>
          <p:nvSpPr>
            <p:cNvPr id="382" name="Object 49"/>
            <p:cNvSpPr txBox="1"/>
            <p:nvPr/>
          </p:nvSpPr>
          <p:spPr>
            <a:xfrm>
              <a:off x="7168466" y="2162389"/>
              <a:ext cx="3984375" cy="561457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 latinLnBrk="0"/>
              <a:r>
                <a:rPr lang="en-US" altLang="ko-KR" sz="2200" b="1" kern="0" spc="-67" dirty="0">
                  <a:solidFill>
                    <a:srgbClr val="000000"/>
                  </a:solidFill>
                  <a:latin typeface="로커스상상고딕" pitchFamily="34" charset="0"/>
                  <a:cs typeface="로커스상상고딕" pitchFamily="34" charset="0"/>
                </a:rPr>
                <a:t>B</a:t>
              </a:r>
              <a:r>
                <a:rPr lang="ko-KR" altLang="en-US" sz="2200" b="1" kern="0" spc="-67" dirty="0">
                  <a:solidFill>
                    <a:srgbClr val="000000"/>
                  </a:solidFill>
                  <a:latin typeface="로커스상상고딕" pitchFamily="34" charset="0"/>
                  <a:cs typeface="로커스상상고딕" pitchFamily="34" charset="0"/>
                </a:rPr>
                <a:t>주간보호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383" name="Object 66"/>
            <p:cNvSpPr txBox="1"/>
            <p:nvPr/>
          </p:nvSpPr>
          <p:spPr>
            <a:xfrm>
              <a:off x="6023420" y="2857500"/>
              <a:ext cx="6244780" cy="2239074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 latinLnBrk="0">
                <a:lnSpc>
                  <a:spcPct val="150000"/>
                </a:lnSpc>
              </a:pPr>
              <a:r>
                <a:rPr lang="ko-KR" altLang="en-US" sz="2000" kern="0" spc="-67" dirty="0">
                  <a:solidFill>
                    <a:srgbClr val="000000"/>
                  </a:solidFill>
                  <a:cs typeface="로커스상상고딕" pitchFamily="34" charset="0"/>
                </a:rPr>
                <a:t>인지기능 </a:t>
              </a:r>
              <a:r>
                <a:rPr lang="en-US" altLang="ko-KR" sz="2000" kern="0" spc="-67" dirty="0">
                  <a:solidFill>
                    <a:srgbClr val="000000"/>
                  </a:solidFill>
                  <a:cs typeface="로커스상상고딕" pitchFamily="34" charset="0"/>
                </a:rPr>
                <a:t>: </a:t>
              </a:r>
              <a:r>
                <a:rPr lang="ko-KR" altLang="en-US" sz="2000" kern="0" spc="-67" dirty="0">
                  <a:solidFill>
                    <a:srgbClr val="000000"/>
                  </a:solidFill>
                  <a:cs typeface="로커스상상고딕" pitchFamily="34" charset="0"/>
                </a:rPr>
                <a:t>미술치료</a:t>
              </a:r>
              <a:r>
                <a:rPr lang="en-US" altLang="ko-KR" sz="2000" kern="0" spc="-67" dirty="0">
                  <a:solidFill>
                    <a:srgbClr val="000000"/>
                  </a:solidFill>
                  <a:cs typeface="로커스상상고딕" pitchFamily="34" charset="0"/>
                </a:rPr>
                <a:t>, </a:t>
              </a:r>
              <a:r>
                <a:rPr lang="ko-KR" altLang="en-US" sz="2000" kern="0" spc="-67" dirty="0">
                  <a:solidFill>
                    <a:srgbClr val="000000"/>
                  </a:solidFill>
                  <a:cs typeface="로커스상상고딕" pitchFamily="34" charset="0"/>
                </a:rPr>
                <a:t>음악치료</a:t>
              </a:r>
              <a:r>
                <a:rPr lang="en-US" altLang="ko-KR" sz="2000" kern="0" spc="-67" dirty="0">
                  <a:solidFill>
                    <a:srgbClr val="000000"/>
                  </a:solidFill>
                  <a:cs typeface="로커스상상고딕" pitchFamily="34" charset="0"/>
                </a:rPr>
                <a:t> </a:t>
              </a:r>
              <a:r>
                <a:rPr lang="ko-KR" altLang="en-US" sz="2000" kern="0" spc="-67" dirty="0">
                  <a:solidFill>
                    <a:srgbClr val="000000"/>
                  </a:solidFill>
                  <a:cs typeface="로커스상상고딕" pitchFamily="34" charset="0"/>
                </a:rPr>
                <a:t>등</a:t>
              </a:r>
              <a:r>
                <a:rPr lang="en-US" altLang="ko-KR" sz="2000" kern="0" spc="-67" dirty="0">
                  <a:solidFill>
                    <a:srgbClr val="000000"/>
                  </a:solidFill>
                  <a:cs typeface="로커스상상고딕" pitchFamily="34" charset="0"/>
                </a:rPr>
                <a:t> </a:t>
              </a:r>
            </a:p>
            <a:p>
              <a:pPr algn="ctr" latinLnBrk="0">
                <a:lnSpc>
                  <a:spcPct val="150000"/>
                </a:lnSpc>
              </a:pPr>
              <a:r>
                <a:rPr lang="ko-KR" altLang="en-US" sz="2000" kern="0" spc="-67" dirty="0">
                  <a:solidFill>
                    <a:srgbClr val="000000"/>
                  </a:solidFill>
                  <a:cs typeface="로커스상상고딕" pitchFamily="34" charset="0"/>
                </a:rPr>
                <a:t>신체기능 </a:t>
              </a:r>
              <a:r>
                <a:rPr lang="en-US" altLang="ko-KR" sz="2000" kern="0" spc="-67" dirty="0">
                  <a:solidFill>
                    <a:srgbClr val="000000"/>
                  </a:solidFill>
                  <a:cs typeface="로커스상상고딕" pitchFamily="34" charset="0"/>
                </a:rPr>
                <a:t>: </a:t>
              </a:r>
              <a:r>
                <a:rPr lang="ko-KR" altLang="en-US" sz="2000" kern="0" spc="-67" dirty="0" err="1">
                  <a:solidFill>
                    <a:srgbClr val="000000"/>
                  </a:solidFill>
                  <a:cs typeface="로커스상상고딕" pitchFamily="34" charset="0"/>
                </a:rPr>
                <a:t>컵옮기기</a:t>
              </a:r>
              <a:r>
                <a:rPr lang="en-US" altLang="ko-KR" sz="2000" kern="0" spc="-67" dirty="0">
                  <a:solidFill>
                    <a:srgbClr val="000000"/>
                  </a:solidFill>
                  <a:cs typeface="로커스상상고딕" pitchFamily="34" charset="0"/>
                </a:rPr>
                <a:t>, </a:t>
              </a:r>
              <a:r>
                <a:rPr lang="ko-KR" altLang="en-US" sz="2000" kern="0" spc="-67" dirty="0">
                  <a:solidFill>
                    <a:srgbClr val="000000"/>
                  </a:solidFill>
                  <a:cs typeface="로커스상상고딕" pitchFamily="34" charset="0"/>
                </a:rPr>
                <a:t>낚시놀이 등</a:t>
              </a:r>
              <a:endParaRPr lang="en-US" altLang="ko-KR" sz="2000" kern="0" spc="-67" dirty="0">
                <a:solidFill>
                  <a:srgbClr val="000000"/>
                </a:solidFill>
                <a:cs typeface="로커스상상고딕" pitchFamily="34" charset="0"/>
              </a:endParaRPr>
            </a:p>
            <a:p>
              <a:pPr algn="ctr" latinLnBrk="0">
                <a:lnSpc>
                  <a:spcPct val="150000"/>
                </a:lnSpc>
              </a:pPr>
              <a:r>
                <a:rPr lang="ko-KR" altLang="en-US" sz="2000" kern="0" spc="-67" dirty="0">
                  <a:solidFill>
                    <a:srgbClr val="000000"/>
                  </a:solidFill>
                </a:rPr>
                <a:t>사회적응 </a:t>
              </a:r>
              <a:r>
                <a:rPr lang="en-US" altLang="ko-KR" sz="2000" kern="0" spc="-67" dirty="0">
                  <a:solidFill>
                    <a:srgbClr val="000000"/>
                  </a:solidFill>
                </a:rPr>
                <a:t>: </a:t>
              </a:r>
              <a:r>
                <a:rPr lang="ko-KR" altLang="en-US" sz="2000" kern="0" spc="-67" dirty="0" err="1">
                  <a:solidFill>
                    <a:srgbClr val="000000"/>
                  </a:solidFill>
                </a:rPr>
                <a:t>실버놀이</a:t>
              </a:r>
              <a:r>
                <a:rPr lang="en-US" altLang="ko-KR" sz="2000" kern="0" spc="-67" dirty="0">
                  <a:solidFill>
                    <a:srgbClr val="000000"/>
                  </a:solidFill>
                </a:rPr>
                <a:t>, </a:t>
              </a:r>
              <a:r>
                <a:rPr lang="ko-KR" altLang="en-US" sz="2000" kern="0" spc="-67" dirty="0">
                  <a:solidFill>
                    <a:srgbClr val="000000"/>
                  </a:solidFill>
                </a:rPr>
                <a:t>종교활동 등</a:t>
              </a:r>
              <a:endParaRPr lang="en-US" altLang="ko-KR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91" name="그룹 390"/>
          <p:cNvGrpSpPr/>
          <p:nvPr/>
        </p:nvGrpSpPr>
        <p:grpSpPr>
          <a:xfrm>
            <a:off x="5679006" y="4394200"/>
            <a:ext cx="4177557" cy="2155240"/>
            <a:chOff x="12097865" y="1232677"/>
            <a:chExt cx="6266335" cy="3865062"/>
          </a:xfrm>
        </p:grpSpPr>
        <p:pic>
          <p:nvPicPr>
            <p:cNvPr id="392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3497042" y="412159"/>
              <a:ext cx="3463363" cy="5907797"/>
            </a:xfrm>
            <a:prstGeom prst="rect">
              <a:avLst/>
            </a:prstGeom>
          </p:spPr>
        </p:pic>
        <p:grpSp>
          <p:nvGrpSpPr>
            <p:cNvPr id="393" name="그룹 1020"/>
            <p:cNvGrpSpPr/>
            <p:nvPr/>
          </p:nvGrpSpPr>
          <p:grpSpPr>
            <a:xfrm>
              <a:off x="13390867" y="1232677"/>
              <a:ext cx="3820585" cy="791659"/>
              <a:chOff x="7027273" y="5019643"/>
              <a:chExt cx="1722241" cy="471429"/>
            </a:xfrm>
          </p:grpSpPr>
          <p:pic>
            <p:nvPicPr>
              <p:cNvPr id="396" name="Object 62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027273" y="5019643"/>
                <a:ext cx="1722241" cy="471429"/>
              </a:xfrm>
              <a:prstGeom prst="rect">
                <a:avLst/>
              </a:prstGeom>
            </p:spPr>
          </p:pic>
        </p:grpSp>
        <p:sp>
          <p:nvSpPr>
            <p:cNvPr id="394" name="Object 49"/>
            <p:cNvSpPr txBox="1"/>
            <p:nvPr/>
          </p:nvSpPr>
          <p:spPr>
            <a:xfrm>
              <a:off x="13308971" y="1347778"/>
              <a:ext cx="3984375" cy="561457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 latinLnBrk="0"/>
              <a:r>
                <a:rPr lang="en-US" altLang="ko-KR" sz="2200" b="1" kern="0" spc="-67" dirty="0">
                  <a:solidFill>
                    <a:srgbClr val="000000"/>
                  </a:solidFill>
                  <a:latin typeface="로커스상상고딕" pitchFamily="34" charset="0"/>
                  <a:cs typeface="로커스상상고딕" pitchFamily="34" charset="0"/>
                </a:rPr>
                <a:t>C</a:t>
              </a:r>
              <a:r>
                <a:rPr lang="ko-KR" altLang="en-US" sz="2200" b="1" kern="0" spc="-67" dirty="0">
                  <a:solidFill>
                    <a:srgbClr val="000000"/>
                  </a:solidFill>
                  <a:latin typeface="로커스상상고딕" pitchFamily="34" charset="0"/>
                  <a:cs typeface="로커스상상고딕" pitchFamily="34" charset="0"/>
                </a:rPr>
                <a:t>주간보호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395" name="Object 66"/>
            <p:cNvSpPr txBox="1"/>
            <p:nvPr/>
          </p:nvSpPr>
          <p:spPr>
            <a:xfrm>
              <a:off x="12097865" y="2219112"/>
              <a:ext cx="6266335" cy="2201992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 latinLnBrk="0">
                <a:lnSpc>
                  <a:spcPct val="150000"/>
                </a:lnSpc>
              </a:pPr>
              <a:r>
                <a:rPr lang="ko-KR" altLang="en-US" sz="2000" kern="0" spc="-67" dirty="0">
                  <a:solidFill>
                    <a:srgbClr val="000000"/>
                  </a:solidFill>
                  <a:cs typeface="로커스상상고딕" pitchFamily="34" charset="0"/>
                </a:rPr>
                <a:t>인지기능 </a:t>
              </a:r>
              <a:r>
                <a:rPr lang="en-US" altLang="ko-KR" sz="2000" kern="0" spc="-67" dirty="0">
                  <a:solidFill>
                    <a:srgbClr val="000000"/>
                  </a:solidFill>
                  <a:cs typeface="로커스상상고딕" pitchFamily="34" charset="0"/>
                </a:rPr>
                <a:t>: </a:t>
              </a:r>
              <a:r>
                <a:rPr lang="ko-KR" altLang="en-US" sz="2000" kern="0" spc="-67" dirty="0" err="1">
                  <a:solidFill>
                    <a:srgbClr val="000000"/>
                  </a:solidFill>
                  <a:cs typeface="로커스상상고딕" pitchFamily="34" charset="0"/>
                </a:rPr>
                <a:t>종이접기</a:t>
              </a:r>
              <a:r>
                <a:rPr lang="en-US" altLang="ko-KR" sz="2000" kern="0" spc="-67" dirty="0">
                  <a:solidFill>
                    <a:srgbClr val="000000"/>
                  </a:solidFill>
                  <a:cs typeface="로커스상상고딕" pitchFamily="34" charset="0"/>
                </a:rPr>
                <a:t>, </a:t>
              </a:r>
              <a:r>
                <a:rPr lang="ko-KR" altLang="en-US" sz="2000" kern="0" spc="-67" dirty="0">
                  <a:solidFill>
                    <a:srgbClr val="000000"/>
                  </a:solidFill>
                  <a:cs typeface="로커스상상고딕" pitchFamily="34" charset="0"/>
                </a:rPr>
                <a:t>원예활동</a:t>
              </a:r>
              <a:r>
                <a:rPr lang="en-US" altLang="ko-KR" sz="2000" kern="0" spc="-67" dirty="0">
                  <a:solidFill>
                    <a:srgbClr val="000000"/>
                  </a:solidFill>
                  <a:cs typeface="로커스상상고딕" pitchFamily="34" charset="0"/>
                </a:rPr>
                <a:t> </a:t>
              </a:r>
              <a:r>
                <a:rPr lang="ko-KR" altLang="en-US" sz="2000" kern="0" spc="-67" dirty="0">
                  <a:solidFill>
                    <a:srgbClr val="000000"/>
                  </a:solidFill>
                  <a:cs typeface="로커스상상고딕" pitchFamily="34" charset="0"/>
                </a:rPr>
                <a:t>등</a:t>
              </a:r>
              <a:r>
                <a:rPr lang="en-US" altLang="ko-KR" sz="2000" kern="0" spc="-67" dirty="0">
                  <a:solidFill>
                    <a:srgbClr val="000000"/>
                  </a:solidFill>
                  <a:cs typeface="로커스상상고딕" pitchFamily="34" charset="0"/>
                </a:rPr>
                <a:t> </a:t>
              </a:r>
            </a:p>
            <a:p>
              <a:pPr algn="ctr" latinLnBrk="0">
                <a:lnSpc>
                  <a:spcPct val="150000"/>
                </a:lnSpc>
              </a:pPr>
              <a:r>
                <a:rPr lang="ko-KR" altLang="en-US" sz="2000" kern="0" spc="-67" dirty="0">
                  <a:solidFill>
                    <a:srgbClr val="000000"/>
                  </a:solidFill>
                  <a:cs typeface="로커스상상고딕" pitchFamily="34" charset="0"/>
                </a:rPr>
                <a:t>신체기능 </a:t>
              </a:r>
              <a:r>
                <a:rPr lang="en-US" altLang="ko-KR" sz="2000" kern="0" spc="-67" dirty="0">
                  <a:solidFill>
                    <a:srgbClr val="000000"/>
                  </a:solidFill>
                  <a:cs typeface="로커스상상고딕" pitchFamily="34" charset="0"/>
                </a:rPr>
                <a:t>: </a:t>
              </a:r>
              <a:r>
                <a:rPr lang="ko-KR" altLang="en-US" sz="2000" kern="0" spc="-67" dirty="0">
                  <a:solidFill>
                    <a:srgbClr val="000000"/>
                  </a:solidFill>
                  <a:cs typeface="로커스상상고딕" pitchFamily="34" charset="0"/>
                </a:rPr>
                <a:t>볼링활동</a:t>
              </a:r>
              <a:r>
                <a:rPr lang="en-US" altLang="ko-KR" sz="2000" kern="0" spc="-67" dirty="0">
                  <a:solidFill>
                    <a:srgbClr val="000000"/>
                  </a:solidFill>
                  <a:cs typeface="로커스상상고딕" pitchFamily="34" charset="0"/>
                </a:rPr>
                <a:t>, </a:t>
              </a:r>
              <a:r>
                <a:rPr lang="ko-KR" altLang="en-US" sz="2000" kern="0" spc="-67" dirty="0">
                  <a:solidFill>
                    <a:srgbClr val="000000"/>
                  </a:solidFill>
                  <a:cs typeface="로커스상상고딕" pitchFamily="34" charset="0"/>
                </a:rPr>
                <a:t>전통놀이 등</a:t>
              </a:r>
              <a:endParaRPr lang="en-US" altLang="ko-KR" sz="2000" kern="0" spc="-67" dirty="0">
                <a:solidFill>
                  <a:srgbClr val="000000"/>
                </a:solidFill>
                <a:cs typeface="로커스상상고딕" pitchFamily="34" charset="0"/>
              </a:endParaRPr>
            </a:p>
            <a:p>
              <a:pPr algn="ctr" latinLnBrk="0">
                <a:lnSpc>
                  <a:spcPct val="150000"/>
                </a:lnSpc>
              </a:pPr>
              <a:r>
                <a:rPr lang="ko-KR" altLang="en-US" sz="2000" kern="0" spc="-67" dirty="0">
                  <a:solidFill>
                    <a:srgbClr val="000000"/>
                  </a:solidFill>
                </a:rPr>
                <a:t>사회적응 </a:t>
              </a:r>
              <a:r>
                <a:rPr lang="en-US" altLang="ko-KR" sz="2000" kern="0" spc="-67" dirty="0">
                  <a:solidFill>
                    <a:srgbClr val="000000"/>
                  </a:solidFill>
                </a:rPr>
                <a:t>: </a:t>
              </a:r>
              <a:r>
                <a:rPr lang="ko-KR" altLang="en-US" sz="2000" kern="0" spc="-67" dirty="0">
                  <a:solidFill>
                    <a:srgbClr val="000000"/>
                  </a:solidFill>
                </a:rPr>
                <a:t>요리활동</a:t>
              </a:r>
              <a:r>
                <a:rPr lang="en-US" altLang="ko-KR" sz="2000" kern="0" spc="-67" dirty="0">
                  <a:solidFill>
                    <a:srgbClr val="000000"/>
                  </a:solidFill>
                </a:rPr>
                <a:t>, </a:t>
              </a:r>
              <a:r>
                <a:rPr lang="ko-KR" altLang="en-US" sz="2000" kern="0" spc="-67" dirty="0">
                  <a:solidFill>
                    <a:srgbClr val="000000"/>
                  </a:solidFill>
                </a:rPr>
                <a:t>공연관람 등</a:t>
              </a:r>
              <a:endParaRPr lang="en-US" altLang="ko-KR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모서리가 둥근 직사각형 1"/>
          <p:cNvSpPr/>
          <p:nvPr/>
        </p:nvSpPr>
        <p:spPr>
          <a:xfrm>
            <a:off x="4113549" y="6599156"/>
            <a:ext cx="3963651" cy="2588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endParaRPr lang="ko-KR" altLang="en-US" sz="1200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-155707" y="3889275"/>
            <a:ext cx="3457707" cy="2130525"/>
            <a:chOff x="-381000" y="4843312"/>
            <a:chExt cx="5186561" cy="3195788"/>
          </a:xfrm>
        </p:grpSpPr>
        <p:pic>
          <p:nvPicPr>
            <p:cNvPr id="354" name="Picture 4" descr="I:\소스_아이템\프레젠테이션 프로\PPP_CGEN2_CLP_BlurbBox_06.t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8" y="4843312"/>
              <a:ext cx="4474104" cy="3195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7" name="텍스트 개체 틀 5"/>
            <p:cNvSpPr txBox="1">
              <a:spLocks/>
            </p:cNvSpPr>
            <p:nvPr/>
          </p:nvSpPr>
          <p:spPr>
            <a:xfrm>
              <a:off x="-381000" y="5163820"/>
              <a:ext cx="5186561" cy="20095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indent="0" algn="ctr">
                <a:spcBef>
                  <a:spcPct val="20000"/>
                </a:spcBef>
                <a:buFont typeface="Arial" pitchFamily="34" charset="0"/>
                <a:buNone/>
                <a:defRPr lang="en-US" altLang="ko-KR" sz="5400" b="1" smtClean="0">
                  <a:gradFill>
                    <a:gsLst>
                      <a:gs pos="15833">
                        <a:srgbClr val="094C60"/>
                      </a:gs>
                      <a:gs pos="25000">
                        <a:srgbClr val="094C60"/>
                      </a:gs>
                    </a:gsLst>
                    <a:lin ang="5400000" scaled="0"/>
                  </a:gradFill>
                  <a:effectLst/>
                  <a:latin typeface="Arial" pitchFamily="34" charset="0"/>
                  <a:ea typeface="나눔고딕 ExtraBold" pitchFamily="50" charset="-127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defTabSz="1031561">
                <a:lnSpc>
                  <a:spcPct val="150000"/>
                </a:lnSpc>
              </a:pPr>
              <a:r>
                <a:rPr lang="ko-KR" altLang="en-US" sz="2533" dirty="0">
                  <a:gradFill>
                    <a:gsLst>
                      <a:gs pos="100000">
                        <a:prstClr val="black">
                          <a:lumMod val="65000"/>
                          <a:lumOff val="35000"/>
                        </a:prstClr>
                      </a:gs>
                      <a:gs pos="0">
                        <a:prstClr val="black">
                          <a:lumMod val="65000"/>
                          <a:lumOff val="35000"/>
                        </a:prstClr>
                      </a:gs>
                    </a:gsLst>
                    <a:lin ang="5400000" scaled="0"/>
                  </a:gradFill>
                  <a:effectLst>
                    <a:innerShdw blurRad="63500" dist="50800" dir="16200000">
                      <a:prstClr val="black">
                        <a:alpha val="35000"/>
                      </a:prstClr>
                    </a:innerShdw>
                  </a:effectLst>
                  <a:latin typeface="맑은 고딕"/>
                  <a:ea typeface="맑은 고딕" panose="020B0503020000020004" pitchFamily="50" charset="-127"/>
                </a:rPr>
                <a:t>대부분 </a:t>
              </a:r>
              <a:endParaRPr sz="2533" dirty="0">
                <a:gradFill>
                  <a:gsLst>
                    <a:gs pos="100000">
                      <a:prstClr val="black">
                        <a:lumMod val="65000"/>
                        <a:lumOff val="35000"/>
                      </a:prstClr>
                    </a:gs>
                    <a:gs pos="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0"/>
                </a:gradFill>
                <a:effectLst>
                  <a:innerShdw blurRad="63500" dist="50800" dir="16200000">
                    <a:prstClr val="black">
                      <a:alpha val="35000"/>
                    </a:prstClr>
                  </a:innerShdw>
                </a:effectLst>
                <a:latin typeface="맑은 고딕"/>
                <a:ea typeface="맑은 고딕" panose="020B0503020000020004" pitchFamily="50" charset="-127"/>
              </a:endParaRPr>
            </a:p>
            <a:p>
              <a:pPr defTabSz="1031561">
                <a:lnSpc>
                  <a:spcPct val="150000"/>
                </a:lnSpc>
              </a:pPr>
              <a:r>
                <a:rPr lang="ko-KR" altLang="en-US" sz="2533" dirty="0">
                  <a:gradFill>
                    <a:gsLst>
                      <a:gs pos="100000">
                        <a:prstClr val="black">
                          <a:lumMod val="65000"/>
                          <a:lumOff val="35000"/>
                        </a:prstClr>
                      </a:gs>
                      <a:gs pos="0">
                        <a:prstClr val="black">
                          <a:lumMod val="65000"/>
                          <a:lumOff val="35000"/>
                        </a:prstClr>
                      </a:gs>
                    </a:gsLst>
                    <a:lin ang="5400000" scaled="0"/>
                  </a:gradFill>
                  <a:effectLst>
                    <a:innerShdw blurRad="63500" dist="50800" dir="16200000">
                      <a:prstClr val="black">
                        <a:alpha val="35000"/>
                      </a:prstClr>
                    </a:innerShdw>
                  </a:effectLst>
                  <a:latin typeface="맑은 고딕"/>
                  <a:ea typeface="맑은 고딕" panose="020B0503020000020004" pitchFamily="50" charset="-127"/>
                </a:rPr>
                <a:t>비슷한 프로그램</a:t>
              </a:r>
              <a:endParaRPr sz="2533" dirty="0">
                <a:gradFill>
                  <a:gsLst>
                    <a:gs pos="100000">
                      <a:prstClr val="black">
                        <a:lumMod val="65000"/>
                        <a:lumOff val="35000"/>
                      </a:prstClr>
                    </a:gs>
                    <a:gs pos="0">
                      <a:prstClr val="black">
                        <a:lumMod val="65000"/>
                        <a:lumOff val="35000"/>
                      </a:prstClr>
                    </a:gs>
                  </a:gsLst>
                  <a:lin ang="5400000" scaled="0"/>
                </a:gradFill>
                <a:effectLst>
                  <a:innerShdw blurRad="63500" dist="50800" dir="16200000">
                    <a:prstClr val="black">
                      <a:alpha val="35000"/>
                    </a:prstClr>
                  </a:innerShdw>
                </a:effectLst>
                <a:latin typeface="맑은 고딕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518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6352" r="20226" b="14683"/>
          <a:stretch/>
        </p:blipFill>
        <p:spPr>
          <a:xfrm>
            <a:off x="160321" y="1651000"/>
            <a:ext cx="2227279" cy="247475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3" t="23039" r="28921" b="23039"/>
          <a:stretch/>
        </p:blipFill>
        <p:spPr>
          <a:xfrm>
            <a:off x="204924" y="4445000"/>
            <a:ext cx="1979010" cy="2188457"/>
          </a:xfrm>
          <a:prstGeom prst="rect">
            <a:avLst/>
          </a:prstGeom>
        </p:spPr>
      </p:pic>
      <p:sp>
        <p:nvSpPr>
          <p:cNvPr id="45" name="Object 14"/>
          <p:cNvSpPr txBox="1"/>
          <p:nvPr/>
        </p:nvSpPr>
        <p:spPr>
          <a:xfrm>
            <a:off x="4042508" y="685800"/>
            <a:ext cx="2459893" cy="593396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 latinLnBrk="0"/>
            <a:r>
              <a:rPr lang="ko-KR" altLang="en-US" sz="2933" dirty="0">
                <a:solidFill>
                  <a:srgbClr val="66594E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어르신욕구</a:t>
            </a:r>
            <a:endParaRPr lang="en-US" sz="467" dirty="0">
              <a:solidFill>
                <a:prstClr val="black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50" name="Object 14"/>
          <p:cNvSpPr txBox="1"/>
          <p:nvPr/>
        </p:nvSpPr>
        <p:spPr>
          <a:xfrm>
            <a:off x="8716108" y="736600"/>
            <a:ext cx="2459893" cy="62263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 latinLnBrk="0"/>
            <a:r>
              <a:rPr lang="ko-KR" altLang="en-US" sz="2933" dirty="0">
                <a:solidFill>
                  <a:srgbClr val="66594E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보호자욕구</a:t>
            </a:r>
            <a:endParaRPr lang="en-US" sz="467" dirty="0">
              <a:solidFill>
                <a:prstClr val="black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2" t="21593" r="15330" b="22088"/>
          <a:stretch/>
        </p:blipFill>
        <p:spPr>
          <a:xfrm>
            <a:off x="8940801" y="1611605"/>
            <a:ext cx="2155467" cy="1969795"/>
          </a:xfrm>
          <a:prstGeom prst="rect">
            <a:avLst/>
          </a:prstGeom>
        </p:spPr>
      </p:pic>
      <p:grpSp>
        <p:nvGrpSpPr>
          <p:cNvPr id="51" name="그룹 1008"/>
          <p:cNvGrpSpPr/>
          <p:nvPr/>
        </p:nvGrpSpPr>
        <p:grpSpPr>
          <a:xfrm>
            <a:off x="1685825" y="2704899"/>
            <a:ext cx="758067" cy="124410"/>
            <a:chOff x="13009524" y="3862565"/>
            <a:chExt cx="959524" cy="174049"/>
          </a:xfrm>
        </p:grpSpPr>
        <p:pic>
          <p:nvPicPr>
            <p:cNvPr id="52" name="Object 31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009524" y="3862565"/>
              <a:ext cx="959524" cy="174049"/>
            </a:xfrm>
            <a:prstGeom prst="rect">
              <a:avLst/>
            </a:prstGeom>
          </p:spPr>
        </p:pic>
      </p:grpSp>
      <p:graphicFrame>
        <p:nvGraphicFramePr>
          <p:cNvPr id="11" name="표 10"/>
          <p:cNvGraphicFramePr>
            <a:graphicFrameLocks noGrp="1"/>
          </p:cNvGraphicFramePr>
          <p:nvPr>
            <p:extLst/>
          </p:nvPr>
        </p:nvGraphicFramePr>
        <p:xfrm>
          <a:off x="2511881" y="1752601"/>
          <a:ext cx="4447719" cy="232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7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1648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</a:t>
                      </a: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 어르신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</a:t>
                      </a: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어린시절부터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옷과 재봉틀에 관심이 많아서 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옷을 수선하거나 만들어 </a:t>
                      </a: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선물하는게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나의 </a:t>
                      </a: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꿈이였어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오랫동안 품어왔던 나의 꿈이지만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지금이라도 </a:t>
                      </a:r>
                      <a:r>
                        <a:rPr lang="ko-KR" altLang="en-US" sz="16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옷을 수선하거나 만들어 손주에게 예쁜 옷을 선물 해주고 싶은 간절한 바램이 있어</a:t>
                      </a:r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.”</a:t>
                      </a:r>
                    </a:p>
                  </a:txBody>
                  <a:tcPr marL="60960" marR="60960" marT="30480" marB="304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8" name="그룹 1008"/>
          <p:cNvGrpSpPr/>
          <p:nvPr/>
        </p:nvGrpSpPr>
        <p:grpSpPr>
          <a:xfrm>
            <a:off x="1686567" y="5409469"/>
            <a:ext cx="701033" cy="129759"/>
            <a:chOff x="13009524" y="3862565"/>
            <a:chExt cx="959524" cy="174049"/>
          </a:xfrm>
        </p:grpSpPr>
        <p:pic>
          <p:nvPicPr>
            <p:cNvPr id="59" name="Object 31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009524" y="3862565"/>
              <a:ext cx="959524" cy="174049"/>
            </a:xfrm>
            <a:prstGeom prst="rect">
              <a:avLst/>
            </a:prstGeom>
          </p:spPr>
        </p:pic>
      </p:grpSp>
      <p:graphicFrame>
        <p:nvGraphicFramePr>
          <p:cNvPr id="60" name="표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917610"/>
              </p:ext>
            </p:extLst>
          </p:nvPr>
        </p:nvGraphicFramePr>
        <p:xfrm>
          <a:off x="2520778" y="4140200"/>
          <a:ext cx="4438822" cy="2689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8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822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</a:t>
                      </a: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달 어르신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내가 사하구 대표로 게이트볼 선수 활동을 했는데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나이가 들어 몸도 아프고 정신도 오락가락 하니 활동을 못하고 있어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지금 주간보호센터에서 행하고 있는 체육활동에 참여하니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예전의 선수시절이 그립고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선수로써의 생활을 한번 더 해보고 싶다는 생각이 많이 들었어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.” </a:t>
                      </a:r>
                    </a:p>
                  </a:txBody>
                  <a:tcPr marL="60960" marR="60960" marT="30480" marB="304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1" name="그룹 1008"/>
          <p:cNvGrpSpPr/>
          <p:nvPr/>
        </p:nvGrpSpPr>
        <p:grpSpPr>
          <a:xfrm rot="5400000">
            <a:off x="9755333" y="3571494"/>
            <a:ext cx="639683" cy="116033"/>
            <a:chOff x="13009524" y="3862565"/>
            <a:chExt cx="959524" cy="174049"/>
          </a:xfrm>
        </p:grpSpPr>
        <p:pic>
          <p:nvPicPr>
            <p:cNvPr id="62" name="Object 31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009524" y="3862565"/>
              <a:ext cx="959524" cy="174049"/>
            </a:xfrm>
            <a:prstGeom prst="rect">
              <a:avLst/>
            </a:prstGeom>
          </p:spPr>
        </p:pic>
      </p:grpSp>
      <p:graphicFrame>
        <p:nvGraphicFramePr>
          <p:cNvPr id="63" name="표 62"/>
          <p:cNvGraphicFramePr>
            <a:graphicFrameLocks noGrp="1"/>
          </p:cNvGraphicFramePr>
          <p:nvPr>
            <p:extLst/>
          </p:nvPr>
        </p:nvGraphicFramePr>
        <p:xfrm>
          <a:off x="7888653" y="3998334"/>
          <a:ext cx="4114800" cy="2689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822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9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2019</a:t>
                      </a:r>
                      <a:r>
                        <a:rPr lang="ko-KR" altLang="en-US" sz="19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보호자 간담회 중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식구들을 먹여 살리느라 쉬지도 못하고 일하셨던  어머님을 생각하면 마음이 너무 아파요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원하는 것을 해보지도 못하고 정신 없이 살아 온 어머니에게 이루지 못했던 꿈을 실현해주어 제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 전성기를 맞아 예전의 건강하던 모습을 다시 보고 싶습니다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.”</a:t>
                      </a:r>
                    </a:p>
                  </a:txBody>
                  <a:tcPr marL="60960" marR="60960" marT="30480" marB="304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7" name="그룹 26"/>
          <p:cNvGrpSpPr/>
          <p:nvPr/>
        </p:nvGrpSpPr>
        <p:grpSpPr>
          <a:xfrm>
            <a:off x="78636" y="177800"/>
            <a:ext cx="3293637" cy="1363705"/>
            <a:chOff x="228600" y="379200"/>
            <a:chExt cx="4940455" cy="2045557"/>
          </a:xfrm>
        </p:grpSpPr>
        <p:sp>
          <p:nvSpPr>
            <p:cNvPr id="31" name="TextBox 30"/>
            <p:cNvSpPr txBox="1"/>
            <p:nvPr/>
          </p:nvSpPr>
          <p:spPr>
            <a:xfrm>
              <a:off x="467768" y="1270595"/>
              <a:ext cx="4701287" cy="115416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latinLnBrk="0">
                <a:defRPr/>
              </a:pPr>
              <a:r>
                <a:rPr lang="ko-KR" altLang="en-US" sz="4400" b="1" kern="0" dirty="0">
                  <a:ln w="11430"/>
                  <a:gradFill>
                    <a:gsLst>
                      <a:gs pos="0">
                        <a:srgbClr val="F79646">
                          <a:tint val="90000"/>
                          <a:satMod val="120000"/>
                        </a:srgbClr>
                      </a:gs>
                      <a:gs pos="25000">
                        <a:srgbClr val="F79646">
                          <a:tint val="93000"/>
                          <a:satMod val="120000"/>
                        </a:srgbClr>
                      </a:gs>
                      <a:gs pos="50000">
                        <a:srgbClr val="F79646">
                          <a:shade val="89000"/>
                          <a:satMod val="110000"/>
                        </a:srgbClr>
                      </a:gs>
                      <a:gs pos="75000">
                        <a:srgbClr val="F79646">
                          <a:tint val="93000"/>
                          <a:satMod val="120000"/>
                        </a:srgbClr>
                      </a:gs>
                      <a:gs pos="100000">
                        <a:srgbClr val="F79646">
                          <a:tint val="90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대상자 욕구</a:t>
              </a:r>
            </a:p>
          </p:txBody>
        </p:sp>
        <p:sp>
          <p:nvSpPr>
            <p:cNvPr id="36" name="Object 2"/>
            <p:cNvSpPr txBox="1"/>
            <p:nvPr/>
          </p:nvSpPr>
          <p:spPr>
            <a:xfrm>
              <a:off x="228600" y="379200"/>
              <a:ext cx="4267200" cy="72570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just" latinLnBrk="0"/>
              <a:r>
                <a:rPr lang="ko-KR" altLang="en-US" sz="2400" b="1" dirty="0">
                  <a:solidFill>
                    <a:srgbClr val="66594E"/>
                  </a:solidFill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추진배경 및 필요성</a:t>
              </a:r>
              <a:endParaRPr lang="en-US" sz="2400" b="1" dirty="0">
                <a:solidFill>
                  <a:prstClr val="black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01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2" name="그룹 1002"/>
          <p:cNvGrpSpPr/>
          <p:nvPr/>
        </p:nvGrpSpPr>
        <p:grpSpPr>
          <a:xfrm>
            <a:off x="3806890" y="1223617"/>
            <a:ext cx="8283510" cy="60642"/>
            <a:chOff x="-85714" y="2903571"/>
            <a:chExt cx="10457143" cy="60000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0800000">
              <a:off x="-85714" y="2903571"/>
              <a:ext cx="10457143" cy="600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806894" y="967792"/>
            <a:ext cx="8320830" cy="390819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 latinLnBrk="0"/>
            <a:r>
              <a:rPr lang="ko-KR" altLang="en-US" sz="1333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마켓 산스 Medium" pitchFamily="34" charset="0"/>
              </a:rPr>
              <a:t>김원희 </a:t>
            </a:r>
            <a:r>
              <a:rPr lang="en-US" altLang="ko-KR" sz="1333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마켓 산스 Medium" pitchFamily="34" charset="0"/>
              </a:rPr>
              <a:t>(2019) </a:t>
            </a:r>
            <a:r>
              <a:rPr lang="ko-KR" altLang="en-US" sz="1333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마켓 산스 Medium" pitchFamily="34" charset="0"/>
              </a:rPr>
              <a:t>노인의 삶의 만족도에 영향을 미치는 관련 변인에 관한 연구</a:t>
            </a:r>
            <a:r>
              <a:rPr lang="en-US" altLang="ko-KR" sz="1333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마켓 산스 Medium" pitchFamily="34" charset="0"/>
              </a:rPr>
              <a:t>. </a:t>
            </a:r>
            <a:r>
              <a:rPr lang="ko-KR" altLang="en-US" sz="1333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마켓 산스 Medium" pitchFamily="34" charset="0"/>
              </a:rPr>
              <a:t>동방문화대학원 박사학위 논문</a:t>
            </a:r>
            <a:endParaRPr lang="en-US" sz="1333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327134" y="1613632"/>
            <a:ext cx="6477266" cy="1768949"/>
            <a:chOff x="4198099" y="2420448"/>
            <a:chExt cx="9715899" cy="2653424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8099" y="2694967"/>
              <a:ext cx="9715899" cy="2378905"/>
            </a:xfrm>
            <a:prstGeom prst="rect">
              <a:avLst/>
            </a:prstGeom>
          </p:spPr>
        </p:pic>
        <p:grpSp>
          <p:nvGrpSpPr>
            <p:cNvPr id="1015" name="그룹 1015"/>
            <p:cNvGrpSpPr/>
            <p:nvPr/>
          </p:nvGrpSpPr>
          <p:grpSpPr>
            <a:xfrm>
              <a:off x="4343400" y="2420448"/>
              <a:ext cx="8178056" cy="584900"/>
              <a:chOff x="703250" y="4800000"/>
              <a:chExt cx="2318454" cy="300824"/>
            </a:xfrm>
          </p:grpSpPr>
          <p:grpSp>
            <p:nvGrpSpPr>
              <p:cNvPr id="1016" name="그룹 1016"/>
              <p:cNvGrpSpPr/>
              <p:nvPr/>
            </p:nvGrpSpPr>
            <p:grpSpPr>
              <a:xfrm>
                <a:off x="781790" y="4833141"/>
                <a:ext cx="2222236" cy="267683"/>
                <a:chOff x="781790" y="4833141"/>
                <a:chExt cx="2222236" cy="267683"/>
              </a:xfrm>
            </p:grpSpPr>
            <p:pic>
              <p:nvPicPr>
                <p:cNvPr id="54" name="Object 53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781790" y="4833141"/>
                  <a:ext cx="2222236" cy="267683"/>
                </a:xfrm>
                <a:prstGeom prst="rect">
                  <a:avLst/>
                </a:prstGeom>
              </p:spPr>
            </p:pic>
          </p:grpSp>
          <p:grpSp>
            <p:nvGrpSpPr>
              <p:cNvPr id="1017" name="그룹 1017"/>
              <p:cNvGrpSpPr/>
              <p:nvPr/>
            </p:nvGrpSpPr>
            <p:grpSpPr>
              <a:xfrm>
                <a:off x="703250" y="4800000"/>
                <a:ext cx="343713" cy="284938"/>
                <a:chOff x="703250" y="4800000"/>
                <a:chExt cx="343713" cy="284938"/>
              </a:xfrm>
            </p:grpSpPr>
            <p:pic>
              <p:nvPicPr>
                <p:cNvPr id="57" name="Object 56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03250" y="4800000"/>
                  <a:ext cx="343713" cy="284938"/>
                </a:xfrm>
                <a:prstGeom prst="rect">
                  <a:avLst/>
                </a:prstGeom>
              </p:spPr>
            </p:pic>
          </p:grpSp>
          <p:sp>
            <p:nvSpPr>
              <p:cNvPr id="59" name="Object 59"/>
              <p:cNvSpPr txBox="1"/>
              <p:nvPr/>
            </p:nvSpPr>
            <p:spPr>
              <a:xfrm>
                <a:off x="974497" y="4829052"/>
                <a:ext cx="2047207" cy="236633"/>
              </a:xfrm>
              <a:prstGeom prst="rect">
                <a:avLst/>
              </a:prstGeom>
              <a:noFill/>
            </p:spPr>
            <p:txBody>
              <a:bodyPr wrap="square" rtlCol="0"/>
              <a:lstStyle/>
              <a:p>
                <a:pPr algn="ctr" latinLnBrk="0"/>
                <a:r>
                  <a:rPr lang="ko-KR" altLang="en-US" sz="16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심리적 </a:t>
                </a:r>
                <a:r>
                  <a:rPr lang="ko-KR" altLang="en-US" sz="1600" dirty="0" err="1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안녕감이</a:t>
                </a:r>
                <a:r>
                  <a:rPr lang="ko-KR" altLang="en-US" sz="1600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삶의 만족도에 미치는 영향</a:t>
                </a:r>
                <a:r>
                  <a:rPr lang="en-US" altLang="ko-KR" sz="1333" dirty="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(p.96)</a:t>
                </a:r>
                <a:endParaRPr lang="en-US" sz="16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1018" name="그룹 1018"/>
          <p:cNvGrpSpPr/>
          <p:nvPr/>
        </p:nvGrpSpPr>
        <p:grpSpPr>
          <a:xfrm>
            <a:off x="3729378" y="2241623"/>
            <a:ext cx="5847434" cy="181620"/>
            <a:chOff x="5649643" y="4196429"/>
            <a:chExt cx="788571" cy="221780"/>
          </a:xfrm>
        </p:grpSpPr>
        <p:pic>
          <p:nvPicPr>
            <p:cNvPr id="62" name="Object 61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649643" y="4196429"/>
              <a:ext cx="788571" cy="221780"/>
            </a:xfrm>
            <a:prstGeom prst="rect">
              <a:avLst/>
            </a:prstGeom>
          </p:spPr>
        </p:pic>
      </p:grpSp>
      <p:sp>
        <p:nvSpPr>
          <p:cNvPr id="53" name="Object 6"/>
          <p:cNvSpPr txBox="1"/>
          <p:nvPr/>
        </p:nvSpPr>
        <p:spPr>
          <a:xfrm>
            <a:off x="3446161" y="2025830"/>
            <a:ext cx="6205839" cy="1246857"/>
          </a:xfrm>
          <a:prstGeom prst="rect">
            <a:avLst/>
          </a:prstGeom>
          <a:noFill/>
        </p:spPr>
        <p:txBody>
          <a:bodyPr wrap="square" rtlCol="0"/>
          <a:lstStyle/>
          <a:p>
            <a:pPr marL="190510" indent="-190510" algn="just" latinLnBrk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86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마켓 산스 Medium" pitchFamily="34" charset="0"/>
              </a:rPr>
              <a:t>심리적 </a:t>
            </a:r>
            <a:r>
              <a:rPr lang="ko-KR" altLang="en-US" sz="1867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마켓 산스 Medium" pitchFamily="34" charset="0"/>
              </a:rPr>
              <a:t>안녕감이</a:t>
            </a:r>
            <a:r>
              <a:rPr lang="ko-KR" altLang="en-US" sz="186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마켓 산스 Medium" pitchFamily="34" charset="0"/>
              </a:rPr>
              <a:t> 높아질수록 삶의 만족도도 높아지며</a:t>
            </a:r>
            <a:r>
              <a:rPr lang="en-US" altLang="ko-KR" sz="186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마켓 산스 Medium" pitchFamily="34" charset="0"/>
              </a:rPr>
              <a:t>, </a:t>
            </a:r>
            <a:r>
              <a:rPr lang="ko-KR" altLang="en-US" sz="186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마켓 산스 Medium" pitchFamily="34" charset="0"/>
              </a:rPr>
              <a:t>심리적 </a:t>
            </a:r>
            <a:r>
              <a:rPr lang="ko-KR" altLang="en-US" sz="1867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마켓 산스 Medium" pitchFamily="34" charset="0"/>
              </a:rPr>
              <a:t>안녕감은</a:t>
            </a:r>
            <a:r>
              <a:rPr lang="ko-KR" altLang="en-US" sz="186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마켓 산스 Medium" pitchFamily="34" charset="0"/>
              </a:rPr>
              <a:t> 만족도 향상에 중요한 요인이라는 것을 알 수 있다</a:t>
            </a:r>
            <a:r>
              <a:rPr lang="en-US" altLang="ko-KR" sz="186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마켓 산스 Medium" pitchFamily="34" charset="0"/>
              </a:rPr>
              <a:t>.</a:t>
            </a:r>
            <a:r>
              <a:rPr lang="ko-KR" altLang="en-US" sz="186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마켓 산스 Medium" pitchFamily="34" charset="0"/>
              </a:rPr>
              <a:t> </a:t>
            </a:r>
            <a:r>
              <a:rPr lang="en-US" altLang="ko-KR" sz="186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마켓 산스 Medium" pitchFamily="34" charset="0"/>
              </a:rPr>
              <a:t>(r=0.555, p&lt;0.001)</a:t>
            </a:r>
            <a:r>
              <a:rPr lang="ko-KR" altLang="en-US" sz="1867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마켓 산스 Medium" pitchFamily="34" charset="0"/>
              </a:rPr>
              <a:t> </a:t>
            </a:r>
            <a:endParaRPr lang="en-US" sz="1867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70" name="그룹 1003"/>
          <p:cNvGrpSpPr/>
          <p:nvPr/>
        </p:nvGrpSpPr>
        <p:grpSpPr>
          <a:xfrm>
            <a:off x="411791" y="3588450"/>
            <a:ext cx="4990490" cy="3040950"/>
            <a:chOff x="443112" y="2611163"/>
            <a:chExt cx="9399490" cy="5095530"/>
          </a:xfrm>
        </p:grpSpPr>
        <p:pic>
          <p:nvPicPr>
            <p:cNvPr id="71" name="Object 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3112" y="2611163"/>
              <a:ext cx="9399490" cy="5095530"/>
            </a:xfrm>
            <a:prstGeom prst="rect">
              <a:avLst/>
            </a:prstGeom>
          </p:spPr>
        </p:pic>
      </p:grpSp>
      <p:grpSp>
        <p:nvGrpSpPr>
          <p:cNvPr id="68" name="그룹 1005"/>
          <p:cNvGrpSpPr/>
          <p:nvPr/>
        </p:nvGrpSpPr>
        <p:grpSpPr>
          <a:xfrm>
            <a:off x="558800" y="4044941"/>
            <a:ext cx="4724400" cy="2147244"/>
            <a:chOff x="1265816" y="5070303"/>
            <a:chExt cx="3789436" cy="2236891"/>
          </a:xfrm>
        </p:grpSpPr>
        <p:pic>
          <p:nvPicPr>
            <p:cNvPr id="69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65816" y="5070303"/>
              <a:ext cx="3789436" cy="2236891"/>
            </a:xfrm>
            <a:prstGeom prst="rect">
              <a:avLst/>
            </a:prstGeom>
          </p:spPr>
        </p:pic>
      </p:grpSp>
      <p:sp>
        <p:nvSpPr>
          <p:cNvPr id="72" name="Object 31"/>
          <p:cNvSpPr txBox="1"/>
          <p:nvPr/>
        </p:nvSpPr>
        <p:spPr>
          <a:xfrm>
            <a:off x="1059094" y="6164192"/>
            <a:ext cx="4020656" cy="379103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 latinLnBrk="0"/>
            <a:r>
              <a:rPr lang="ko-KR" altLang="en-US" sz="1867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마켓 산스 Medium" pitchFamily="34" charset="0"/>
              </a:rPr>
              <a:t>심리적 </a:t>
            </a:r>
            <a:r>
              <a:rPr lang="ko-KR" altLang="en-US" sz="1867" b="1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마켓 산스 Medium" pitchFamily="34" charset="0"/>
              </a:rPr>
              <a:t>안녕감과</a:t>
            </a:r>
            <a:r>
              <a:rPr lang="ko-KR" altLang="en-US" sz="1867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마켓 산스 Medium" pitchFamily="34" charset="0"/>
              </a:rPr>
              <a:t> 유의미한 상관관계</a:t>
            </a:r>
            <a:r>
              <a:rPr lang="en-US" altLang="ko-KR" sz="1333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마켓 산스 Medium" pitchFamily="34" charset="0"/>
              </a:rPr>
              <a:t>.</a:t>
            </a:r>
            <a:endParaRPr lang="en-US" sz="1333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74" name="그룹 1006"/>
          <p:cNvGrpSpPr/>
          <p:nvPr/>
        </p:nvGrpSpPr>
        <p:grpSpPr>
          <a:xfrm>
            <a:off x="1557287" y="3852008"/>
            <a:ext cx="2989291" cy="461557"/>
            <a:chOff x="2040519" y="4892296"/>
            <a:chExt cx="2240030" cy="458156"/>
          </a:xfrm>
        </p:grpSpPr>
        <p:pic>
          <p:nvPicPr>
            <p:cNvPr id="75" name="Object 19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40519" y="4892296"/>
              <a:ext cx="2240030" cy="458156"/>
            </a:xfrm>
            <a:prstGeom prst="rect">
              <a:avLst/>
            </a:prstGeom>
          </p:spPr>
        </p:pic>
      </p:grpSp>
      <p:sp>
        <p:nvSpPr>
          <p:cNvPr id="76" name="Object 50"/>
          <p:cNvSpPr txBox="1"/>
          <p:nvPr/>
        </p:nvSpPr>
        <p:spPr>
          <a:xfrm>
            <a:off x="1751792" y="3919820"/>
            <a:ext cx="2635261" cy="279317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 latinLnBrk="0"/>
            <a:r>
              <a:rPr lang="ko-KR" altLang="en-US" sz="16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rPr>
              <a:t>타당성과 신뢰도 검증 결과</a:t>
            </a:r>
            <a:endParaRPr lang="en-US" sz="2133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맑은 고딕 Semilight" panose="020B0502040204020203" pitchFamily="50" charset="-127"/>
            </a:endParaRPr>
          </a:p>
        </p:txBody>
      </p:sp>
      <p:grpSp>
        <p:nvGrpSpPr>
          <p:cNvPr id="77" name="그룹 1009"/>
          <p:cNvGrpSpPr/>
          <p:nvPr/>
        </p:nvGrpSpPr>
        <p:grpSpPr>
          <a:xfrm>
            <a:off x="690332" y="4426026"/>
            <a:ext cx="212970" cy="172699"/>
            <a:chOff x="1826023" y="6393687"/>
            <a:chExt cx="200347" cy="200347"/>
          </a:xfrm>
        </p:grpSpPr>
        <p:pic>
          <p:nvPicPr>
            <p:cNvPr id="78" name="Object 2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26023" y="6393687"/>
              <a:ext cx="200347" cy="200347"/>
            </a:xfrm>
            <a:prstGeom prst="rect">
              <a:avLst/>
            </a:prstGeom>
          </p:spPr>
        </p:pic>
      </p:grpSp>
      <p:sp>
        <p:nvSpPr>
          <p:cNvPr id="79" name="Object 50"/>
          <p:cNvSpPr txBox="1"/>
          <p:nvPr/>
        </p:nvSpPr>
        <p:spPr>
          <a:xfrm>
            <a:off x="903301" y="4344679"/>
            <a:ext cx="4272860" cy="543333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 latinLnBrk="0"/>
            <a:r>
              <a:rPr lang="en-US" sz="1600" b="1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마켓 산스 Light" pitchFamily="34" charset="0"/>
              </a:rPr>
              <a:t>“</a:t>
            </a:r>
            <a:r>
              <a:rPr lang="ko-KR" altLang="en-US" sz="1600" b="1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마켓 산스 Light" pitchFamily="34" charset="0"/>
              </a:rPr>
              <a:t>나 자신에 대해 자부심과 자신감을 갖고 있다</a:t>
            </a:r>
            <a:r>
              <a:rPr lang="en-US" altLang="ko-KR" sz="1600" b="1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마켓 산스 Light" pitchFamily="34" charset="0"/>
              </a:rPr>
              <a:t>.”</a:t>
            </a:r>
            <a:endParaRPr lang="en-US" sz="2133" b="1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80" name="그룹 1009"/>
          <p:cNvGrpSpPr/>
          <p:nvPr/>
        </p:nvGrpSpPr>
        <p:grpSpPr>
          <a:xfrm>
            <a:off x="690332" y="4990644"/>
            <a:ext cx="212969" cy="172699"/>
            <a:chOff x="1826023" y="6393687"/>
            <a:chExt cx="200347" cy="200347"/>
          </a:xfrm>
        </p:grpSpPr>
        <p:pic>
          <p:nvPicPr>
            <p:cNvPr id="81" name="Object 2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26023" y="6393687"/>
              <a:ext cx="200347" cy="200347"/>
            </a:xfrm>
            <a:prstGeom prst="rect">
              <a:avLst/>
            </a:prstGeom>
          </p:spPr>
        </p:pic>
      </p:grpSp>
      <p:sp>
        <p:nvSpPr>
          <p:cNvPr id="82" name="Object 50"/>
          <p:cNvSpPr txBox="1"/>
          <p:nvPr/>
        </p:nvSpPr>
        <p:spPr>
          <a:xfrm>
            <a:off x="872613" y="4901773"/>
            <a:ext cx="4266225" cy="59058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 latinLnBrk="0"/>
            <a:r>
              <a:rPr lang="en-US" sz="1600" b="1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마켓 산스 Light" pitchFamily="34" charset="0"/>
              </a:rPr>
              <a:t>“</a:t>
            </a:r>
            <a:r>
              <a:rPr lang="ko-KR" altLang="en-US" sz="1600" b="1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마켓 산스 Light" pitchFamily="34" charset="0"/>
              </a:rPr>
              <a:t>나 자신과 인생살이에 자극을 줄만한 새로운 경험을 하는 것이 중요하다</a:t>
            </a:r>
            <a:r>
              <a:rPr lang="en-US" altLang="ko-KR" sz="1600" b="1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마켓 산스 Light" pitchFamily="34" charset="0"/>
              </a:rPr>
              <a:t>.”</a:t>
            </a:r>
            <a:endParaRPr lang="en-US" sz="2133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90" name="그룹 1014"/>
          <p:cNvGrpSpPr/>
          <p:nvPr/>
        </p:nvGrpSpPr>
        <p:grpSpPr>
          <a:xfrm>
            <a:off x="5693179" y="4769644"/>
            <a:ext cx="537011" cy="521629"/>
            <a:chOff x="5061611" y="5873864"/>
            <a:chExt cx="194634" cy="167385"/>
          </a:xfrm>
        </p:grpSpPr>
        <p:pic>
          <p:nvPicPr>
            <p:cNvPr id="91" name="Object 45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-16200000">
              <a:off x="5061611" y="5873864"/>
              <a:ext cx="194634" cy="167385"/>
            </a:xfrm>
            <a:prstGeom prst="rect">
              <a:avLst/>
            </a:prstGeom>
          </p:spPr>
        </p:pic>
      </p:grpSp>
      <p:grpSp>
        <p:nvGrpSpPr>
          <p:cNvPr id="92" name="그룹 1003"/>
          <p:cNvGrpSpPr/>
          <p:nvPr/>
        </p:nvGrpSpPr>
        <p:grpSpPr>
          <a:xfrm>
            <a:off x="6428697" y="3588451"/>
            <a:ext cx="5407703" cy="3040949"/>
            <a:chOff x="443112" y="2611163"/>
            <a:chExt cx="9399490" cy="5095530"/>
          </a:xfrm>
        </p:grpSpPr>
        <p:pic>
          <p:nvPicPr>
            <p:cNvPr id="93" name="Object 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3112" y="2611163"/>
              <a:ext cx="9399490" cy="5095530"/>
            </a:xfrm>
            <a:prstGeom prst="rect">
              <a:avLst/>
            </a:prstGeom>
          </p:spPr>
        </p:pic>
      </p:grpSp>
      <p:grpSp>
        <p:nvGrpSpPr>
          <p:cNvPr id="73" name="그룹 1018"/>
          <p:cNvGrpSpPr/>
          <p:nvPr/>
        </p:nvGrpSpPr>
        <p:grpSpPr>
          <a:xfrm>
            <a:off x="3659533" y="2686796"/>
            <a:ext cx="5341401" cy="183399"/>
            <a:chOff x="5649643" y="4233872"/>
            <a:chExt cx="788571" cy="184337"/>
          </a:xfrm>
        </p:grpSpPr>
        <p:pic>
          <p:nvPicPr>
            <p:cNvPr id="86" name="Object 61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649643" y="4233872"/>
              <a:ext cx="788571" cy="184337"/>
            </a:xfrm>
            <a:prstGeom prst="rect">
              <a:avLst/>
            </a:prstGeom>
          </p:spPr>
        </p:pic>
      </p:grpSp>
      <p:grpSp>
        <p:nvGrpSpPr>
          <p:cNvPr id="87" name="그룹 1009"/>
          <p:cNvGrpSpPr/>
          <p:nvPr/>
        </p:nvGrpSpPr>
        <p:grpSpPr>
          <a:xfrm>
            <a:off x="696967" y="5544016"/>
            <a:ext cx="212970" cy="172699"/>
            <a:chOff x="1826023" y="6393687"/>
            <a:chExt cx="200347" cy="200347"/>
          </a:xfrm>
        </p:grpSpPr>
        <p:pic>
          <p:nvPicPr>
            <p:cNvPr id="94" name="Object 2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26023" y="6393687"/>
              <a:ext cx="200347" cy="200347"/>
            </a:xfrm>
            <a:prstGeom prst="rect">
              <a:avLst/>
            </a:prstGeom>
          </p:spPr>
        </p:pic>
      </p:grpSp>
      <p:grpSp>
        <p:nvGrpSpPr>
          <p:cNvPr id="96" name="그룹 1003"/>
          <p:cNvGrpSpPr/>
          <p:nvPr/>
        </p:nvGrpSpPr>
        <p:grpSpPr>
          <a:xfrm>
            <a:off x="6521089" y="3796543"/>
            <a:ext cx="1582119" cy="1555872"/>
            <a:chOff x="10152381" y="2911023"/>
            <a:chExt cx="3142857" cy="3142857"/>
          </a:xfrm>
        </p:grpSpPr>
        <p:pic>
          <p:nvPicPr>
            <p:cNvPr id="97" name="Object 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152381" y="2911023"/>
              <a:ext cx="3142857" cy="3142857"/>
            </a:xfrm>
            <a:prstGeom prst="rect">
              <a:avLst/>
            </a:prstGeom>
          </p:spPr>
        </p:pic>
      </p:grpSp>
      <p:grpSp>
        <p:nvGrpSpPr>
          <p:cNvPr id="98" name="그룹 1001"/>
          <p:cNvGrpSpPr/>
          <p:nvPr/>
        </p:nvGrpSpPr>
        <p:grpSpPr>
          <a:xfrm>
            <a:off x="8162232" y="3816901"/>
            <a:ext cx="1700861" cy="1555872"/>
            <a:chOff x="4514286" y="5142857"/>
            <a:chExt cx="2361905" cy="2361905"/>
          </a:xfrm>
        </p:grpSpPr>
        <p:pic>
          <p:nvPicPr>
            <p:cNvPr id="99" name="Object 2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14286" y="5142857"/>
              <a:ext cx="2361905" cy="2361905"/>
            </a:xfrm>
            <a:prstGeom prst="rect">
              <a:avLst/>
            </a:prstGeom>
          </p:spPr>
        </p:pic>
      </p:grpSp>
      <p:grpSp>
        <p:nvGrpSpPr>
          <p:cNvPr id="100" name="그룹 1004"/>
          <p:cNvGrpSpPr/>
          <p:nvPr/>
        </p:nvGrpSpPr>
        <p:grpSpPr>
          <a:xfrm>
            <a:off x="9922117" y="3796543"/>
            <a:ext cx="1812683" cy="1555872"/>
            <a:chOff x="10742857" y="7711023"/>
            <a:chExt cx="1600000" cy="1600000"/>
          </a:xfrm>
        </p:grpSpPr>
        <p:pic>
          <p:nvPicPr>
            <p:cNvPr id="101" name="Object 11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742857" y="7711023"/>
              <a:ext cx="1600000" cy="1600000"/>
            </a:xfrm>
            <a:prstGeom prst="rect">
              <a:avLst/>
            </a:prstGeom>
          </p:spPr>
        </p:pic>
      </p:grpSp>
      <p:sp>
        <p:nvSpPr>
          <p:cNvPr id="102" name="Object 21"/>
          <p:cNvSpPr txBox="1"/>
          <p:nvPr/>
        </p:nvSpPr>
        <p:spPr>
          <a:xfrm>
            <a:off x="6592378" y="4270754"/>
            <a:ext cx="1468254" cy="607449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 latinLnBrk="0"/>
            <a:r>
              <a:rPr lang="ko-KR" altLang="en-US" sz="32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ottery Barn" pitchFamily="34" charset="0"/>
              </a:rPr>
              <a:t>자신감</a:t>
            </a:r>
            <a:endParaRPr lang="en-US" sz="533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3" name="Object 21"/>
          <p:cNvSpPr txBox="1"/>
          <p:nvPr/>
        </p:nvSpPr>
        <p:spPr>
          <a:xfrm>
            <a:off x="8306066" y="4080751"/>
            <a:ext cx="1468254" cy="1028174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 latinLnBrk="0"/>
            <a:r>
              <a:rPr lang="ko-KR" altLang="en-US" sz="32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ottery Barn" pitchFamily="34" charset="0"/>
              </a:rPr>
              <a:t>새로운 경험</a:t>
            </a:r>
            <a:endParaRPr lang="en-US" sz="533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4" name="Object 21"/>
          <p:cNvSpPr txBox="1"/>
          <p:nvPr/>
        </p:nvSpPr>
        <p:spPr>
          <a:xfrm>
            <a:off x="9956253" y="3812240"/>
            <a:ext cx="1759885" cy="154057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 latinLnBrk="0"/>
            <a:r>
              <a:rPr lang="ko-KR" altLang="en-US" sz="3200" dirty="0" smtClea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ottery Barn" pitchFamily="34" charset="0"/>
              </a:rPr>
              <a:t>미래</a:t>
            </a:r>
            <a:endParaRPr lang="en-US" altLang="ko-KR" sz="3200" dirty="0" smtClean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ottery Barn" pitchFamily="34" charset="0"/>
            </a:endParaRPr>
          </a:p>
          <a:p>
            <a:pPr algn="ctr" latinLnBrk="0"/>
            <a:r>
              <a:rPr lang="ko-KR" altLang="en-US" sz="3200" dirty="0" smtClea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ottery Barn" pitchFamily="34" charset="0"/>
              </a:rPr>
              <a:t>계획 </a:t>
            </a:r>
            <a:r>
              <a:rPr lang="ko-KR" altLang="en-US" sz="320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ottery Barn" pitchFamily="34" charset="0"/>
              </a:rPr>
              <a:t>실현</a:t>
            </a:r>
            <a:endParaRPr lang="en-US" sz="533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7" name="Object 31"/>
          <p:cNvSpPr txBox="1"/>
          <p:nvPr/>
        </p:nvSpPr>
        <p:spPr>
          <a:xfrm>
            <a:off x="7099578" y="5492593"/>
            <a:ext cx="4743449" cy="984512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 latinLnBrk="0">
              <a:lnSpc>
                <a:spcPct val="150000"/>
              </a:lnSpc>
            </a:pPr>
            <a:r>
              <a:rPr lang="ko-KR" altLang="en-US" sz="1867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마켓 산스 Medium" pitchFamily="34" charset="0"/>
              </a:rPr>
              <a:t>위 세가지를 모두 이룰 수 있는</a:t>
            </a:r>
            <a:r>
              <a:rPr lang="ko-KR" altLang="en-US" sz="1867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마켓 산스 Medium" pitchFamily="34" charset="0"/>
              </a:rPr>
              <a:t> </a:t>
            </a:r>
            <a:endParaRPr lang="en-US" altLang="ko-KR" sz="1867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G마켓 산스 Medium" pitchFamily="34" charset="0"/>
            </a:endParaRPr>
          </a:p>
          <a:p>
            <a:pPr algn="just" latinLnBrk="0">
              <a:lnSpc>
                <a:spcPct val="150000"/>
              </a:lnSpc>
            </a:pPr>
            <a:r>
              <a:rPr lang="en-US" altLang="ko-KR" sz="2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마켓 산스 Medium" pitchFamily="34" charset="0"/>
              </a:rPr>
              <a:t>‘</a:t>
            </a:r>
            <a:r>
              <a:rPr lang="ko-KR" altLang="en-US" sz="2400" b="1" u="sng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마켓 산스 Medium" pitchFamily="34" charset="0"/>
              </a:rPr>
              <a:t>나 </a:t>
            </a:r>
            <a:r>
              <a:rPr lang="ko-KR" altLang="en-US" sz="2400" b="1" u="sng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마켓 산스 Medium" pitchFamily="34" charset="0"/>
              </a:rPr>
              <a:t>어릴적</a:t>
            </a:r>
            <a:r>
              <a:rPr lang="ko-KR" altLang="en-US" sz="2400" b="1" u="sng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마켓 산스 Medium" pitchFamily="34" charset="0"/>
              </a:rPr>
              <a:t> 꿈</a:t>
            </a:r>
            <a:r>
              <a:rPr lang="en-US" altLang="ko-KR" sz="2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마켓 산스 Medium" pitchFamily="34" charset="0"/>
              </a:rPr>
              <a:t>’ </a:t>
            </a:r>
            <a:r>
              <a:rPr lang="ko-KR" altLang="en-US" sz="1867" b="1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G마켓 산스 Medium" pitchFamily="34" charset="0"/>
              </a:rPr>
              <a:t>프로그램을 기획</a:t>
            </a:r>
            <a:endParaRPr lang="en-US" sz="160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103797" y="184566"/>
            <a:ext cx="3293637" cy="1363705"/>
            <a:chOff x="228600" y="379200"/>
            <a:chExt cx="4940455" cy="2045557"/>
          </a:xfrm>
        </p:grpSpPr>
        <p:sp>
          <p:nvSpPr>
            <p:cNvPr id="55" name="TextBox 54"/>
            <p:cNvSpPr txBox="1"/>
            <p:nvPr/>
          </p:nvSpPr>
          <p:spPr>
            <a:xfrm>
              <a:off x="467768" y="1270595"/>
              <a:ext cx="4701287" cy="115416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latinLnBrk="0">
                <a:defRPr/>
              </a:pPr>
              <a:r>
                <a:rPr lang="ko-KR" altLang="en-US" sz="4400" b="1" kern="0" dirty="0">
                  <a:ln w="11430"/>
                  <a:gradFill>
                    <a:gsLst>
                      <a:gs pos="0">
                        <a:srgbClr val="F79646">
                          <a:tint val="90000"/>
                          <a:satMod val="120000"/>
                        </a:srgbClr>
                      </a:gs>
                      <a:gs pos="25000">
                        <a:srgbClr val="F79646">
                          <a:tint val="93000"/>
                          <a:satMod val="120000"/>
                        </a:srgbClr>
                      </a:gs>
                      <a:gs pos="50000">
                        <a:srgbClr val="F79646">
                          <a:shade val="89000"/>
                          <a:satMod val="110000"/>
                        </a:srgbClr>
                      </a:gs>
                      <a:gs pos="75000">
                        <a:srgbClr val="F79646">
                          <a:tint val="93000"/>
                          <a:satMod val="120000"/>
                        </a:srgbClr>
                      </a:gs>
                      <a:gs pos="100000">
                        <a:srgbClr val="F79646">
                          <a:tint val="90000"/>
                          <a:satMod val="120000"/>
                        </a:srgb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이론적 배경</a:t>
              </a:r>
            </a:p>
          </p:txBody>
        </p:sp>
        <p:sp>
          <p:nvSpPr>
            <p:cNvPr id="56" name="Object 2"/>
            <p:cNvSpPr txBox="1"/>
            <p:nvPr/>
          </p:nvSpPr>
          <p:spPr>
            <a:xfrm>
              <a:off x="228600" y="379200"/>
              <a:ext cx="4267200" cy="72570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just" latinLnBrk="0"/>
              <a:r>
                <a:rPr lang="ko-KR" altLang="en-US" sz="2400" b="1" dirty="0">
                  <a:solidFill>
                    <a:srgbClr val="66594E"/>
                  </a:solidFill>
                  <a:latin typeface="맑은 고딕 Semilight" panose="020B0502040204020203" pitchFamily="50" charset="-127"/>
                  <a:ea typeface="맑은 고딕 Semilight" panose="020B0502040204020203" pitchFamily="50" charset="-127"/>
                  <a:cs typeface="맑은 고딕 Semilight" panose="020B0502040204020203" pitchFamily="50" charset="-127"/>
                </a:rPr>
                <a:t>추진배경 및 필요성</a:t>
              </a:r>
              <a:endParaRPr lang="en-US" sz="2400" b="1" dirty="0">
                <a:solidFill>
                  <a:prstClr val="black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endParaRPr>
            </a:p>
          </p:txBody>
        </p:sp>
      </p:grpSp>
      <p:sp>
        <p:nvSpPr>
          <p:cNvPr id="58" name="Object 50"/>
          <p:cNvSpPr txBox="1"/>
          <p:nvPr/>
        </p:nvSpPr>
        <p:spPr>
          <a:xfrm>
            <a:off x="865986" y="5445967"/>
            <a:ext cx="4266225" cy="590585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 latinLnBrk="0"/>
            <a:r>
              <a:rPr lang="en-US" sz="1600" b="1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마켓 산스 Light" pitchFamily="34" charset="0"/>
              </a:rPr>
              <a:t>“</a:t>
            </a:r>
            <a:r>
              <a:rPr lang="ko-KR" altLang="en-US" sz="1600" b="1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마켓 산스 Light" pitchFamily="34" charset="0"/>
              </a:rPr>
              <a:t>미래의 계획을 짜고 그 계획을 실현시키려고 노력하는 것을 즐긴다</a:t>
            </a:r>
            <a:r>
              <a:rPr lang="en-US" altLang="ko-KR" sz="1600" b="1" dirty="0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G마켓 산스 Light" pitchFamily="34" charset="0"/>
              </a:rPr>
              <a:t>.”</a:t>
            </a:r>
            <a:endParaRPr lang="en-US" sz="2133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76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 idx="4294967295"/>
          </p:nvPr>
        </p:nvSpPr>
        <p:spPr>
          <a:xfrm>
            <a:off x="167024" y="189379"/>
            <a:ext cx="3306959" cy="695485"/>
          </a:xfrm>
        </p:spPr>
        <p:txBody>
          <a:bodyPr/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목적 및 기대효과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3338970" y="5716064"/>
            <a:ext cx="7920000" cy="648000"/>
            <a:chOff x="719110" y="1357298"/>
            <a:chExt cx="7920000" cy="648000"/>
          </a:xfrm>
        </p:grpSpPr>
        <p:sp>
          <p:nvSpPr>
            <p:cNvPr id="37" name="직사각형 36"/>
            <p:cNvSpPr/>
            <p:nvPr/>
          </p:nvSpPr>
          <p:spPr>
            <a:xfrm>
              <a:off x="1079110" y="1357298"/>
              <a:ext cx="7200000" cy="648000"/>
            </a:xfrm>
            <a:prstGeom prst="rect">
              <a:avLst/>
            </a:prstGeom>
            <a:gradFill>
              <a:gsLst>
                <a:gs pos="0">
                  <a:sysClr val="window" lastClr="FFFFFF">
                    <a:alpha val="0"/>
                  </a:sysClr>
                </a:gs>
                <a:gs pos="50000">
                  <a:sysClr val="window" lastClr="FFFFFF">
                    <a:alpha val="3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o-KR" altLang="en-US" sz="2400" b="1" kern="0" dirty="0" smtClean="0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  <a:tileRect/>
                  </a:gradFill>
                  <a:effectLst>
                    <a:outerShdw blurRad="127000" algn="ctr" rotWithShape="0">
                      <a:sysClr val="window" lastClr="FFFFFF">
                        <a:alpha val="80000"/>
                      </a:sys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삶의 만족도 향상</a:t>
              </a:r>
              <a:r>
                <a:rPr lang="en-US" altLang="ko-KR" sz="2400" b="1" kern="0" dirty="0" smtClean="0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  <a:tileRect/>
                  </a:gradFill>
                  <a:effectLst>
                    <a:outerShdw blurRad="127000" algn="ctr" rotWithShape="0">
                      <a:sysClr val="window" lastClr="FFFFFF">
                        <a:alpha val="80000"/>
                      </a:sys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, </a:t>
              </a:r>
              <a:r>
                <a:rPr lang="ko-KR" altLang="en-US" sz="2400" b="1" kern="0" dirty="0" smtClean="0">
                  <a:gradFill flip="none" rotWithShape="1">
                    <a:gsLst>
                      <a:gs pos="0">
                        <a:srgbClr val="000000"/>
                      </a:gs>
                      <a:gs pos="20000">
                        <a:srgbClr val="000040"/>
                      </a:gs>
                      <a:gs pos="50000">
                        <a:srgbClr val="400040"/>
                      </a:gs>
                      <a:gs pos="75000">
                        <a:srgbClr val="8F0040"/>
                      </a:gs>
                      <a:gs pos="89999">
                        <a:srgbClr val="F27300"/>
                      </a:gs>
                      <a:gs pos="100000">
                        <a:srgbClr val="FFBF00"/>
                      </a:gs>
                    </a:gsLst>
                    <a:lin ang="5400000" scaled="0"/>
                    <a:tileRect/>
                  </a:gradFill>
                  <a:effectLst>
                    <a:outerShdw blurRad="127000" algn="ctr" rotWithShape="0">
                      <a:sysClr val="window" lastClr="FFFFFF">
                        <a:alpha val="80000"/>
                      </a:sys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행복한 노년의 삶</a:t>
              </a:r>
              <a:endParaRPr lang="ko-KR" altLang="en-US" sz="2400" b="1" kern="0" dirty="0"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  <a:tileRect/>
                </a:gra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cxnSp>
          <p:nvCxnSpPr>
            <p:cNvPr id="38" name="직선 연결선 37"/>
            <p:cNvCxnSpPr/>
            <p:nvPr/>
          </p:nvCxnSpPr>
          <p:spPr>
            <a:xfrm>
              <a:off x="719110" y="1357298"/>
              <a:ext cx="7920000" cy="1588"/>
            </a:xfrm>
            <a:prstGeom prst="line">
              <a:avLst/>
            </a:prstGeom>
            <a:noFill/>
            <a:ln w="38100" cap="flat" cmpd="sng" algn="ctr">
              <a:gradFill>
                <a:gsLst>
                  <a:gs pos="0">
                    <a:sysClr val="window" lastClr="FFFFFF">
                      <a:alpha val="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prstDash val="solid"/>
            </a:ln>
            <a:effectLst>
              <a:outerShdw blurRad="38100" dist="12700" dir="16200000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9" name="직선 연결선 38"/>
            <p:cNvCxnSpPr/>
            <p:nvPr/>
          </p:nvCxnSpPr>
          <p:spPr>
            <a:xfrm>
              <a:off x="719110" y="2003710"/>
              <a:ext cx="7920000" cy="1588"/>
            </a:xfrm>
            <a:prstGeom prst="line">
              <a:avLst/>
            </a:prstGeom>
            <a:noFill/>
            <a:ln w="38100" cap="flat" cmpd="sng" algn="ctr">
              <a:gradFill>
                <a:gsLst>
                  <a:gs pos="0">
                    <a:sysClr val="window" lastClr="FFFFFF">
                      <a:alpha val="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prstDash val="solid"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49" name="아래쪽 화살표 48"/>
          <p:cNvSpPr/>
          <p:nvPr/>
        </p:nvSpPr>
        <p:spPr>
          <a:xfrm>
            <a:off x="3636655" y="2981116"/>
            <a:ext cx="777008" cy="437068"/>
          </a:xfrm>
          <a:prstGeom prst="downArrow">
            <a:avLst>
              <a:gd name="adj1" fmla="val 71818"/>
              <a:gd name="adj2" fmla="val 50000"/>
            </a:avLst>
          </a:prstGeom>
          <a:gradFill>
            <a:gsLst>
              <a:gs pos="0">
                <a:sysClr val="window" lastClr="FFFFFF">
                  <a:alpha val="0"/>
                </a:sysClr>
              </a:gs>
              <a:gs pos="50000">
                <a:sysClr val="window" lastClr="FFFFFF">
                  <a:alpha val="30000"/>
                </a:sysClr>
              </a:gs>
              <a:gs pos="100000">
                <a:sysClr val="window" lastClr="FFFFFF">
                  <a:alpha val="0"/>
                </a:sysClr>
              </a:gs>
            </a:gsLst>
            <a:lin ang="0" scaled="0"/>
          </a:gradFill>
          <a:ln w="25400" cap="flat" cmpd="sng" algn="ctr">
            <a:gradFill>
              <a:gsLst>
                <a:gs pos="0">
                  <a:sysClr val="window" lastClr="FFFFFF"/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ysClr val="window" lastClr="FFFFFF"/>
                </a:gs>
              </a:gsLst>
              <a:lin ang="5400000" scaled="0"/>
            </a:gradFill>
            <a:prstDash val="solid"/>
          </a:ln>
          <a:effectLst/>
        </p:spPr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kern="0" dirty="0">
              <a:solidFill>
                <a:sysClr val="window" lastClr="FFFFFF"/>
              </a:solidFill>
            </a:endParaRPr>
          </a:p>
        </p:txBody>
      </p:sp>
      <p:sp>
        <p:nvSpPr>
          <p:cNvPr id="50" name="아래쪽 화살표 49"/>
          <p:cNvSpPr/>
          <p:nvPr/>
        </p:nvSpPr>
        <p:spPr>
          <a:xfrm>
            <a:off x="5902757" y="2981116"/>
            <a:ext cx="777008" cy="437068"/>
          </a:xfrm>
          <a:prstGeom prst="downArrow">
            <a:avLst>
              <a:gd name="adj1" fmla="val 71818"/>
              <a:gd name="adj2" fmla="val 50000"/>
            </a:avLst>
          </a:prstGeom>
          <a:gradFill>
            <a:gsLst>
              <a:gs pos="0">
                <a:sysClr val="window" lastClr="FFFFFF">
                  <a:alpha val="0"/>
                </a:sysClr>
              </a:gs>
              <a:gs pos="50000">
                <a:sysClr val="window" lastClr="FFFFFF">
                  <a:alpha val="30000"/>
                </a:sysClr>
              </a:gs>
              <a:gs pos="100000">
                <a:sysClr val="window" lastClr="FFFFFF">
                  <a:alpha val="0"/>
                </a:sysClr>
              </a:gs>
            </a:gsLst>
            <a:lin ang="0" scaled="0"/>
          </a:gradFill>
          <a:ln w="25400" cap="flat" cmpd="sng" algn="ctr">
            <a:gradFill>
              <a:gsLst>
                <a:gs pos="0">
                  <a:sysClr val="window" lastClr="FFFFFF"/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ysClr val="window" lastClr="FFFFFF"/>
                </a:gs>
              </a:gsLst>
              <a:lin ang="5400000" scaled="0"/>
            </a:gradFill>
            <a:prstDash val="solid"/>
          </a:ln>
          <a:effectLst/>
        </p:spPr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kern="0" dirty="0">
              <a:solidFill>
                <a:sysClr val="window" lastClr="FFFFFF"/>
              </a:solidFill>
            </a:endParaRPr>
          </a:p>
        </p:txBody>
      </p:sp>
      <p:sp>
        <p:nvSpPr>
          <p:cNvPr id="51" name="아래쪽 화살표 50"/>
          <p:cNvSpPr/>
          <p:nvPr/>
        </p:nvSpPr>
        <p:spPr>
          <a:xfrm>
            <a:off x="8168860" y="2981116"/>
            <a:ext cx="777008" cy="437068"/>
          </a:xfrm>
          <a:prstGeom prst="downArrow">
            <a:avLst>
              <a:gd name="adj1" fmla="val 71818"/>
              <a:gd name="adj2" fmla="val 50000"/>
            </a:avLst>
          </a:prstGeom>
          <a:gradFill>
            <a:gsLst>
              <a:gs pos="0">
                <a:sysClr val="window" lastClr="FFFFFF">
                  <a:alpha val="0"/>
                </a:sysClr>
              </a:gs>
              <a:gs pos="50000">
                <a:sysClr val="window" lastClr="FFFFFF">
                  <a:alpha val="30000"/>
                </a:sysClr>
              </a:gs>
              <a:gs pos="100000">
                <a:sysClr val="window" lastClr="FFFFFF">
                  <a:alpha val="0"/>
                </a:sysClr>
              </a:gs>
            </a:gsLst>
            <a:lin ang="0" scaled="0"/>
          </a:gradFill>
          <a:ln w="25400" cap="flat" cmpd="sng" algn="ctr">
            <a:gradFill>
              <a:gsLst>
                <a:gs pos="0">
                  <a:sysClr val="window" lastClr="FFFFFF"/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ysClr val="window" lastClr="FFFFFF"/>
                </a:gs>
              </a:gsLst>
              <a:lin ang="5400000" scaled="0"/>
            </a:gradFill>
            <a:prstDash val="solid"/>
          </a:ln>
          <a:effectLst/>
        </p:spPr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kern="0" dirty="0">
              <a:solidFill>
                <a:sysClr val="window" lastClr="FFFFFF"/>
              </a:solidFill>
            </a:endParaRPr>
          </a:p>
        </p:txBody>
      </p:sp>
      <p:sp>
        <p:nvSpPr>
          <p:cNvPr id="52" name="아래쪽 화살표 51"/>
          <p:cNvSpPr/>
          <p:nvPr/>
        </p:nvSpPr>
        <p:spPr>
          <a:xfrm>
            <a:off x="3636655" y="5110131"/>
            <a:ext cx="777008" cy="437068"/>
          </a:xfrm>
          <a:prstGeom prst="downArrow">
            <a:avLst>
              <a:gd name="adj1" fmla="val 71818"/>
              <a:gd name="adj2" fmla="val 50000"/>
            </a:avLst>
          </a:prstGeom>
          <a:gradFill>
            <a:gsLst>
              <a:gs pos="0">
                <a:sysClr val="window" lastClr="FFFFFF">
                  <a:alpha val="0"/>
                </a:sysClr>
              </a:gs>
              <a:gs pos="50000">
                <a:sysClr val="window" lastClr="FFFFFF">
                  <a:alpha val="30000"/>
                </a:sysClr>
              </a:gs>
              <a:gs pos="100000">
                <a:sysClr val="window" lastClr="FFFFFF">
                  <a:alpha val="0"/>
                </a:sysClr>
              </a:gs>
            </a:gsLst>
            <a:lin ang="0" scaled="0"/>
          </a:gradFill>
          <a:ln w="25400" cap="flat" cmpd="sng" algn="ctr">
            <a:gradFill>
              <a:gsLst>
                <a:gs pos="0">
                  <a:sysClr val="window" lastClr="FFFFFF"/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ysClr val="window" lastClr="FFFFFF"/>
                </a:gs>
              </a:gsLst>
              <a:lin ang="5400000" scaled="0"/>
            </a:gradFill>
            <a:prstDash val="solid"/>
          </a:ln>
          <a:effectLst/>
        </p:spPr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kern="0" dirty="0">
              <a:solidFill>
                <a:sysClr val="window" lastClr="FFFFFF"/>
              </a:solidFill>
            </a:endParaRPr>
          </a:p>
        </p:txBody>
      </p:sp>
      <p:sp>
        <p:nvSpPr>
          <p:cNvPr id="53" name="아래쪽 화살표 52"/>
          <p:cNvSpPr/>
          <p:nvPr/>
        </p:nvSpPr>
        <p:spPr>
          <a:xfrm>
            <a:off x="5902757" y="5110131"/>
            <a:ext cx="777008" cy="437068"/>
          </a:xfrm>
          <a:prstGeom prst="downArrow">
            <a:avLst>
              <a:gd name="adj1" fmla="val 71818"/>
              <a:gd name="adj2" fmla="val 50000"/>
            </a:avLst>
          </a:prstGeom>
          <a:gradFill>
            <a:gsLst>
              <a:gs pos="0">
                <a:sysClr val="window" lastClr="FFFFFF">
                  <a:alpha val="0"/>
                </a:sysClr>
              </a:gs>
              <a:gs pos="50000">
                <a:sysClr val="window" lastClr="FFFFFF">
                  <a:alpha val="30000"/>
                </a:sysClr>
              </a:gs>
              <a:gs pos="100000">
                <a:sysClr val="window" lastClr="FFFFFF">
                  <a:alpha val="0"/>
                </a:sysClr>
              </a:gs>
            </a:gsLst>
            <a:lin ang="0" scaled="0"/>
          </a:gradFill>
          <a:ln w="25400" cap="flat" cmpd="sng" algn="ctr">
            <a:gradFill>
              <a:gsLst>
                <a:gs pos="0">
                  <a:sysClr val="window" lastClr="FFFFFF"/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ysClr val="window" lastClr="FFFFFF"/>
                </a:gs>
              </a:gsLst>
              <a:lin ang="5400000" scaled="0"/>
            </a:gradFill>
            <a:prstDash val="solid"/>
          </a:ln>
          <a:effectLst/>
        </p:spPr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kern="0" dirty="0">
              <a:solidFill>
                <a:sysClr val="window" lastClr="FFFFFF"/>
              </a:solidFill>
            </a:endParaRPr>
          </a:p>
        </p:txBody>
      </p:sp>
      <p:sp>
        <p:nvSpPr>
          <p:cNvPr id="54" name="아래쪽 화살표 53"/>
          <p:cNvSpPr/>
          <p:nvPr/>
        </p:nvSpPr>
        <p:spPr>
          <a:xfrm>
            <a:off x="8168860" y="5110131"/>
            <a:ext cx="777008" cy="437068"/>
          </a:xfrm>
          <a:prstGeom prst="downArrow">
            <a:avLst>
              <a:gd name="adj1" fmla="val 71818"/>
              <a:gd name="adj2" fmla="val 50000"/>
            </a:avLst>
          </a:prstGeom>
          <a:gradFill>
            <a:gsLst>
              <a:gs pos="0">
                <a:sysClr val="window" lastClr="FFFFFF">
                  <a:alpha val="0"/>
                </a:sysClr>
              </a:gs>
              <a:gs pos="50000">
                <a:sysClr val="window" lastClr="FFFFFF">
                  <a:alpha val="30000"/>
                </a:sysClr>
              </a:gs>
              <a:gs pos="100000">
                <a:sysClr val="window" lastClr="FFFFFF">
                  <a:alpha val="0"/>
                </a:sysClr>
              </a:gs>
            </a:gsLst>
            <a:lin ang="0" scaled="0"/>
          </a:gradFill>
          <a:ln w="25400" cap="flat" cmpd="sng" algn="ctr">
            <a:gradFill>
              <a:gsLst>
                <a:gs pos="0">
                  <a:sysClr val="window" lastClr="FFFFFF"/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ysClr val="window" lastClr="FFFFFF"/>
                </a:gs>
              </a:gsLst>
              <a:lin ang="5400000" scaled="0"/>
            </a:gradFill>
            <a:prstDash val="solid"/>
          </a:ln>
          <a:effectLst/>
        </p:spPr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kern="0" dirty="0">
              <a:solidFill>
                <a:sysClr val="window" lastClr="FFFFFF"/>
              </a:solidFill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2944383" y="1052501"/>
            <a:ext cx="8789214" cy="1709396"/>
            <a:chOff x="576234" y="1357298"/>
            <a:chExt cx="7920000" cy="1440000"/>
          </a:xfrm>
        </p:grpSpPr>
        <p:sp>
          <p:nvSpPr>
            <p:cNvPr id="31" name="직사각형 30"/>
            <p:cNvSpPr/>
            <p:nvPr/>
          </p:nvSpPr>
          <p:spPr>
            <a:xfrm>
              <a:off x="936234" y="1357298"/>
              <a:ext cx="7200000" cy="1440000"/>
            </a:xfrm>
            <a:prstGeom prst="rect">
              <a:avLst/>
            </a:prstGeom>
            <a:gradFill>
              <a:gsLst>
                <a:gs pos="0">
                  <a:sysClr val="window" lastClr="FFFFFF">
                    <a:alpha val="0"/>
                  </a:sysClr>
                </a:gs>
                <a:gs pos="50000">
                  <a:sysClr val="window" lastClr="FFFFFF">
                    <a:alpha val="5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cxnSp>
          <p:nvCxnSpPr>
            <p:cNvPr id="32" name="직선 연결선 31"/>
            <p:cNvCxnSpPr/>
            <p:nvPr/>
          </p:nvCxnSpPr>
          <p:spPr>
            <a:xfrm>
              <a:off x="576234" y="1357298"/>
              <a:ext cx="7920000" cy="1588"/>
            </a:xfrm>
            <a:prstGeom prst="line">
              <a:avLst/>
            </a:prstGeom>
            <a:noFill/>
            <a:ln w="38100" cap="flat" cmpd="sng" algn="ctr">
              <a:gradFill>
                <a:gsLst>
                  <a:gs pos="0">
                    <a:sysClr val="window" lastClr="FFFFFF">
                      <a:alpha val="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prstDash val="solid"/>
            </a:ln>
            <a:effectLst>
              <a:outerShdw blurRad="38100" dist="12700" dir="16200000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3" name="직선 연결선 32"/>
            <p:cNvCxnSpPr/>
            <p:nvPr/>
          </p:nvCxnSpPr>
          <p:spPr>
            <a:xfrm>
              <a:off x="576234" y="2795710"/>
              <a:ext cx="7920000" cy="1588"/>
            </a:xfrm>
            <a:prstGeom prst="line">
              <a:avLst/>
            </a:prstGeom>
            <a:noFill/>
            <a:ln w="38100" cap="flat" cmpd="sng" algn="ctr">
              <a:gradFill>
                <a:gsLst>
                  <a:gs pos="0">
                    <a:sysClr val="window" lastClr="FFFFFF">
                      <a:alpha val="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prstDash val="solid"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29" name="직사각형 28"/>
          <p:cNvSpPr/>
          <p:nvPr/>
        </p:nvSpPr>
        <p:spPr>
          <a:xfrm>
            <a:off x="3029320" y="1220029"/>
            <a:ext cx="92920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kern="0" dirty="0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맞춤형 꿈 실현 프로그램을 통해 이루지 못한 꿈이 있는</a:t>
            </a:r>
            <a:endParaRPr lang="en-US" altLang="ko-KR" sz="2800" b="1" kern="0" dirty="0" smtClean="0">
              <a:solidFill>
                <a:sysClr val="windowText" lastClr="000000"/>
              </a:solidFill>
              <a:effectLst>
                <a:outerShdw blurRad="127000" algn="ctr" rotWithShape="0">
                  <a:sysClr val="window" lastClr="FFFFFF">
                    <a:alpha val="80000"/>
                  </a:sys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kern="0" dirty="0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주간보호 어르신들이 성취감을 느껴 삶의 만족도를 향상하고자 함</a:t>
            </a:r>
            <a:r>
              <a:rPr lang="en-US" altLang="ko-KR" sz="2800" b="1" kern="0" dirty="0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</a:t>
            </a:r>
            <a:endParaRPr lang="en-US" altLang="ko-KR" sz="2800" b="1" kern="0" dirty="0">
              <a:solidFill>
                <a:sysClr val="windowText" lastClr="000000"/>
              </a:solidFill>
              <a:effectLst>
                <a:outerShdw blurRad="127000" algn="ctr" rotWithShape="0">
                  <a:sysClr val="window" lastClr="FFFFFF">
                    <a:alpha val="80000"/>
                  </a:sys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grpSp>
        <p:nvGrpSpPr>
          <p:cNvPr id="56" name="그룹 55"/>
          <p:cNvGrpSpPr/>
          <p:nvPr/>
        </p:nvGrpSpPr>
        <p:grpSpPr>
          <a:xfrm>
            <a:off x="697449" y="1052500"/>
            <a:ext cx="1659167" cy="1707511"/>
            <a:chOff x="576234" y="1357298"/>
            <a:chExt cx="7920000" cy="1440000"/>
          </a:xfrm>
        </p:grpSpPr>
        <p:sp>
          <p:nvSpPr>
            <p:cNvPr id="59" name="직사각형 58"/>
            <p:cNvSpPr/>
            <p:nvPr/>
          </p:nvSpPr>
          <p:spPr>
            <a:xfrm>
              <a:off x="936234" y="1357298"/>
              <a:ext cx="7200000" cy="1440000"/>
            </a:xfrm>
            <a:prstGeom prst="rect">
              <a:avLst/>
            </a:prstGeom>
            <a:gradFill>
              <a:gsLst>
                <a:gs pos="0">
                  <a:sysClr val="window" lastClr="FFFFFF">
                    <a:alpha val="0"/>
                  </a:sysClr>
                </a:gs>
                <a:gs pos="50000">
                  <a:sysClr val="window" lastClr="FFFFFF">
                    <a:alpha val="5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cxnSp>
          <p:nvCxnSpPr>
            <p:cNvPr id="60" name="직선 연결선 59"/>
            <p:cNvCxnSpPr/>
            <p:nvPr/>
          </p:nvCxnSpPr>
          <p:spPr>
            <a:xfrm>
              <a:off x="576234" y="1357298"/>
              <a:ext cx="7920000" cy="1588"/>
            </a:xfrm>
            <a:prstGeom prst="line">
              <a:avLst/>
            </a:prstGeom>
            <a:noFill/>
            <a:ln w="38100" cap="flat" cmpd="sng" algn="ctr">
              <a:gradFill>
                <a:gsLst>
                  <a:gs pos="0">
                    <a:sysClr val="window" lastClr="FFFFFF">
                      <a:alpha val="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prstDash val="solid"/>
            </a:ln>
            <a:effectLst>
              <a:outerShdw blurRad="38100" dist="12700" dir="16200000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61" name="직선 연결선 60"/>
            <p:cNvCxnSpPr/>
            <p:nvPr/>
          </p:nvCxnSpPr>
          <p:spPr>
            <a:xfrm>
              <a:off x="576234" y="2795710"/>
              <a:ext cx="7920000" cy="1588"/>
            </a:xfrm>
            <a:prstGeom prst="line">
              <a:avLst/>
            </a:prstGeom>
            <a:noFill/>
            <a:ln w="38100" cap="flat" cmpd="sng" algn="ctr">
              <a:gradFill>
                <a:gsLst>
                  <a:gs pos="0">
                    <a:sysClr val="window" lastClr="FFFFFF">
                      <a:alpha val="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prstDash val="solid"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57" name="직사각형 56"/>
          <p:cNvSpPr/>
          <p:nvPr/>
        </p:nvSpPr>
        <p:spPr>
          <a:xfrm>
            <a:off x="1126922" y="166727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400" b="1" kern="0" dirty="0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목적</a:t>
            </a:r>
            <a:endParaRPr lang="en-US" altLang="ko-KR" sz="2400" b="1" kern="0" dirty="0">
              <a:solidFill>
                <a:sysClr val="windowText" lastClr="000000"/>
              </a:solidFill>
              <a:effectLst>
                <a:outerShdw blurRad="127000" algn="ctr" rotWithShape="0">
                  <a:sysClr val="window" lastClr="FFFFFF">
                    <a:alpha val="80000"/>
                  </a:sys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grpSp>
        <p:nvGrpSpPr>
          <p:cNvPr id="62" name="그룹 61"/>
          <p:cNvGrpSpPr/>
          <p:nvPr/>
        </p:nvGrpSpPr>
        <p:grpSpPr>
          <a:xfrm>
            <a:off x="697449" y="3818653"/>
            <a:ext cx="1659167" cy="1691222"/>
            <a:chOff x="576234" y="1357298"/>
            <a:chExt cx="7920000" cy="1440000"/>
          </a:xfrm>
        </p:grpSpPr>
        <p:sp>
          <p:nvSpPr>
            <p:cNvPr id="63" name="직사각형 62"/>
            <p:cNvSpPr/>
            <p:nvPr/>
          </p:nvSpPr>
          <p:spPr>
            <a:xfrm>
              <a:off x="936234" y="1357298"/>
              <a:ext cx="7200000" cy="1440000"/>
            </a:xfrm>
            <a:prstGeom prst="rect">
              <a:avLst/>
            </a:prstGeom>
            <a:gradFill>
              <a:gsLst>
                <a:gs pos="0">
                  <a:sysClr val="window" lastClr="FFFFFF">
                    <a:alpha val="0"/>
                  </a:sysClr>
                </a:gs>
                <a:gs pos="50000">
                  <a:sysClr val="window" lastClr="FFFFFF">
                    <a:alpha val="5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cxnSp>
          <p:nvCxnSpPr>
            <p:cNvPr id="64" name="직선 연결선 63"/>
            <p:cNvCxnSpPr/>
            <p:nvPr/>
          </p:nvCxnSpPr>
          <p:spPr>
            <a:xfrm>
              <a:off x="576234" y="1357298"/>
              <a:ext cx="7920000" cy="1588"/>
            </a:xfrm>
            <a:prstGeom prst="line">
              <a:avLst/>
            </a:prstGeom>
            <a:noFill/>
            <a:ln w="38100" cap="flat" cmpd="sng" algn="ctr">
              <a:gradFill>
                <a:gsLst>
                  <a:gs pos="0">
                    <a:sysClr val="window" lastClr="FFFFFF">
                      <a:alpha val="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prstDash val="solid"/>
            </a:ln>
            <a:effectLst>
              <a:outerShdw blurRad="38100" dist="12700" dir="16200000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65" name="직선 연결선 64"/>
            <p:cNvCxnSpPr/>
            <p:nvPr/>
          </p:nvCxnSpPr>
          <p:spPr>
            <a:xfrm>
              <a:off x="576234" y="2795710"/>
              <a:ext cx="7920000" cy="1588"/>
            </a:xfrm>
            <a:prstGeom prst="line">
              <a:avLst/>
            </a:prstGeom>
            <a:noFill/>
            <a:ln w="38100" cap="flat" cmpd="sng" algn="ctr">
              <a:gradFill>
                <a:gsLst>
                  <a:gs pos="0">
                    <a:sysClr val="window" lastClr="FFFFFF">
                      <a:alpha val="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prstDash val="solid"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66" name="직사각형 65"/>
          <p:cNvSpPr/>
          <p:nvPr/>
        </p:nvSpPr>
        <p:spPr>
          <a:xfrm>
            <a:off x="1126922" y="4258247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400" b="1" kern="0" dirty="0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기대</a:t>
            </a:r>
            <a:endParaRPr lang="en-US" altLang="ko-KR" sz="2400" b="1" kern="0" dirty="0" smtClean="0">
              <a:solidFill>
                <a:sysClr val="windowText" lastClr="000000"/>
              </a:solidFill>
              <a:effectLst>
                <a:outerShdw blurRad="127000" algn="ctr" rotWithShape="0">
                  <a:sysClr val="window" lastClr="FFFFFF">
                    <a:alpha val="80000"/>
                  </a:sys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400" b="1" kern="0" dirty="0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효과</a:t>
            </a:r>
            <a:endParaRPr lang="en-US" altLang="ko-KR" sz="2400" b="1" kern="0" dirty="0">
              <a:solidFill>
                <a:sysClr val="windowText" lastClr="000000"/>
              </a:solidFill>
              <a:effectLst>
                <a:outerShdw blurRad="127000" algn="ctr" rotWithShape="0">
                  <a:sysClr val="window" lastClr="FFFFFF">
                    <a:alpha val="80000"/>
                  </a:sys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grpSp>
        <p:nvGrpSpPr>
          <p:cNvPr id="67" name="그룹 12"/>
          <p:cNvGrpSpPr/>
          <p:nvPr/>
        </p:nvGrpSpPr>
        <p:grpSpPr>
          <a:xfrm>
            <a:off x="7871825" y="3657535"/>
            <a:ext cx="1274802" cy="1272396"/>
            <a:chOff x="6357950" y="2857496"/>
            <a:chExt cx="2147192" cy="2143140"/>
          </a:xfrm>
        </p:grpSpPr>
        <p:sp>
          <p:nvSpPr>
            <p:cNvPr id="68" name="타원 51"/>
            <p:cNvSpPr/>
            <p:nvPr/>
          </p:nvSpPr>
          <p:spPr>
            <a:xfrm>
              <a:off x="6357950" y="2857496"/>
              <a:ext cx="2147192" cy="2143140"/>
            </a:xfrm>
            <a:prstGeom prst="roundRect">
              <a:avLst/>
            </a:prstGeom>
            <a:gradFill>
              <a:gsLst>
                <a:gs pos="0">
                  <a:sysClr val="window" lastClr="FFFFFF">
                    <a:lumMod val="85000"/>
                  </a:sysClr>
                </a:gs>
                <a:gs pos="50000">
                  <a:sysClr val="window" lastClr="FFFFFF">
                    <a:lumMod val="50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0"/>
            </a:gradFill>
            <a:ln w="107950" cap="flat" cmpd="sng" algn="ctr">
              <a:gradFill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75000"/>
                    </a:sysClr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2700000" scaled="0"/>
              </a:gradFill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  <a:innerShdw blurRad="254000">
                <a:prstClr val="black"/>
              </a:innerShdw>
            </a:effectLst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sz="1600" b="1" kern="0" dirty="0">
                <a:solidFill>
                  <a:sysClr val="window" lastClr="FFFFFF"/>
                </a:solidFill>
                <a:effectLst>
                  <a:outerShdw blurRad="127000" algn="ctr" rotWithShape="0">
                    <a:prstClr val="black">
                      <a:alpha val="8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9" name="타원 52"/>
            <p:cNvSpPr/>
            <p:nvPr/>
          </p:nvSpPr>
          <p:spPr>
            <a:xfrm>
              <a:off x="6423548" y="2921066"/>
              <a:ext cx="2016000" cy="2016000"/>
            </a:xfrm>
            <a:prstGeom prst="roundRect">
              <a:avLst/>
            </a:prstGeom>
            <a:gradFill flip="none" rotWithShape="1">
              <a:gsLst>
                <a:gs pos="0">
                  <a:srgbClr val="FFC000"/>
                </a:gs>
                <a:gs pos="70000">
                  <a:srgbClr val="644C00">
                    <a:alpha val="50196"/>
                  </a:srgbClr>
                </a:gs>
                <a:gs pos="100000">
                  <a:sysClr val="windowText" lastClr="00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plastic">
              <a:bevelT w="254000" h="127000"/>
            </a:sp3d>
          </p:spPr>
          <p:txBody>
            <a:bodyPr lIns="0" tIns="0" rIns="0" bIns="0" rtlCol="0" anchor="ctr"/>
            <a:lstStyle/>
            <a:p>
              <a:pPr algn="ctr" latinLnBrk="0">
                <a:defRPr/>
              </a:pPr>
              <a:r>
                <a:rPr lang="ko-KR" altLang="en-US" sz="2000" b="1" kern="0" dirty="0" smtClean="0">
                  <a:solidFill>
                    <a:sysClr val="window" lastClr="FFFFFF"/>
                  </a:solidFill>
                  <a:effectLst>
                    <a:outerShdw blurRad="127000" algn="ctr" rotWithShape="0">
                      <a:prstClr val="black">
                        <a:alpha val="8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정서적 안정</a:t>
              </a:r>
              <a:endParaRPr lang="en-US" altLang="ko-KR" sz="2000" b="1" kern="0" dirty="0" smtClean="0">
                <a:solidFill>
                  <a:sysClr val="window" lastClr="FFFFFF"/>
                </a:solidFill>
                <a:effectLst>
                  <a:outerShdw blurRad="127000" algn="ctr" rotWithShape="0">
                    <a:prstClr val="black">
                      <a:alpha val="8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70" name="그룹 12"/>
          <p:cNvGrpSpPr/>
          <p:nvPr/>
        </p:nvGrpSpPr>
        <p:grpSpPr>
          <a:xfrm>
            <a:off x="3339620" y="3657535"/>
            <a:ext cx="1274802" cy="1272396"/>
            <a:chOff x="6357950" y="2857496"/>
            <a:chExt cx="2147192" cy="2143140"/>
          </a:xfrm>
        </p:grpSpPr>
        <p:sp>
          <p:nvSpPr>
            <p:cNvPr id="71" name="타원 54"/>
            <p:cNvSpPr/>
            <p:nvPr/>
          </p:nvSpPr>
          <p:spPr>
            <a:xfrm>
              <a:off x="6357950" y="2857496"/>
              <a:ext cx="2147192" cy="2143140"/>
            </a:xfrm>
            <a:prstGeom prst="roundRect">
              <a:avLst/>
            </a:prstGeom>
            <a:gradFill>
              <a:gsLst>
                <a:gs pos="0">
                  <a:sysClr val="window" lastClr="FFFFFF">
                    <a:lumMod val="85000"/>
                  </a:sysClr>
                </a:gs>
                <a:gs pos="50000">
                  <a:sysClr val="window" lastClr="FFFFFF">
                    <a:lumMod val="50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0"/>
            </a:gradFill>
            <a:ln w="107950" cap="flat" cmpd="sng" algn="ctr">
              <a:gradFill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75000"/>
                    </a:sysClr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2700000" scaled="0"/>
              </a:gradFill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  <a:innerShdw blurRad="254000">
                <a:prstClr val="black"/>
              </a:innerShdw>
            </a:effectLst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sz="1600" b="1" kern="0" dirty="0">
                <a:solidFill>
                  <a:sysClr val="window" lastClr="FFFFFF"/>
                </a:solidFill>
                <a:effectLst>
                  <a:outerShdw blurRad="127000" algn="ctr" rotWithShape="0">
                    <a:prstClr val="black">
                      <a:alpha val="8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2" name="타원 55"/>
            <p:cNvSpPr/>
            <p:nvPr/>
          </p:nvSpPr>
          <p:spPr>
            <a:xfrm>
              <a:off x="6423546" y="2921066"/>
              <a:ext cx="2016000" cy="2016000"/>
            </a:xfrm>
            <a:prstGeom prst="roundRect">
              <a:avLst/>
            </a:prstGeom>
            <a:gradFill flip="none" rotWithShape="1">
              <a:gsLst>
                <a:gs pos="0">
                  <a:srgbClr val="FFC000"/>
                </a:gs>
                <a:gs pos="70000">
                  <a:srgbClr val="644C00">
                    <a:alpha val="50196"/>
                  </a:srgbClr>
                </a:gs>
                <a:gs pos="100000">
                  <a:sysClr val="windowText" lastClr="00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plastic">
              <a:bevelT w="254000" h="127000"/>
            </a:sp3d>
          </p:spPr>
          <p:txBody>
            <a:bodyPr lIns="0" tIns="0" rIns="0" bIns="0" rtlCol="0" anchor="ctr"/>
            <a:lstStyle/>
            <a:p>
              <a:pPr algn="ctr" latinLnBrk="0">
                <a:defRPr/>
              </a:pPr>
              <a:r>
                <a:rPr lang="ko-KR" altLang="en-US" sz="2000" b="1" kern="0" dirty="0" smtClean="0">
                  <a:solidFill>
                    <a:sysClr val="window" lastClr="FFFFFF"/>
                  </a:solidFill>
                  <a:effectLst>
                    <a:outerShdw blurRad="127000" algn="ctr" rotWithShape="0">
                      <a:prstClr val="black">
                        <a:alpha val="8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신체기능</a:t>
              </a:r>
              <a:endParaRPr lang="en-US" altLang="ko-KR" sz="2000" b="1" kern="0" dirty="0" smtClean="0">
                <a:solidFill>
                  <a:sysClr val="window" lastClr="FFFFFF"/>
                </a:solidFill>
                <a:effectLst>
                  <a:outerShdw blurRad="127000" algn="ctr" rotWithShape="0">
                    <a:prstClr val="black">
                      <a:alpha val="8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latinLnBrk="0">
                <a:defRPr/>
              </a:pPr>
              <a:r>
                <a:rPr lang="ko-KR" altLang="en-US" sz="2000" b="1" kern="0" dirty="0" smtClean="0">
                  <a:solidFill>
                    <a:sysClr val="window" lastClr="FFFFFF"/>
                  </a:solidFill>
                  <a:effectLst>
                    <a:outerShdw blurRad="127000" algn="ctr" rotWithShape="0">
                      <a:prstClr val="black">
                        <a:alpha val="8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유지</a:t>
              </a:r>
              <a:endParaRPr lang="ko-KR" altLang="en-US" sz="2000" b="1" kern="0" dirty="0">
                <a:solidFill>
                  <a:sysClr val="window" lastClr="FFFFFF"/>
                </a:solidFill>
                <a:effectLst>
                  <a:outerShdw blurRad="127000" algn="ctr" rotWithShape="0">
                    <a:prstClr val="black">
                      <a:alpha val="8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73" name="그룹 12"/>
          <p:cNvGrpSpPr/>
          <p:nvPr/>
        </p:nvGrpSpPr>
        <p:grpSpPr>
          <a:xfrm>
            <a:off x="5605722" y="3657535"/>
            <a:ext cx="1274802" cy="1272396"/>
            <a:chOff x="6357950" y="2857496"/>
            <a:chExt cx="2147192" cy="2143140"/>
          </a:xfrm>
        </p:grpSpPr>
        <p:sp>
          <p:nvSpPr>
            <p:cNvPr id="74" name="타원 57"/>
            <p:cNvSpPr/>
            <p:nvPr/>
          </p:nvSpPr>
          <p:spPr>
            <a:xfrm>
              <a:off x="6357950" y="2857496"/>
              <a:ext cx="2147192" cy="2143140"/>
            </a:xfrm>
            <a:prstGeom prst="roundRect">
              <a:avLst/>
            </a:prstGeom>
            <a:gradFill>
              <a:gsLst>
                <a:gs pos="0">
                  <a:sysClr val="window" lastClr="FFFFFF">
                    <a:lumMod val="85000"/>
                  </a:sysClr>
                </a:gs>
                <a:gs pos="50000">
                  <a:sysClr val="window" lastClr="FFFFFF">
                    <a:lumMod val="50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0"/>
            </a:gradFill>
            <a:ln w="107950" cap="flat" cmpd="sng" algn="ctr">
              <a:gradFill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75000"/>
                    </a:sysClr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2700000" scaled="0"/>
              </a:gradFill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  <a:innerShdw blurRad="254000">
                <a:prstClr val="black"/>
              </a:innerShdw>
            </a:effectLst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sz="1600" b="1" kern="0" dirty="0">
                <a:solidFill>
                  <a:sysClr val="window" lastClr="FFFFFF"/>
                </a:solidFill>
                <a:effectLst>
                  <a:outerShdw blurRad="127000" algn="ctr" rotWithShape="0">
                    <a:prstClr val="black">
                      <a:alpha val="8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5" name="타원 58"/>
            <p:cNvSpPr/>
            <p:nvPr/>
          </p:nvSpPr>
          <p:spPr>
            <a:xfrm>
              <a:off x="6423546" y="2921066"/>
              <a:ext cx="2016000" cy="2016000"/>
            </a:xfrm>
            <a:prstGeom prst="roundRect">
              <a:avLst/>
            </a:prstGeom>
            <a:gradFill flip="none" rotWithShape="1">
              <a:gsLst>
                <a:gs pos="0">
                  <a:srgbClr val="FFC000"/>
                </a:gs>
                <a:gs pos="70000">
                  <a:srgbClr val="644C00">
                    <a:alpha val="50196"/>
                  </a:srgbClr>
                </a:gs>
                <a:gs pos="100000">
                  <a:sysClr val="windowText" lastClr="00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plastic">
              <a:bevelT w="254000" h="127000"/>
            </a:sp3d>
          </p:spPr>
          <p:txBody>
            <a:bodyPr lIns="0" tIns="0" rIns="0" bIns="0" rtlCol="0" anchor="ctr"/>
            <a:lstStyle/>
            <a:p>
              <a:pPr algn="ctr" latinLnBrk="0">
                <a:defRPr/>
              </a:pPr>
              <a:r>
                <a:rPr lang="ko-KR" altLang="en-US" sz="2000" b="1" kern="0" dirty="0" err="1" smtClean="0">
                  <a:solidFill>
                    <a:sysClr val="window" lastClr="FFFFFF"/>
                  </a:solidFill>
                  <a:effectLst>
                    <a:outerShdw blurRad="127000" algn="ctr" rotWithShape="0">
                      <a:prstClr val="black">
                        <a:alpha val="8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인지력</a:t>
              </a:r>
              <a:r>
                <a:rPr lang="ko-KR" altLang="en-US" sz="2000" b="1" kern="0" dirty="0" smtClean="0">
                  <a:solidFill>
                    <a:sysClr val="window" lastClr="FFFFFF"/>
                  </a:solidFill>
                  <a:effectLst>
                    <a:outerShdw blurRad="127000" algn="ctr" rotWithShape="0">
                      <a:prstClr val="black">
                        <a:alpha val="8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 향상</a:t>
              </a:r>
              <a:endParaRPr lang="ko-KR" altLang="en-US" sz="2000" b="1" kern="0" dirty="0">
                <a:solidFill>
                  <a:sysClr val="window" lastClr="FFFFFF"/>
                </a:solidFill>
                <a:effectLst>
                  <a:outerShdw blurRad="127000" algn="ctr" rotWithShape="0">
                    <a:prstClr val="black">
                      <a:alpha val="8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76" name="그룹 12"/>
          <p:cNvGrpSpPr/>
          <p:nvPr/>
        </p:nvGrpSpPr>
        <p:grpSpPr>
          <a:xfrm>
            <a:off x="10137928" y="3667052"/>
            <a:ext cx="1274802" cy="1272396"/>
            <a:chOff x="6357950" y="2857496"/>
            <a:chExt cx="2147192" cy="2143140"/>
          </a:xfrm>
        </p:grpSpPr>
        <p:sp>
          <p:nvSpPr>
            <p:cNvPr id="77" name="타원 51"/>
            <p:cNvSpPr/>
            <p:nvPr/>
          </p:nvSpPr>
          <p:spPr>
            <a:xfrm>
              <a:off x="6357950" y="2857496"/>
              <a:ext cx="2147192" cy="2143140"/>
            </a:xfrm>
            <a:prstGeom prst="roundRect">
              <a:avLst/>
            </a:prstGeom>
            <a:gradFill>
              <a:gsLst>
                <a:gs pos="0">
                  <a:sysClr val="window" lastClr="FFFFFF">
                    <a:lumMod val="85000"/>
                  </a:sysClr>
                </a:gs>
                <a:gs pos="50000">
                  <a:sysClr val="window" lastClr="FFFFFF">
                    <a:lumMod val="50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0"/>
            </a:gradFill>
            <a:ln w="107950" cap="flat" cmpd="sng" algn="ctr">
              <a:gradFill>
                <a:gsLst>
                  <a:gs pos="0">
                    <a:sysClr val="window" lastClr="FFFFFF"/>
                  </a:gs>
                  <a:gs pos="50000">
                    <a:sysClr val="window" lastClr="FFFFFF">
                      <a:lumMod val="75000"/>
                    </a:sysClr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2700000" scaled="0"/>
              </a:gradFill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  <a:innerShdw blurRad="254000">
                <a:prstClr val="black"/>
              </a:innerShdw>
            </a:effectLst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sz="1600" b="1" kern="0" dirty="0">
                <a:solidFill>
                  <a:sysClr val="window" lastClr="FFFFFF"/>
                </a:solidFill>
                <a:effectLst>
                  <a:outerShdw blurRad="127000" algn="ctr" rotWithShape="0">
                    <a:prstClr val="black">
                      <a:alpha val="8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8" name="타원 52"/>
            <p:cNvSpPr/>
            <p:nvPr/>
          </p:nvSpPr>
          <p:spPr>
            <a:xfrm>
              <a:off x="6423548" y="2921066"/>
              <a:ext cx="2016000" cy="2016000"/>
            </a:xfrm>
            <a:prstGeom prst="roundRect">
              <a:avLst/>
            </a:prstGeom>
            <a:gradFill flip="none" rotWithShape="1">
              <a:gsLst>
                <a:gs pos="0">
                  <a:srgbClr val="FFC000"/>
                </a:gs>
                <a:gs pos="70000">
                  <a:srgbClr val="644C00">
                    <a:alpha val="50196"/>
                  </a:srgbClr>
                </a:gs>
                <a:gs pos="100000">
                  <a:sysClr val="windowText" lastClr="00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plastic">
              <a:bevelT w="254000" h="127000"/>
            </a:sp3d>
          </p:spPr>
          <p:txBody>
            <a:bodyPr lIns="0" tIns="0" rIns="0" bIns="0" rtlCol="0" anchor="ctr"/>
            <a:lstStyle/>
            <a:p>
              <a:pPr algn="ctr" latinLnBrk="0">
                <a:defRPr/>
              </a:pPr>
              <a:r>
                <a:rPr lang="ko-KR" altLang="en-US" sz="2000" b="1" kern="0" dirty="0" err="1" smtClean="0">
                  <a:solidFill>
                    <a:sysClr val="window" lastClr="FFFFFF"/>
                  </a:solidFill>
                  <a:effectLst>
                    <a:outerShdw blurRad="127000" algn="ctr" rotWithShape="0">
                      <a:prstClr val="black">
                        <a:alpha val="8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자존감</a:t>
              </a:r>
              <a:r>
                <a:rPr lang="ko-KR" altLang="en-US" sz="2000" b="1" kern="0" dirty="0" smtClean="0">
                  <a:solidFill>
                    <a:sysClr val="window" lastClr="FFFFFF"/>
                  </a:solidFill>
                  <a:effectLst>
                    <a:outerShdw blurRad="127000" algn="ctr" rotWithShape="0">
                      <a:prstClr val="black">
                        <a:alpha val="80000"/>
                      </a:prst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 회복 </a:t>
              </a:r>
              <a:endParaRPr lang="ko-KR" altLang="en-US" sz="2000" b="1" kern="0" dirty="0">
                <a:solidFill>
                  <a:sysClr val="window" lastClr="FFFFFF"/>
                </a:solidFill>
                <a:effectLst>
                  <a:outerShdw blurRad="127000" algn="ctr" rotWithShape="0">
                    <a:prstClr val="black">
                      <a:alpha val="8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79" name="아래쪽 화살표 78"/>
          <p:cNvSpPr/>
          <p:nvPr/>
        </p:nvSpPr>
        <p:spPr>
          <a:xfrm>
            <a:off x="10386825" y="2981116"/>
            <a:ext cx="777008" cy="437068"/>
          </a:xfrm>
          <a:prstGeom prst="downArrow">
            <a:avLst>
              <a:gd name="adj1" fmla="val 71818"/>
              <a:gd name="adj2" fmla="val 50000"/>
            </a:avLst>
          </a:prstGeom>
          <a:gradFill>
            <a:gsLst>
              <a:gs pos="0">
                <a:sysClr val="window" lastClr="FFFFFF">
                  <a:alpha val="0"/>
                </a:sysClr>
              </a:gs>
              <a:gs pos="50000">
                <a:sysClr val="window" lastClr="FFFFFF">
                  <a:alpha val="30000"/>
                </a:sysClr>
              </a:gs>
              <a:gs pos="100000">
                <a:sysClr val="window" lastClr="FFFFFF">
                  <a:alpha val="0"/>
                </a:sysClr>
              </a:gs>
            </a:gsLst>
            <a:lin ang="0" scaled="0"/>
          </a:gradFill>
          <a:ln w="25400" cap="flat" cmpd="sng" algn="ctr">
            <a:gradFill>
              <a:gsLst>
                <a:gs pos="0">
                  <a:sysClr val="window" lastClr="FFFFFF"/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ysClr val="window" lastClr="FFFFFF"/>
                </a:gs>
              </a:gsLst>
              <a:lin ang="5400000" scaled="0"/>
            </a:gradFill>
            <a:prstDash val="solid"/>
          </a:ln>
          <a:effectLst/>
        </p:spPr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kern="0" dirty="0">
              <a:solidFill>
                <a:sysClr val="window" lastClr="FFFFFF"/>
              </a:solidFill>
            </a:endParaRPr>
          </a:p>
        </p:txBody>
      </p:sp>
      <p:sp>
        <p:nvSpPr>
          <p:cNvPr id="80" name="아래쪽 화살표 79"/>
          <p:cNvSpPr/>
          <p:nvPr/>
        </p:nvSpPr>
        <p:spPr>
          <a:xfrm>
            <a:off x="10434963" y="5129428"/>
            <a:ext cx="777008" cy="437068"/>
          </a:xfrm>
          <a:prstGeom prst="downArrow">
            <a:avLst>
              <a:gd name="adj1" fmla="val 71818"/>
              <a:gd name="adj2" fmla="val 50000"/>
            </a:avLst>
          </a:prstGeom>
          <a:gradFill>
            <a:gsLst>
              <a:gs pos="0">
                <a:sysClr val="window" lastClr="FFFFFF">
                  <a:alpha val="0"/>
                </a:sysClr>
              </a:gs>
              <a:gs pos="50000">
                <a:sysClr val="window" lastClr="FFFFFF">
                  <a:alpha val="30000"/>
                </a:sysClr>
              </a:gs>
              <a:gs pos="100000">
                <a:sysClr val="window" lastClr="FFFFFF">
                  <a:alpha val="0"/>
                </a:sysClr>
              </a:gs>
            </a:gsLst>
            <a:lin ang="0" scaled="0"/>
          </a:gradFill>
          <a:ln w="25400" cap="flat" cmpd="sng" algn="ctr">
            <a:gradFill>
              <a:gsLst>
                <a:gs pos="0">
                  <a:sysClr val="window" lastClr="FFFFFF"/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ysClr val="window" lastClr="FFFFFF"/>
                </a:gs>
              </a:gsLst>
              <a:lin ang="5400000" scaled="0"/>
            </a:gradFill>
            <a:prstDash val="solid"/>
          </a:ln>
          <a:effectLst/>
        </p:spPr>
        <p:txBody>
          <a:bodyPr rtlCol="0"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ko-KR" altLang="en-US" kern="0" dirty="0">
              <a:solidFill>
                <a:sysClr val="window" lastClr="FFFFFF"/>
              </a:solidFill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4113549" y="6599156"/>
            <a:ext cx="3963651" cy="2588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endParaRPr lang="ko-KR" altLang="en-US" sz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42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제목 5"/>
          <p:cNvSpPr txBox="1">
            <a:spLocks/>
          </p:cNvSpPr>
          <p:nvPr/>
        </p:nvSpPr>
        <p:spPr>
          <a:xfrm>
            <a:off x="0" y="84829"/>
            <a:ext cx="3306959" cy="695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 내용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3506132" y="324632"/>
            <a:ext cx="8520048" cy="778346"/>
            <a:chOff x="576234" y="1357298"/>
            <a:chExt cx="7920000" cy="1440000"/>
          </a:xfrm>
        </p:grpSpPr>
        <p:cxnSp>
          <p:nvCxnSpPr>
            <p:cNvPr id="26" name="직선 연결선 25"/>
            <p:cNvCxnSpPr/>
            <p:nvPr/>
          </p:nvCxnSpPr>
          <p:spPr>
            <a:xfrm>
              <a:off x="576234" y="1357298"/>
              <a:ext cx="7920000" cy="1588"/>
            </a:xfrm>
            <a:prstGeom prst="line">
              <a:avLst/>
            </a:prstGeom>
            <a:noFill/>
            <a:ln w="38100" cap="flat" cmpd="sng" algn="ctr">
              <a:gradFill>
                <a:gsLst>
                  <a:gs pos="0">
                    <a:sysClr val="window" lastClr="FFFFFF">
                      <a:alpha val="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prstDash val="solid"/>
            </a:ln>
            <a:effectLst>
              <a:outerShdw blurRad="38100" dist="12700" dir="16200000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7" name="직선 연결선 26"/>
            <p:cNvCxnSpPr/>
            <p:nvPr/>
          </p:nvCxnSpPr>
          <p:spPr>
            <a:xfrm>
              <a:off x="576234" y="2795710"/>
              <a:ext cx="7920000" cy="1588"/>
            </a:xfrm>
            <a:prstGeom prst="line">
              <a:avLst/>
            </a:prstGeom>
            <a:noFill/>
            <a:ln w="38100" cap="flat" cmpd="sng" algn="ctr">
              <a:gradFill>
                <a:gsLst>
                  <a:gs pos="0">
                    <a:sysClr val="window" lastClr="FFFFFF">
                      <a:alpha val="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prstDash val="solid"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52" name="그룹 51"/>
          <p:cNvGrpSpPr/>
          <p:nvPr/>
        </p:nvGrpSpPr>
        <p:grpSpPr>
          <a:xfrm>
            <a:off x="544818" y="1360609"/>
            <a:ext cx="1659167" cy="1020120"/>
            <a:chOff x="576234" y="1357298"/>
            <a:chExt cx="7920000" cy="1440000"/>
          </a:xfrm>
        </p:grpSpPr>
        <p:sp>
          <p:nvSpPr>
            <p:cNvPr id="53" name="직사각형 52"/>
            <p:cNvSpPr/>
            <p:nvPr/>
          </p:nvSpPr>
          <p:spPr>
            <a:xfrm>
              <a:off x="936234" y="1357298"/>
              <a:ext cx="7200000" cy="1440000"/>
            </a:xfrm>
            <a:prstGeom prst="rect">
              <a:avLst/>
            </a:prstGeom>
            <a:gradFill>
              <a:gsLst>
                <a:gs pos="0">
                  <a:sysClr val="window" lastClr="FFFFFF">
                    <a:alpha val="0"/>
                  </a:sysClr>
                </a:gs>
                <a:gs pos="50000">
                  <a:sysClr val="window" lastClr="FFFFFF">
                    <a:alpha val="5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cxnSp>
          <p:nvCxnSpPr>
            <p:cNvPr id="54" name="직선 연결선 53"/>
            <p:cNvCxnSpPr/>
            <p:nvPr/>
          </p:nvCxnSpPr>
          <p:spPr>
            <a:xfrm>
              <a:off x="576234" y="1357298"/>
              <a:ext cx="7920000" cy="1588"/>
            </a:xfrm>
            <a:prstGeom prst="line">
              <a:avLst/>
            </a:prstGeom>
            <a:noFill/>
            <a:ln w="38100" cap="flat" cmpd="sng" algn="ctr">
              <a:gradFill>
                <a:gsLst>
                  <a:gs pos="0">
                    <a:sysClr val="window" lastClr="FFFFFF">
                      <a:alpha val="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prstDash val="solid"/>
            </a:ln>
            <a:effectLst>
              <a:outerShdw blurRad="38100" dist="12700" dir="16200000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5" name="직선 연결선 54"/>
            <p:cNvCxnSpPr/>
            <p:nvPr/>
          </p:nvCxnSpPr>
          <p:spPr>
            <a:xfrm>
              <a:off x="576234" y="2795710"/>
              <a:ext cx="7920000" cy="1588"/>
            </a:xfrm>
            <a:prstGeom prst="line">
              <a:avLst/>
            </a:prstGeom>
            <a:noFill/>
            <a:ln w="38100" cap="flat" cmpd="sng" algn="ctr">
              <a:gradFill>
                <a:gsLst>
                  <a:gs pos="0">
                    <a:sysClr val="window" lastClr="FFFFFF">
                      <a:alpha val="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prstDash val="solid"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56" name="그룹 55"/>
          <p:cNvGrpSpPr/>
          <p:nvPr/>
        </p:nvGrpSpPr>
        <p:grpSpPr>
          <a:xfrm>
            <a:off x="543329" y="2658831"/>
            <a:ext cx="1659167" cy="1017877"/>
            <a:chOff x="576234" y="1357298"/>
            <a:chExt cx="7920000" cy="1440000"/>
          </a:xfrm>
        </p:grpSpPr>
        <p:sp>
          <p:nvSpPr>
            <p:cNvPr id="57" name="직사각형 56"/>
            <p:cNvSpPr/>
            <p:nvPr/>
          </p:nvSpPr>
          <p:spPr>
            <a:xfrm>
              <a:off x="936234" y="1357298"/>
              <a:ext cx="7200000" cy="1440000"/>
            </a:xfrm>
            <a:prstGeom prst="rect">
              <a:avLst/>
            </a:prstGeom>
            <a:gradFill>
              <a:gsLst>
                <a:gs pos="0">
                  <a:sysClr val="window" lastClr="FFFFFF">
                    <a:alpha val="0"/>
                  </a:sysClr>
                </a:gs>
                <a:gs pos="50000">
                  <a:sysClr val="window" lastClr="FFFFFF">
                    <a:alpha val="5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cxnSp>
          <p:nvCxnSpPr>
            <p:cNvPr id="58" name="직선 연결선 57"/>
            <p:cNvCxnSpPr/>
            <p:nvPr/>
          </p:nvCxnSpPr>
          <p:spPr>
            <a:xfrm>
              <a:off x="576234" y="1357298"/>
              <a:ext cx="7920000" cy="1588"/>
            </a:xfrm>
            <a:prstGeom prst="line">
              <a:avLst/>
            </a:prstGeom>
            <a:noFill/>
            <a:ln w="38100" cap="flat" cmpd="sng" algn="ctr">
              <a:gradFill>
                <a:gsLst>
                  <a:gs pos="0">
                    <a:sysClr val="window" lastClr="FFFFFF">
                      <a:alpha val="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prstDash val="solid"/>
            </a:ln>
            <a:effectLst>
              <a:outerShdw blurRad="38100" dist="12700" dir="16200000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9" name="직선 연결선 58"/>
            <p:cNvCxnSpPr/>
            <p:nvPr/>
          </p:nvCxnSpPr>
          <p:spPr>
            <a:xfrm>
              <a:off x="576234" y="2795710"/>
              <a:ext cx="7920000" cy="1588"/>
            </a:xfrm>
            <a:prstGeom prst="line">
              <a:avLst/>
            </a:prstGeom>
            <a:noFill/>
            <a:ln w="38100" cap="flat" cmpd="sng" algn="ctr">
              <a:gradFill>
                <a:gsLst>
                  <a:gs pos="0">
                    <a:sysClr val="window" lastClr="FFFFFF">
                      <a:alpha val="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prstDash val="solid"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64" name="그룹 63"/>
          <p:cNvGrpSpPr/>
          <p:nvPr/>
        </p:nvGrpSpPr>
        <p:grpSpPr>
          <a:xfrm>
            <a:off x="2681489" y="1365219"/>
            <a:ext cx="8879830" cy="1014386"/>
            <a:chOff x="576234" y="1357298"/>
            <a:chExt cx="7920000" cy="1440000"/>
          </a:xfrm>
        </p:grpSpPr>
        <p:sp>
          <p:nvSpPr>
            <p:cNvPr id="65" name="직사각형 64"/>
            <p:cNvSpPr/>
            <p:nvPr/>
          </p:nvSpPr>
          <p:spPr>
            <a:xfrm>
              <a:off x="936234" y="1357298"/>
              <a:ext cx="7200000" cy="1440000"/>
            </a:xfrm>
            <a:prstGeom prst="rect">
              <a:avLst/>
            </a:prstGeom>
            <a:gradFill>
              <a:gsLst>
                <a:gs pos="0">
                  <a:sysClr val="window" lastClr="FFFFFF">
                    <a:alpha val="0"/>
                  </a:sysClr>
                </a:gs>
                <a:gs pos="50000">
                  <a:sysClr val="window" lastClr="FFFFFF">
                    <a:alpha val="5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cxnSp>
          <p:nvCxnSpPr>
            <p:cNvPr id="66" name="직선 연결선 65"/>
            <p:cNvCxnSpPr/>
            <p:nvPr/>
          </p:nvCxnSpPr>
          <p:spPr>
            <a:xfrm>
              <a:off x="576234" y="1357298"/>
              <a:ext cx="7920000" cy="1588"/>
            </a:xfrm>
            <a:prstGeom prst="line">
              <a:avLst/>
            </a:prstGeom>
            <a:noFill/>
            <a:ln w="38100" cap="flat" cmpd="sng" algn="ctr">
              <a:gradFill>
                <a:gsLst>
                  <a:gs pos="0">
                    <a:sysClr val="window" lastClr="FFFFFF">
                      <a:alpha val="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prstDash val="solid"/>
            </a:ln>
            <a:effectLst>
              <a:outerShdw blurRad="38100" dist="12700" dir="16200000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67" name="직선 연결선 66"/>
            <p:cNvCxnSpPr/>
            <p:nvPr/>
          </p:nvCxnSpPr>
          <p:spPr>
            <a:xfrm>
              <a:off x="576234" y="2795710"/>
              <a:ext cx="7920000" cy="1588"/>
            </a:xfrm>
            <a:prstGeom prst="line">
              <a:avLst/>
            </a:prstGeom>
            <a:noFill/>
            <a:ln w="38100" cap="flat" cmpd="sng" algn="ctr">
              <a:gradFill>
                <a:gsLst>
                  <a:gs pos="0">
                    <a:sysClr val="window" lastClr="FFFFFF">
                      <a:alpha val="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prstDash val="solid"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68" name="그룹 67"/>
          <p:cNvGrpSpPr/>
          <p:nvPr/>
        </p:nvGrpSpPr>
        <p:grpSpPr>
          <a:xfrm>
            <a:off x="2681489" y="2658831"/>
            <a:ext cx="8789214" cy="1016755"/>
            <a:chOff x="576234" y="1357298"/>
            <a:chExt cx="7920000" cy="1440000"/>
          </a:xfrm>
        </p:grpSpPr>
        <p:sp>
          <p:nvSpPr>
            <p:cNvPr id="69" name="직사각형 68"/>
            <p:cNvSpPr/>
            <p:nvPr/>
          </p:nvSpPr>
          <p:spPr>
            <a:xfrm>
              <a:off x="936234" y="1357298"/>
              <a:ext cx="7200000" cy="1440000"/>
            </a:xfrm>
            <a:prstGeom prst="rect">
              <a:avLst/>
            </a:prstGeom>
            <a:gradFill>
              <a:gsLst>
                <a:gs pos="0">
                  <a:sysClr val="window" lastClr="FFFFFF">
                    <a:alpha val="0"/>
                  </a:sysClr>
                </a:gs>
                <a:gs pos="50000">
                  <a:sysClr val="window" lastClr="FFFFFF">
                    <a:alpha val="5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cxnSp>
          <p:nvCxnSpPr>
            <p:cNvPr id="70" name="직선 연결선 69"/>
            <p:cNvCxnSpPr/>
            <p:nvPr/>
          </p:nvCxnSpPr>
          <p:spPr>
            <a:xfrm>
              <a:off x="576234" y="1357298"/>
              <a:ext cx="7920000" cy="1588"/>
            </a:xfrm>
            <a:prstGeom prst="line">
              <a:avLst/>
            </a:prstGeom>
            <a:noFill/>
            <a:ln w="38100" cap="flat" cmpd="sng" algn="ctr">
              <a:gradFill>
                <a:gsLst>
                  <a:gs pos="0">
                    <a:sysClr val="window" lastClr="FFFFFF">
                      <a:alpha val="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prstDash val="solid"/>
            </a:ln>
            <a:effectLst>
              <a:outerShdw blurRad="38100" dist="12700" dir="16200000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1" name="직선 연결선 70"/>
            <p:cNvCxnSpPr/>
            <p:nvPr/>
          </p:nvCxnSpPr>
          <p:spPr>
            <a:xfrm>
              <a:off x="576234" y="2795710"/>
              <a:ext cx="7920000" cy="1588"/>
            </a:xfrm>
            <a:prstGeom prst="line">
              <a:avLst/>
            </a:prstGeom>
            <a:noFill/>
            <a:ln w="38100" cap="flat" cmpd="sng" algn="ctr">
              <a:gradFill>
                <a:gsLst>
                  <a:gs pos="0">
                    <a:sysClr val="window" lastClr="FFFFFF">
                      <a:alpha val="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prstDash val="solid"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84" name="직사각형 83"/>
          <p:cNvSpPr/>
          <p:nvPr/>
        </p:nvSpPr>
        <p:spPr>
          <a:xfrm>
            <a:off x="827259" y="163983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400" b="1" kern="0" dirty="0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대상자</a:t>
            </a:r>
            <a:endParaRPr lang="en-US" altLang="ko-KR" sz="2400" b="1" kern="0" dirty="0">
              <a:solidFill>
                <a:sysClr val="windowText" lastClr="000000"/>
              </a:solidFill>
              <a:effectLst>
                <a:outerShdw blurRad="127000" algn="ctr" rotWithShape="0">
                  <a:sysClr val="window" lastClr="FFFFFF">
                    <a:alpha val="80000"/>
                  </a:sys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964460" y="275227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400" b="1" kern="0" dirty="0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실시</a:t>
            </a:r>
            <a:endParaRPr lang="en-US" altLang="ko-KR" sz="2400" b="1" kern="0" dirty="0" smtClean="0">
              <a:solidFill>
                <a:sysClr val="windowText" lastClr="000000"/>
              </a:solidFill>
              <a:effectLst>
                <a:outerShdw blurRad="127000" algn="ctr" rotWithShape="0">
                  <a:sysClr val="window" lastClr="FFFFFF">
                    <a:alpha val="80000"/>
                  </a:sys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400" b="1" kern="0" dirty="0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기간</a:t>
            </a:r>
            <a:endParaRPr lang="en-US" altLang="ko-KR" sz="2400" b="1" kern="0" dirty="0">
              <a:solidFill>
                <a:sysClr val="windowText" lastClr="000000"/>
              </a:solidFill>
              <a:effectLst>
                <a:outerShdw blurRad="127000" algn="ctr" rotWithShape="0">
                  <a:sysClr val="window" lastClr="FFFFFF">
                    <a:alpha val="80000"/>
                  </a:sys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3508628" y="1637575"/>
            <a:ext cx="3788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400" kern="0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주간보호센터 이용 어르신</a:t>
            </a:r>
            <a:endParaRPr lang="en-US" altLang="ko-KR" sz="2400" kern="0" dirty="0">
              <a:solidFill>
                <a:sysClr val="windowText" lastClr="000000"/>
              </a:solidFill>
              <a:effectLst>
                <a:outerShdw blurRad="127000" algn="ctr" rotWithShape="0">
                  <a:sysClr val="window" lastClr="FFFFFF">
                    <a:alpha val="80000"/>
                  </a:sys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88" name="직사각형 87"/>
          <p:cNvSpPr/>
          <p:nvPr/>
        </p:nvSpPr>
        <p:spPr>
          <a:xfrm>
            <a:off x="3508628" y="2909885"/>
            <a:ext cx="4836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400" kern="0" dirty="0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2019</a:t>
            </a:r>
            <a:r>
              <a:rPr lang="ko-KR" altLang="en-US" sz="2400" kern="0" dirty="0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년 </a:t>
            </a:r>
            <a:r>
              <a:rPr lang="en-US" altLang="ko-KR" sz="2400" kern="0" dirty="0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07</a:t>
            </a:r>
            <a:r>
              <a:rPr lang="ko-KR" altLang="en-US" sz="2400" kern="0" dirty="0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월 </a:t>
            </a:r>
            <a:r>
              <a:rPr lang="en-US" altLang="ko-KR" sz="2400" kern="0" dirty="0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01</a:t>
            </a:r>
            <a:r>
              <a:rPr lang="ko-KR" altLang="en-US" sz="2400" kern="0" dirty="0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일 </a:t>
            </a:r>
            <a:r>
              <a:rPr lang="en-US" altLang="ko-KR" sz="2400" kern="0" dirty="0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~ </a:t>
            </a:r>
            <a:r>
              <a:rPr lang="ko-KR" altLang="en-US" sz="2400" kern="0" dirty="0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현재 </a:t>
            </a:r>
            <a:r>
              <a:rPr lang="ko-KR" altLang="en-US" sz="2400" kern="0" dirty="0" err="1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진행중</a:t>
            </a:r>
            <a:endParaRPr lang="en-US" altLang="ko-KR" sz="2400" kern="0" dirty="0">
              <a:solidFill>
                <a:sysClr val="windowText" lastClr="000000"/>
              </a:solidFill>
              <a:effectLst>
                <a:outerShdw blurRad="127000" algn="ctr" rotWithShape="0">
                  <a:sysClr val="window" lastClr="FFFFFF">
                    <a:alpha val="80000"/>
                  </a:sys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4113549" y="6599156"/>
            <a:ext cx="3963651" cy="2588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endParaRPr lang="ko-KR" altLang="en-US" sz="120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58676" y="398899"/>
            <a:ext cx="640752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atinLnBrk="0">
              <a:defRPr/>
            </a:pPr>
            <a:r>
              <a:rPr lang="en-US" altLang="ko-KR" sz="3200" kern="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‘</a:t>
            </a:r>
            <a:r>
              <a:rPr lang="ko-KR" altLang="en-US" sz="3200" kern="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나 </a:t>
            </a:r>
            <a:r>
              <a:rPr lang="ko-KR" altLang="en-US" sz="3200" kern="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어릴적</a:t>
            </a:r>
            <a:r>
              <a:rPr lang="ko-KR" altLang="en-US" sz="3200" kern="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꿈</a:t>
            </a:r>
            <a:r>
              <a:rPr lang="en-US" altLang="ko-KR" sz="3200" kern="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＇</a:t>
            </a:r>
            <a:r>
              <a:rPr lang="ko-KR" altLang="en-US" sz="3200" kern="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프로그램 활동 내용</a:t>
            </a:r>
            <a:endParaRPr lang="ko-KR" altLang="en-US" sz="3200" kern="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543328" y="3954810"/>
            <a:ext cx="1659167" cy="1017877"/>
            <a:chOff x="576234" y="1357298"/>
            <a:chExt cx="7920000" cy="1440000"/>
          </a:xfrm>
        </p:grpSpPr>
        <p:sp>
          <p:nvSpPr>
            <p:cNvPr id="31" name="직사각형 30"/>
            <p:cNvSpPr/>
            <p:nvPr/>
          </p:nvSpPr>
          <p:spPr>
            <a:xfrm>
              <a:off x="936234" y="1357298"/>
              <a:ext cx="7200000" cy="1440000"/>
            </a:xfrm>
            <a:prstGeom prst="rect">
              <a:avLst/>
            </a:prstGeom>
            <a:gradFill>
              <a:gsLst>
                <a:gs pos="0">
                  <a:sysClr val="window" lastClr="FFFFFF">
                    <a:alpha val="0"/>
                  </a:sysClr>
                </a:gs>
                <a:gs pos="50000">
                  <a:sysClr val="window" lastClr="FFFFFF">
                    <a:alpha val="5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cxnSp>
          <p:nvCxnSpPr>
            <p:cNvPr id="32" name="직선 연결선 31"/>
            <p:cNvCxnSpPr/>
            <p:nvPr/>
          </p:nvCxnSpPr>
          <p:spPr>
            <a:xfrm>
              <a:off x="576234" y="1357298"/>
              <a:ext cx="7920000" cy="1588"/>
            </a:xfrm>
            <a:prstGeom prst="line">
              <a:avLst/>
            </a:prstGeom>
            <a:noFill/>
            <a:ln w="38100" cap="flat" cmpd="sng" algn="ctr">
              <a:gradFill>
                <a:gsLst>
                  <a:gs pos="0">
                    <a:sysClr val="window" lastClr="FFFFFF">
                      <a:alpha val="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prstDash val="solid"/>
            </a:ln>
            <a:effectLst>
              <a:outerShdw blurRad="38100" dist="12700" dir="16200000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3" name="직선 연결선 32"/>
            <p:cNvCxnSpPr/>
            <p:nvPr/>
          </p:nvCxnSpPr>
          <p:spPr>
            <a:xfrm>
              <a:off x="576234" y="2795710"/>
              <a:ext cx="7920000" cy="1588"/>
            </a:xfrm>
            <a:prstGeom prst="line">
              <a:avLst/>
            </a:prstGeom>
            <a:noFill/>
            <a:ln w="38100" cap="flat" cmpd="sng" algn="ctr">
              <a:gradFill>
                <a:gsLst>
                  <a:gs pos="0">
                    <a:sysClr val="window" lastClr="FFFFFF">
                      <a:alpha val="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prstDash val="solid"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</p:cxnSp>
      </p:grpSp>
      <p:sp>
        <p:nvSpPr>
          <p:cNvPr id="34" name="직사각형 33"/>
          <p:cNvSpPr/>
          <p:nvPr/>
        </p:nvSpPr>
        <p:spPr>
          <a:xfrm>
            <a:off x="665025" y="4048250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400" b="1" kern="0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프로그램</a:t>
            </a:r>
            <a:endParaRPr lang="en-US" altLang="ko-KR" sz="2400" b="1" kern="0" dirty="0" smtClean="0">
              <a:solidFill>
                <a:sysClr val="windowText" lastClr="000000"/>
              </a:solidFill>
              <a:effectLst>
                <a:outerShdw blurRad="127000" algn="ctr" rotWithShape="0">
                  <a:sysClr val="window" lastClr="FFFFFF">
                    <a:alpha val="80000"/>
                  </a:sys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400" b="1" kern="0" dirty="0" smtClean="0">
                <a:solidFill>
                  <a:sysClr val="windowText" lastClr="000000"/>
                </a:solidFill>
                <a:effectLst>
                  <a:outerShdw blurRad="127000" algn="ctr" rotWithShape="0">
                    <a:sysClr val="window" lastClr="FFFFFF">
                      <a:alpha val="80000"/>
                    </a:sys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진행과정</a:t>
            </a:r>
            <a:endParaRPr lang="en-US" altLang="ko-KR" sz="2400" b="1" kern="0" dirty="0">
              <a:solidFill>
                <a:sysClr val="windowText" lastClr="000000"/>
              </a:solidFill>
              <a:effectLst>
                <a:outerShdw blurRad="127000" algn="ctr" rotWithShape="0">
                  <a:sysClr val="window" lastClr="FFFFFF">
                    <a:alpha val="80000"/>
                  </a:sys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2476278" y="3919495"/>
            <a:ext cx="8789214" cy="2439234"/>
            <a:chOff x="576234" y="1357298"/>
            <a:chExt cx="7920000" cy="1440000"/>
          </a:xfrm>
        </p:grpSpPr>
        <p:sp>
          <p:nvSpPr>
            <p:cNvPr id="36" name="직사각형 35"/>
            <p:cNvSpPr/>
            <p:nvPr/>
          </p:nvSpPr>
          <p:spPr>
            <a:xfrm>
              <a:off x="936234" y="1357298"/>
              <a:ext cx="7200000" cy="1440000"/>
            </a:xfrm>
            <a:prstGeom prst="rect">
              <a:avLst/>
            </a:prstGeom>
            <a:gradFill>
              <a:gsLst>
                <a:gs pos="0">
                  <a:sysClr val="window" lastClr="FFFFFF">
                    <a:alpha val="0"/>
                  </a:sysClr>
                </a:gs>
                <a:gs pos="50000">
                  <a:sysClr val="window" lastClr="FFFFFF">
                    <a:alpha val="5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endParaRPr lang="ko-KR" altLang="en-US" kern="0">
                <a:solidFill>
                  <a:sysClr val="window" lastClr="FFFFFF"/>
                </a:solidFill>
              </a:endParaRPr>
            </a:p>
          </p:txBody>
        </p:sp>
        <p:cxnSp>
          <p:nvCxnSpPr>
            <p:cNvPr id="37" name="직선 연결선 36"/>
            <p:cNvCxnSpPr/>
            <p:nvPr/>
          </p:nvCxnSpPr>
          <p:spPr>
            <a:xfrm>
              <a:off x="576234" y="1357298"/>
              <a:ext cx="7920000" cy="1588"/>
            </a:xfrm>
            <a:prstGeom prst="line">
              <a:avLst/>
            </a:prstGeom>
            <a:noFill/>
            <a:ln w="38100" cap="flat" cmpd="sng" algn="ctr">
              <a:gradFill>
                <a:gsLst>
                  <a:gs pos="0">
                    <a:sysClr val="window" lastClr="FFFFFF">
                      <a:alpha val="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prstDash val="solid"/>
            </a:ln>
            <a:effectLst>
              <a:outerShdw blurRad="38100" dist="12700" dir="16200000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38" name="직선 연결선 37"/>
            <p:cNvCxnSpPr/>
            <p:nvPr/>
          </p:nvCxnSpPr>
          <p:spPr>
            <a:xfrm>
              <a:off x="576234" y="2795710"/>
              <a:ext cx="7920000" cy="1588"/>
            </a:xfrm>
            <a:prstGeom prst="line">
              <a:avLst/>
            </a:prstGeom>
            <a:noFill/>
            <a:ln w="38100" cap="flat" cmpd="sng" algn="ctr">
              <a:gradFill>
                <a:gsLst>
                  <a:gs pos="0">
                    <a:sysClr val="window" lastClr="FFFFFF">
                      <a:alpha val="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prstDash val="solid"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39" name="그룹 1002"/>
          <p:cNvGrpSpPr/>
          <p:nvPr/>
        </p:nvGrpSpPr>
        <p:grpSpPr>
          <a:xfrm>
            <a:off x="3080999" y="4347313"/>
            <a:ext cx="8389704" cy="203287"/>
            <a:chOff x="392857" y="5639813"/>
            <a:chExt cx="9495024" cy="68544"/>
          </a:xfrm>
        </p:grpSpPr>
        <p:pic>
          <p:nvPicPr>
            <p:cNvPr id="40" name="Object 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-10800000">
              <a:off x="392857" y="5639813"/>
              <a:ext cx="9495024" cy="68544"/>
            </a:xfrm>
            <a:prstGeom prst="rect">
              <a:avLst/>
            </a:prstGeom>
          </p:spPr>
        </p:pic>
      </p:grpSp>
      <p:sp>
        <p:nvSpPr>
          <p:cNvPr id="43" name="Object 32"/>
          <p:cNvSpPr txBox="1"/>
          <p:nvPr/>
        </p:nvSpPr>
        <p:spPr>
          <a:xfrm>
            <a:off x="3306959" y="4242658"/>
            <a:ext cx="701674" cy="32052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2400" b="1" kern="0" spc="400" dirty="0">
                <a:solidFill>
                  <a:schemeClr val="bg1">
                    <a:lumMod val="50000"/>
                  </a:schemeClr>
                </a:solidFill>
                <a:latin typeface="양재블럭체" panose="02020603020101020101" pitchFamily="18" charset="-127"/>
                <a:ea typeface="양재블럭체" panose="02020603020101020101" pitchFamily="18" charset="-127"/>
                <a:cs typeface="여기어때 잘난체 OTF" pitchFamily="34" charset="0"/>
              </a:rPr>
              <a:t>01</a:t>
            </a:r>
            <a:endParaRPr lang="en-US" sz="1050" b="1" dirty="0">
              <a:solidFill>
                <a:schemeClr val="bg1">
                  <a:lumMod val="50000"/>
                </a:schemeClr>
              </a:solidFill>
              <a:latin typeface="양재블럭체" panose="02020603020101020101" pitchFamily="18" charset="-127"/>
              <a:ea typeface="양재블럭체" panose="02020603020101020101" pitchFamily="18" charset="-127"/>
            </a:endParaRPr>
          </a:p>
        </p:txBody>
      </p:sp>
      <p:sp>
        <p:nvSpPr>
          <p:cNvPr id="44" name="Object 33"/>
          <p:cNvSpPr txBox="1"/>
          <p:nvPr/>
        </p:nvSpPr>
        <p:spPr>
          <a:xfrm>
            <a:off x="5252763" y="4245387"/>
            <a:ext cx="701674" cy="289990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2400" b="1" kern="0" spc="400" dirty="0">
                <a:solidFill>
                  <a:schemeClr val="bg1">
                    <a:lumMod val="50000"/>
                  </a:schemeClr>
                </a:solidFill>
                <a:latin typeface="양재블럭체" panose="02020603020101020101" pitchFamily="18" charset="-127"/>
                <a:ea typeface="양재블럭체" panose="02020603020101020101" pitchFamily="18" charset="-127"/>
                <a:cs typeface="여기어때 잘난체 OTF" pitchFamily="34" charset="0"/>
              </a:rPr>
              <a:t>02</a:t>
            </a:r>
            <a:endParaRPr lang="en-US" sz="1050" b="1" dirty="0">
              <a:solidFill>
                <a:schemeClr val="bg1">
                  <a:lumMod val="50000"/>
                </a:schemeClr>
              </a:solidFill>
              <a:latin typeface="양재블럭체" panose="02020603020101020101" pitchFamily="18" charset="-127"/>
              <a:ea typeface="양재블럭체" panose="02020603020101020101" pitchFamily="18" charset="-127"/>
            </a:endParaRPr>
          </a:p>
        </p:txBody>
      </p:sp>
      <p:sp>
        <p:nvSpPr>
          <p:cNvPr id="45" name="Object 34"/>
          <p:cNvSpPr txBox="1"/>
          <p:nvPr/>
        </p:nvSpPr>
        <p:spPr>
          <a:xfrm>
            <a:off x="6997818" y="4245387"/>
            <a:ext cx="701674" cy="289990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2400" b="1" kern="0" spc="400" dirty="0">
                <a:solidFill>
                  <a:schemeClr val="bg1">
                    <a:lumMod val="50000"/>
                  </a:schemeClr>
                </a:solidFill>
                <a:latin typeface="양재블럭체" panose="02020603020101020101" pitchFamily="18" charset="-127"/>
                <a:ea typeface="양재블럭체" panose="02020603020101020101" pitchFamily="18" charset="-127"/>
                <a:cs typeface="여기어때 잘난체 OTF" pitchFamily="34" charset="0"/>
              </a:rPr>
              <a:t>03</a:t>
            </a:r>
            <a:endParaRPr lang="en-US" sz="1050" b="1" dirty="0">
              <a:solidFill>
                <a:schemeClr val="bg1">
                  <a:lumMod val="50000"/>
                </a:schemeClr>
              </a:solidFill>
              <a:latin typeface="양재블럭체" panose="02020603020101020101" pitchFamily="18" charset="-127"/>
              <a:ea typeface="양재블럭체" panose="02020603020101020101" pitchFamily="18" charset="-127"/>
            </a:endParaRPr>
          </a:p>
        </p:txBody>
      </p:sp>
      <p:sp>
        <p:nvSpPr>
          <p:cNvPr id="46" name="Object 35"/>
          <p:cNvSpPr txBox="1"/>
          <p:nvPr/>
        </p:nvSpPr>
        <p:spPr>
          <a:xfrm>
            <a:off x="8688648" y="4252568"/>
            <a:ext cx="701674" cy="349681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2400" b="1" kern="0" spc="400" dirty="0">
                <a:solidFill>
                  <a:schemeClr val="bg1">
                    <a:lumMod val="50000"/>
                  </a:schemeClr>
                </a:solidFill>
                <a:latin typeface="양재블럭체" panose="02020603020101020101" pitchFamily="18" charset="-127"/>
                <a:ea typeface="양재블럭체" panose="02020603020101020101" pitchFamily="18" charset="-127"/>
                <a:cs typeface="여기어때 잘난체 OTF" pitchFamily="34" charset="0"/>
              </a:rPr>
              <a:t>04</a:t>
            </a:r>
            <a:endParaRPr lang="en-US" sz="1050" b="1" dirty="0">
              <a:solidFill>
                <a:schemeClr val="bg1">
                  <a:lumMod val="50000"/>
                </a:schemeClr>
              </a:solidFill>
              <a:latin typeface="양재블럭체" panose="02020603020101020101" pitchFamily="18" charset="-127"/>
              <a:ea typeface="양재블럭체" panose="02020603020101020101" pitchFamily="18" charset="-127"/>
            </a:endParaRPr>
          </a:p>
        </p:txBody>
      </p:sp>
      <p:sp>
        <p:nvSpPr>
          <p:cNvPr id="47" name="Object 35"/>
          <p:cNvSpPr txBox="1"/>
          <p:nvPr/>
        </p:nvSpPr>
        <p:spPr>
          <a:xfrm>
            <a:off x="10424353" y="4242159"/>
            <a:ext cx="701674" cy="318500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2400" b="1" kern="0" spc="400" dirty="0" smtClean="0">
                <a:solidFill>
                  <a:schemeClr val="bg1">
                    <a:lumMod val="50000"/>
                  </a:schemeClr>
                </a:solidFill>
                <a:latin typeface="양재블럭체" panose="02020603020101020101" pitchFamily="18" charset="-127"/>
                <a:ea typeface="양재블럭체" panose="02020603020101020101" pitchFamily="18" charset="-127"/>
                <a:cs typeface="여기어때 잘난체 OTF" pitchFamily="34" charset="0"/>
              </a:rPr>
              <a:t>05</a:t>
            </a:r>
            <a:endParaRPr lang="en-US" sz="1050" b="1" dirty="0">
              <a:solidFill>
                <a:schemeClr val="bg1">
                  <a:lumMod val="50000"/>
                </a:schemeClr>
              </a:solidFill>
              <a:latin typeface="양재블럭체" panose="02020603020101020101" pitchFamily="18" charset="-127"/>
              <a:ea typeface="양재블럭체" panose="02020603020101020101" pitchFamily="18" charset="-127"/>
            </a:endParaRPr>
          </a:p>
        </p:txBody>
      </p:sp>
      <p:sp>
        <p:nvSpPr>
          <p:cNvPr id="48" name="Object 11"/>
          <p:cNvSpPr txBox="1"/>
          <p:nvPr/>
        </p:nvSpPr>
        <p:spPr>
          <a:xfrm>
            <a:off x="4347834" y="5183010"/>
            <a:ext cx="415242" cy="363886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kern="0" spc="-100" dirty="0">
                <a:solidFill>
                  <a:srgbClr val="000000"/>
                </a:solidFill>
                <a:latin typeface="여기어때 잘난체 OTF" pitchFamily="34" charset="0"/>
                <a:cs typeface="여기어때 잘난체 OTF" pitchFamily="34" charset="0"/>
              </a:rPr>
              <a:t>&gt;</a:t>
            </a:r>
            <a:endParaRPr lang="en-US" sz="1050" dirty="0"/>
          </a:p>
        </p:txBody>
      </p:sp>
      <p:sp>
        <p:nvSpPr>
          <p:cNvPr id="49" name="Object 13"/>
          <p:cNvSpPr txBox="1"/>
          <p:nvPr/>
        </p:nvSpPr>
        <p:spPr>
          <a:xfrm>
            <a:off x="2972218" y="5134791"/>
            <a:ext cx="1468762" cy="366084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2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욕구조사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Object 30"/>
          <p:cNvSpPr txBox="1"/>
          <p:nvPr/>
        </p:nvSpPr>
        <p:spPr>
          <a:xfrm>
            <a:off x="6294050" y="5238421"/>
            <a:ext cx="350647" cy="363886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kern="0" spc="-100" dirty="0">
                <a:solidFill>
                  <a:srgbClr val="000000"/>
                </a:solidFill>
                <a:latin typeface="여기어때 잘난체 OTF" pitchFamily="34" charset="0"/>
                <a:cs typeface="여기어때 잘난체 OTF" pitchFamily="34" charset="0"/>
              </a:rPr>
              <a:t>&gt;</a:t>
            </a:r>
            <a:endParaRPr lang="en-US" sz="1050" dirty="0"/>
          </a:p>
        </p:txBody>
      </p:sp>
      <p:sp>
        <p:nvSpPr>
          <p:cNvPr id="51" name="Object 31"/>
          <p:cNvSpPr txBox="1"/>
          <p:nvPr/>
        </p:nvSpPr>
        <p:spPr>
          <a:xfrm>
            <a:off x="8054052" y="5238421"/>
            <a:ext cx="301749" cy="363886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kern="0" spc="-100" dirty="0">
                <a:solidFill>
                  <a:srgbClr val="000000"/>
                </a:solidFill>
                <a:latin typeface="여기어때 잘난체 OTF" pitchFamily="34" charset="0"/>
                <a:cs typeface="여기어때 잘난체 OTF" pitchFamily="34" charset="0"/>
              </a:rPr>
              <a:t>&gt;</a:t>
            </a:r>
            <a:endParaRPr lang="en-US" sz="1050" dirty="0"/>
          </a:p>
        </p:txBody>
      </p:sp>
      <p:sp>
        <p:nvSpPr>
          <p:cNvPr id="60" name="Object 37"/>
          <p:cNvSpPr txBox="1"/>
          <p:nvPr/>
        </p:nvSpPr>
        <p:spPr>
          <a:xfrm>
            <a:off x="4855759" y="5054594"/>
            <a:ext cx="1480172" cy="870113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</a:t>
            </a:r>
            <a:endParaRPr lang="en-US" altLang="ko-KR" sz="2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/>
            <a:r>
              <a:rPr lang="ko-KR" altLang="en-US" sz="2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계획수립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" name="Object 39"/>
          <p:cNvSpPr txBox="1"/>
          <p:nvPr/>
        </p:nvSpPr>
        <p:spPr>
          <a:xfrm>
            <a:off x="6536974" y="5077214"/>
            <a:ext cx="1549325" cy="774176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2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</a:t>
            </a:r>
            <a:endParaRPr lang="en-US" altLang="ko-KR" sz="24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2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진행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2" name="Object 41"/>
          <p:cNvSpPr txBox="1"/>
          <p:nvPr/>
        </p:nvSpPr>
        <p:spPr>
          <a:xfrm>
            <a:off x="8303472" y="5105261"/>
            <a:ext cx="1276030" cy="76455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2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만족도 </a:t>
            </a:r>
            <a:endParaRPr lang="en-US" altLang="ko-KR" sz="240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2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조사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3" name="Object 41"/>
          <p:cNvSpPr txBox="1"/>
          <p:nvPr/>
        </p:nvSpPr>
        <p:spPr>
          <a:xfrm>
            <a:off x="9999446" y="5075254"/>
            <a:ext cx="1468104" cy="773642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2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</a:t>
            </a:r>
            <a:endParaRPr lang="en-US" altLang="ko-KR" sz="24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24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평가</a:t>
            </a:r>
            <a:endParaRPr lang="en-US" sz="2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2" name="Object 31"/>
          <p:cNvSpPr txBox="1"/>
          <p:nvPr/>
        </p:nvSpPr>
        <p:spPr>
          <a:xfrm>
            <a:off x="9654122" y="5238421"/>
            <a:ext cx="270704" cy="363886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kern="0" spc="-100" dirty="0">
                <a:solidFill>
                  <a:srgbClr val="000000"/>
                </a:solidFill>
                <a:latin typeface="여기어때 잘난체 OTF" pitchFamily="34" charset="0"/>
                <a:cs typeface="여기어때 잘난체 OTF" pitchFamily="34" charset="0"/>
              </a:rPr>
              <a:t>&gt;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18558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제목 5"/>
          <p:cNvSpPr txBox="1">
            <a:spLocks/>
          </p:cNvSpPr>
          <p:nvPr/>
        </p:nvSpPr>
        <p:spPr>
          <a:xfrm>
            <a:off x="0" y="84829"/>
            <a:ext cx="3306959" cy="695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 내용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3462473" y="119855"/>
            <a:ext cx="8520048" cy="778346"/>
            <a:chOff x="576234" y="1357298"/>
            <a:chExt cx="7920000" cy="1440000"/>
          </a:xfrm>
        </p:grpSpPr>
        <p:cxnSp>
          <p:nvCxnSpPr>
            <p:cNvPr id="26" name="직선 연결선 25"/>
            <p:cNvCxnSpPr/>
            <p:nvPr/>
          </p:nvCxnSpPr>
          <p:spPr>
            <a:xfrm>
              <a:off x="576234" y="1357298"/>
              <a:ext cx="7920000" cy="1588"/>
            </a:xfrm>
            <a:prstGeom prst="line">
              <a:avLst/>
            </a:prstGeom>
            <a:noFill/>
            <a:ln w="38100" cap="flat" cmpd="sng" algn="ctr">
              <a:gradFill>
                <a:gsLst>
                  <a:gs pos="0">
                    <a:sysClr val="window" lastClr="FFFFFF">
                      <a:alpha val="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prstDash val="solid"/>
            </a:ln>
            <a:effectLst>
              <a:outerShdw blurRad="38100" dist="12700" dir="16200000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7" name="직선 연결선 26"/>
            <p:cNvCxnSpPr/>
            <p:nvPr/>
          </p:nvCxnSpPr>
          <p:spPr>
            <a:xfrm>
              <a:off x="576234" y="2795710"/>
              <a:ext cx="7920000" cy="1588"/>
            </a:xfrm>
            <a:prstGeom prst="line">
              <a:avLst/>
            </a:prstGeom>
            <a:noFill/>
            <a:ln w="38100" cap="flat" cmpd="sng" algn="ctr">
              <a:gradFill>
                <a:gsLst>
                  <a:gs pos="0">
                    <a:sysClr val="window" lastClr="FFFFFF">
                      <a:alpha val="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prstDash val="solid"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</p:cxnSp>
      </p:grpSp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6666" r="21110" b="6666"/>
          <a:stretch/>
        </p:blipFill>
        <p:spPr>
          <a:xfrm rot="10800000">
            <a:off x="167022" y="1076176"/>
            <a:ext cx="4404387" cy="5298120"/>
          </a:xfrm>
          <a:prstGeom prst="rect">
            <a:avLst/>
          </a:prstGeom>
        </p:spPr>
      </p:pic>
      <p:grpSp>
        <p:nvGrpSpPr>
          <p:cNvPr id="36" name="그룹 35"/>
          <p:cNvGrpSpPr/>
          <p:nvPr/>
        </p:nvGrpSpPr>
        <p:grpSpPr>
          <a:xfrm>
            <a:off x="4957649" y="1028448"/>
            <a:ext cx="3309266" cy="2647813"/>
            <a:chOff x="3801240" y="6906103"/>
            <a:chExt cx="3025929" cy="2928753"/>
          </a:xfrm>
        </p:grpSpPr>
        <p:grpSp>
          <p:nvGrpSpPr>
            <p:cNvPr id="37" name="그룹 36"/>
            <p:cNvGrpSpPr/>
            <p:nvPr/>
          </p:nvGrpSpPr>
          <p:grpSpPr>
            <a:xfrm>
              <a:off x="3801240" y="6906103"/>
              <a:ext cx="3025929" cy="2928753"/>
              <a:chOff x="4365723" y="4347054"/>
              <a:chExt cx="3025929" cy="2928753"/>
            </a:xfrm>
          </p:grpSpPr>
          <p:pic>
            <p:nvPicPr>
              <p:cNvPr id="39" name="Object 10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365723" y="4347054"/>
                <a:ext cx="3025929" cy="2928753"/>
              </a:xfrm>
              <a:prstGeom prst="rect">
                <a:avLst/>
              </a:prstGeom>
            </p:spPr>
          </p:pic>
        </p:grp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8934" y="7513256"/>
              <a:ext cx="2584298" cy="1801415"/>
            </a:xfrm>
            <a:prstGeom prst="rect">
              <a:avLst/>
            </a:prstGeom>
          </p:spPr>
        </p:pic>
      </p:grpSp>
      <p:grpSp>
        <p:nvGrpSpPr>
          <p:cNvPr id="40" name="그룹 39"/>
          <p:cNvGrpSpPr/>
          <p:nvPr/>
        </p:nvGrpSpPr>
        <p:grpSpPr>
          <a:xfrm>
            <a:off x="8673255" y="993652"/>
            <a:ext cx="3309266" cy="2682609"/>
            <a:chOff x="7783166" y="6971926"/>
            <a:chExt cx="3025929" cy="2928753"/>
          </a:xfrm>
        </p:grpSpPr>
        <p:grpSp>
          <p:nvGrpSpPr>
            <p:cNvPr id="41" name="그룹 40"/>
            <p:cNvGrpSpPr/>
            <p:nvPr/>
          </p:nvGrpSpPr>
          <p:grpSpPr>
            <a:xfrm>
              <a:off x="7783166" y="6971926"/>
              <a:ext cx="3025929" cy="2928753"/>
              <a:chOff x="495406" y="4736453"/>
              <a:chExt cx="3025929" cy="2928753"/>
            </a:xfrm>
          </p:grpSpPr>
          <p:pic>
            <p:nvPicPr>
              <p:cNvPr id="43" name="Object 7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95406" y="4736453"/>
                <a:ext cx="3025929" cy="2928753"/>
              </a:xfrm>
              <a:prstGeom prst="rect">
                <a:avLst/>
              </a:prstGeom>
            </p:spPr>
          </p:pic>
        </p:grpSp>
        <p:pic>
          <p:nvPicPr>
            <p:cNvPr id="42" name="그림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220" y="7531208"/>
              <a:ext cx="2647977" cy="1794291"/>
            </a:xfrm>
            <a:prstGeom prst="rect">
              <a:avLst/>
            </a:prstGeom>
          </p:spPr>
        </p:pic>
      </p:grpSp>
      <p:grpSp>
        <p:nvGrpSpPr>
          <p:cNvPr id="44" name="그룹 43"/>
          <p:cNvGrpSpPr/>
          <p:nvPr/>
        </p:nvGrpSpPr>
        <p:grpSpPr>
          <a:xfrm>
            <a:off x="4957649" y="3758966"/>
            <a:ext cx="3281848" cy="2615330"/>
            <a:chOff x="4765252" y="3457164"/>
            <a:chExt cx="3765023" cy="3669003"/>
          </a:xfrm>
        </p:grpSpPr>
        <p:grpSp>
          <p:nvGrpSpPr>
            <p:cNvPr id="45" name="그룹 44"/>
            <p:cNvGrpSpPr/>
            <p:nvPr/>
          </p:nvGrpSpPr>
          <p:grpSpPr>
            <a:xfrm>
              <a:off x="4765252" y="3457164"/>
              <a:ext cx="3765023" cy="3669003"/>
              <a:chOff x="6750094" y="4736453"/>
              <a:chExt cx="3025929" cy="2928753"/>
            </a:xfrm>
          </p:grpSpPr>
          <p:pic>
            <p:nvPicPr>
              <p:cNvPr id="47" name="Object 13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750094" y="4736453"/>
                <a:ext cx="3025929" cy="2928753"/>
              </a:xfrm>
              <a:prstGeom prst="rect">
                <a:avLst/>
              </a:prstGeom>
            </p:spPr>
          </p:pic>
        </p:grpSp>
        <p:pic>
          <p:nvPicPr>
            <p:cNvPr id="46" name="그림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0393" y="4215010"/>
              <a:ext cx="3259032" cy="2300090"/>
            </a:xfrm>
            <a:prstGeom prst="rect">
              <a:avLst/>
            </a:prstGeom>
          </p:spPr>
        </p:pic>
      </p:grpSp>
      <p:grpSp>
        <p:nvGrpSpPr>
          <p:cNvPr id="48" name="그룹 47"/>
          <p:cNvGrpSpPr/>
          <p:nvPr/>
        </p:nvGrpSpPr>
        <p:grpSpPr>
          <a:xfrm>
            <a:off x="8625736" y="3726483"/>
            <a:ext cx="3268995" cy="2647813"/>
            <a:chOff x="9512460" y="3586347"/>
            <a:chExt cx="3724142" cy="3539820"/>
          </a:xfrm>
        </p:grpSpPr>
        <p:grpSp>
          <p:nvGrpSpPr>
            <p:cNvPr id="49" name="그룹 48"/>
            <p:cNvGrpSpPr/>
            <p:nvPr/>
          </p:nvGrpSpPr>
          <p:grpSpPr>
            <a:xfrm>
              <a:off x="9512460" y="3586347"/>
              <a:ext cx="3724142" cy="3539820"/>
              <a:chOff x="3629892" y="4357882"/>
              <a:chExt cx="3025929" cy="2928753"/>
            </a:xfrm>
          </p:grpSpPr>
          <p:pic>
            <p:nvPicPr>
              <p:cNvPr id="51" name="Object 10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629892" y="4357882"/>
                <a:ext cx="3025929" cy="2928753"/>
              </a:xfrm>
              <a:prstGeom prst="rect">
                <a:avLst/>
              </a:prstGeom>
            </p:spPr>
          </p:pic>
        </p:grp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9800" y="4305301"/>
              <a:ext cx="3124200" cy="2209800"/>
            </a:xfrm>
            <a:prstGeom prst="rect">
              <a:avLst/>
            </a:prstGeom>
          </p:spPr>
        </p:pic>
      </p:grpSp>
      <p:sp>
        <p:nvSpPr>
          <p:cNvPr id="25" name="모서리가 둥근 직사각형 24"/>
          <p:cNvSpPr/>
          <p:nvPr/>
        </p:nvSpPr>
        <p:spPr>
          <a:xfrm>
            <a:off x="4113549" y="6599156"/>
            <a:ext cx="3963651" cy="2588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endParaRPr lang="ko-KR" altLang="en-US" sz="1200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98140" y="17398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atinLnBrk="0">
              <a:defRPr/>
            </a:pPr>
            <a:r>
              <a:rPr lang="ko-KR" altLang="en-US" sz="4400" b="1" kern="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욕구조사</a:t>
            </a:r>
            <a:endParaRPr lang="ko-KR" altLang="en-US" sz="4400" b="1" kern="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4716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제목 5"/>
          <p:cNvSpPr txBox="1">
            <a:spLocks/>
          </p:cNvSpPr>
          <p:nvPr/>
        </p:nvSpPr>
        <p:spPr>
          <a:xfrm>
            <a:off x="0" y="84829"/>
            <a:ext cx="3306959" cy="695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 내용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3462473" y="119855"/>
            <a:ext cx="8520048" cy="778346"/>
            <a:chOff x="576234" y="1357298"/>
            <a:chExt cx="7920000" cy="1440000"/>
          </a:xfrm>
        </p:grpSpPr>
        <p:cxnSp>
          <p:nvCxnSpPr>
            <p:cNvPr id="26" name="직선 연결선 25"/>
            <p:cNvCxnSpPr/>
            <p:nvPr/>
          </p:nvCxnSpPr>
          <p:spPr>
            <a:xfrm>
              <a:off x="576234" y="1357298"/>
              <a:ext cx="7920000" cy="1588"/>
            </a:xfrm>
            <a:prstGeom prst="line">
              <a:avLst/>
            </a:prstGeom>
            <a:noFill/>
            <a:ln w="38100" cap="flat" cmpd="sng" algn="ctr">
              <a:gradFill>
                <a:gsLst>
                  <a:gs pos="0">
                    <a:sysClr val="window" lastClr="FFFFFF">
                      <a:alpha val="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prstDash val="solid"/>
            </a:ln>
            <a:effectLst>
              <a:outerShdw blurRad="38100" dist="12700" dir="16200000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27" name="직선 연결선 26"/>
            <p:cNvCxnSpPr/>
            <p:nvPr/>
          </p:nvCxnSpPr>
          <p:spPr>
            <a:xfrm>
              <a:off x="576234" y="2795710"/>
              <a:ext cx="7920000" cy="1588"/>
            </a:xfrm>
            <a:prstGeom prst="line">
              <a:avLst/>
            </a:prstGeom>
            <a:noFill/>
            <a:ln w="38100" cap="flat" cmpd="sng" algn="ctr">
              <a:gradFill>
                <a:gsLst>
                  <a:gs pos="0">
                    <a:sysClr val="window" lastClr="FFFFFF">
                      <a:alpha val="0"/>
                    </a:sysClr>
                  </a:gs>
                  <a:gs pos="50000">
                    <a:sysClr val="window" lastClr="FFFFFF"/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0" scaled="0"/>
              </a:gradFill>
              <a:prstDash val="solid"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25" name="그룹 24"/>
          <p:cNvGrpSpPr/>
          <p:nvPr/>
        </p:nvGrpSpPr>
        <p:grpSpPr>
          <a:xfrm>
            <a:off x="78031" y="967411"/>
            <a:ext cx="2859347" cy="5565912"/>
            <a:chOff x="521677" y="2808544"/>
            <a:chExt cx="4160425" cy="5611556"/>
          </a:xfrm>
        </p:grpSpPr>
        <p:pic>
          <p:nvPicPr>
            <p:cNvPr id="28" name="Object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677" y="2808544"/>
              <a:ext cx="4160425" cy="5611556"/>
            </a:xfrm>
            <a:prstGeom prst="rect">
              <a:avLst/>
            </a:prstGeom>
          </p:spPr>
        </p:pic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176" y="3923845"/>
              <a:ext cx="3535046" cy="3475905"/>
            </a:xfrm>
            <a:prstGeom prst="rect">
              <a:avLst/>
            </a:prstGeom>
          </p:spPr>
        </p:pic>
      </p:grpSp>
      <p:sp>
        <p:nvSpPr>
          <p:cNvPr id="30" name="Object 20"/>
          <p:cNvSpPr txBox="1"/>
          <p:nvPr/>
        </p:nvSpPr>
        <p:spPr>
          <a:xfrm>
            <a:off x="474749" y="5752475"/>
            <a:ext cx="2057400" cy="670103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3200" kern="0" spc="-3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HE렛츠스마일R" pitchFamily="34" charset="0"/>
              </a:rPr>
              <a:t>요리사</a:t>
            </a:r>
            <a:endParaRPr lang="en-US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3157970" y="967409"/>
            <a:ext cx="2859347" cy="5565912"/>
            <a:chOff x="9414237" y="2856926"/>
            <a:chExt cx="3724142" cy="3539820"/>
          </a:xfrm>
        </p:grpSpPr>
        <p:grpSp>
          <p:nvGrpSpPr>
            <p:cNvPr id="32" name="그룹 31"/>
            <p:cNvGrpSpPr/>
            <p:nvPr/>
          </p:nvGrpSpPr>
          <p:grpSpPr>
            <a:xfrm>
              <a:off x="9414237" y="2856926"/>
              <a:ext cx="3724142" cy="3539820"/>
              <a:chOff x="3629892" y="4357882"/>
              <a:chExt cx="3025929" cy="2928753"/>
            </a:xfrm>
          </p:grpSpPr>
          <p:pic>
            <p:nvPicPr>
              <p:cNvPr id="52" name="Object 1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629892" y="4357882"/>
                <a:ext cx="3025929" cy="2928753"/>
              </a:xfrm>
              <a:prstGeom prst="rect">
                <a:avLst/>
              </a:prstGeom>
            </p:spPr>
          </p:pic>
        </p:grpSp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589" y="3547239"/>
              <a:ext cx="3177211" cy="2205861"/>
            </a:xfrm>
            <a:prstGeom prst="rect">
              <a:avLst/>
            </a:prstGeom>
          </p:spPr>
        </p:pic>
      </p:grpSp>
      <p:sp>
        <p:nvSpPr>
          <p:cNvPr id="53" name="Object 20"/>
          <p:cNvSpPr txBox="1"/>
          <p:nvPr/>
        </p:nvSpPr>
        <p:spPr>
          <a:xfrm>
            <a:off x="3317556" y="5803323"/>
            <a:ext cx="2591579" cy="685800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3200" kern="0" spc="-3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패션 디자이너</a:t>
            </a:r>
            <a:endParaRPr lang="en-US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6243816" y="967409"/>
            <a:ext cx="2808477" cy="5565912"/>
            <a:chOff x="4879071" y="2818256"/>
            <a:chExt cx="3985174" cy="5601844"/>
          </a:xfrm>
        </p:grpSpPr>
        <p:pic>
          <p:nvPicPr>
            <p:cNvPr id="55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79071" y="2818256"/>
              <a:ext cx="3985174" cy="5601844"/>
            </a:xfrm>
            <a:prstGeom prst="rect">
              <a:avLst/>
            </a:prstGeom>
          </p:spPr>
        </p:pic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13" y="3909121"/>
              <a:ext cx="3387112" cy="3475460"/>
            </a:xfrm>
            <a:prstGeom prst="rect">
              <a:avLst/>
            </a:prstGeom>
          </p:spPr>
        </p:pic>
      </p:grpSp>
      <p:sp>
        <p:nvSpPr>
          <p:cNvPr id="57" name="Object 20"/>
          <p:cNvSpPr txBox="1"/>
          <p:nvPr/>
        </p:nvSpPr>
        <p:spPr>
          <a:xfrm>
            <a:off x="6874806" y="5785898"/>
            <a:ext cx="1576955" cy="685800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3200" kern="0" spc="-3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가수</a:t>
            </a:r>
            <a:endParaRPr lang="en-US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8" name="그룹 57"/>
          <p:cNvGrpSpPr/>
          <p:nvPr/>
        </p:nvGrpSpPr>
        <p:grpSpPr>
          <a:xfrm>
            <a:off x="9278259" y="958673"/>
            <a:ext cx="2780508" cy="5537450"/>
            <a:chOff x="2590800" y="6671439"/>
            <a:chExt cx="3886200" cy="3348861"/>
          </a:xfrm>
        </p:grpSpPr>
        <p:grpSp>
          <p:nvGrpSpPr>
            <p:cNvPr id="59" name="그룹 58"/>
            <p:cNvGrpSpPr/>
            <p:nvPr/>
          </p:nvGrpSpPr>
          <p:grpSpPr>
            <a:xfrm>
              <a:off x="2590800" y="6671439"/>
              <a:ext cx="3886200" cy="3348861"/>
              <a:chOff x="3629892" y="4357882"/>
              <a:chExt cx="3025929" cy="2928753"/>
            </a:xfrm>
          </p:grpSpPr>
          <p:pic>
            <p:nvPicPr>
              <p:cNvPr id="61" name="Object 1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629892" y="4357882"/>
                <a:ext cx="3025929" cy="2928753"/>
              </a:xfrm>
              <a:prstGeom prst="rect">
                <a:avLst/>
              </a:prstGeom>
            </p:spPr>
          </p:pic>
        </p:grpSp>
        <p:pic>
          <p:nvPicPr>
            <p:cNvPr id="60" name="그림 5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9112" y="7364052"/>
              <a:ext cx="3273088" cy="2033555"/>
            </a:xfrm>
            <a:prstGeom prst="rect">
              <a:avLst/>
            </a:prstGeom>
          </p:spPr>
        </p:pic>
      </p:grpSp>
      <p:sp>
        <p:nvSpPr>
          <p:cNvPr id="62" name="Object 20"/>
          <p:cNvSpPr txBox="1"/>
          <p:nvPr/>
        </p:nvSpPr>
        <p:spPr>
          <a:xfrm>
            <a:off x="9584081" y="5749828"/>
            <a:ext cx="2168864" cy="713636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3200" kern="0" spc="-30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소방관</a:t>
            </a:r>
            <a:endParaRPr lang="en-US" sz="3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4113549" y="6599156"/>
            <a:ext cx="3963651" cy="2588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endParaRPr lang="ko-KR" altLang="en-US" sz="120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15092" y="16336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atinLnBrk="0">
              <a:defRPr/>
            </a:pPr>
            <a:r>
              <a:rPr lang="ko-KR" altLang="en-US" sz="4400" b="1" kern="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진행활동</a:t>
            </a:r>
            <a:endParaRPr lang="ko-KR" altLang="en-US" sz="4400" b="1" kern="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5795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519</Words>
  <Application>Microsoft Office PowerPoint</Application>
  <PresentationFormat>와이드스크린</PresentationFormat>
  <Paragraphs>133</Paragraphs>
  <Slides>12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12</vt:i4>
      </vt:variant>
    </vt:vector>
  </HeadingPairs>
  <TitlesOfParts>
    <vt:vector size="30" baseType="lpstr">
      <vt:lpstr>?? ??</vt:lpstr>
      <vt:lpstr>G마켓 산스 Light</vt:lpstr>
      <vt:lpstr>G마켓 산스 Medium</vt:lpstr>
      <vt:lpstr>HY견고딕</vt:lpstr>
      <vt:lpstr>Pottery Barn</vt:lpstr>
      <vt:lpstr>THE렛츠스마일R</vt:lpstr>
      <vt:lpstr>굴림</vt:lpstr>
      <vt:lpstr>로커스상상고딕</vt:lpstr>
      <vt:lpstr>맑은 고딕</vt:lpstr>
      <vt:lpstr>맑은 고딕 Semilight</vt:lpstr>
      <vt:lpstr>양재블럭체</vt:lpstr>
      <vt:lpstr>여기어때 잘난체 OTF</vt:lpstr>
      <vt:lpstr>Arial</vt:lpstr>
      <vt:lpstr>Calibri</vt:lpstr>
      <vt:lpstr>Wingdings</vt:lpstr>
      <vt:lpstr>1_Office 테마</vt:lpstr>
      <vt:lpstr>Office Theme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목적 및 기대효과</vt:lpstr>
      <vt:lpstr>PowerPoint 프레젠테이션</vt:lpstr>
      <vt:lpstr>PowerPoint 프레젠테이션</vt:lpstr>
      <vt:lpstr>PowerPoint 프레젠테이션</vt:lpstr>
      <vt:lpstr>PowerPoint 프레젠테이션</vt:lpstr>
      <vt:lpstr>프로그램 평가</vt:lpstr>
      <vt:lpstr>프로그램 평가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USER</cp:lastModifiedBy>
  <cp:revision>33</cp:revision>
  <dcterms:created xsi:type="dcterms:W3CDTF">2020-09-16T08:23:42Z</dcterms:created>
  <dcterms:modified xsi:type="dcterms:W3CDTF">2020-10-19T01:05:32Z</dcterms:modified>
</cp:coreProperties>
</file>