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283" r:id="rId2"/>
    <p:sldId id="294" r:id="rId3"/>
    <p:sldId id="307" r:id="rId4"/>
    <p:sldId id="305" r:id="rId5"/>
    <p:sldId id="317" r:id="rId6"/>
    <p:sldId id="308" r:id="rId7"/>
    <p:sldId id="326" r:id="rId8"/>
    <p:sldId id="327" r:id="rId9"/>
    <p:sldId id="328" r:id="rId10"/>
    <p:sldId id="312" r:id="rId11"/>
    <p:sldId id="313" r:id="rId12"/>
    <p:sldId id="322" r:id="rId13"/>
    <p:sldId id="325" r:id="rId14"/>
    <p:sldId id="331" r:id="rId15"/>
    <p:sldId id="319" r:id="rId16"/>
  </p:sldIdLst>
  <p:sldSz cx="9144000" cy="6858000" type="screen4x3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525" autoAdjust="0"/>
    <p:restoredTop sz="92084" autoAdjust="0"/>
  </p:normalViewPr>
  <p:slideViewPr>
    <p:cSldViewPr>
      <p:cViewPr varScale="1">
        <p:scale>
          <a:sx n="102" d="100"/>
          <a:sy n="102" d="100"/>
        </p:scale>
        <p:origin x="142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6월</c:v>
                </c:pt>
                <c:pt idx="1">
                  <c:v>7월</c:v>
                </c:pt>
                <c:pt idx="2">
                  <c:v>8월</c:v>
                </c:pt>
                <c:pt idx="3">
                  <c:v>9월</c:v>
                </c:pt>
                <c:pt idx="4">
                  <c:v>10월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</c:v>
                </c:pt>
                <c:pt idx="1">
                  <c:v>17</c:v>
                </c:pt>
                <c:pt idx="2">
                  <c:v>20</c:v>
                </c:pt>
                <c:pt idx="3">
                  <c:v>19</c:v>
                </c:pt>
                <c:pt idx="4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CE-470F-BE36-5CC1A00073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6450944"/>
        <c:axId val="217760512"/>
      </c:lineChart>
      <c:catAx>
        <c:axId val="19645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7760512"/>
        <c:crosses val="autoZero"/>
        <c:auto val="1"/>
        <c:lblAlgn val="ctr"/>
        <c:lblOffset val="100"/>
        <c:noMultiLvlLbl val="0"/>
      </c:catAx>
      <c:valAx>
        <c:axId val="21776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96450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320954417763125E-2"/>
          <c:y val="8.5465702223562506E-2"/>
          <c:w val="0.86458672250702306"/>
          <c:h val="0.78481193888509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4월</c:v>
                </c:pt>
                <c:pt idx="1">
                  <c:v>5월</c:v>
                </c:pt>
                <c:pt idx="2">
                  <c:v>6월</c:v>
                </c:pt>
                <c:pt idx="3">
                  <c:v>7월</c:v>
                </c:pt>
                <c:pt idx="4">
                  <c:v>8월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21</c:v>
                </c:pt>
                <c:pt idx="1">
                  <c:v>21</c:v>
                </c:pt>
                <c:pt idx="2">
                  <c:v>22</c:v>
                </c:pt>
                <c:pt idx="3">
                  <c:v>22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17-47B3-8FD5-21ECBD86167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3972352"/>
        <c:axId val="93973888"/>
      </c:lineChart>
      <c:catAx>
        <c:axId val="9397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93973888"/>
        <c:crosses val="autoZero"/>
        <c:auto val="1"/>
        <c:lblAlgn val="ctr"/>
        <c:lblOffset val="100"/>
        <c:noMultiLvlLbl val="0"/>
      </c:catAx>
      <c:valAx>
        <c:axId val="93973888"/>
        <c:scaling>
          <c:orientation val="minMax"/>
          <c:max val="2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93972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72C478-A3AC-412C-900C-37D8699880A2}" type="doc">
      <dgm:prSet loTypeId="urn:microsoft.com/office/officeart/2005/8/layout/hList1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pPr latinLnBrk="1"/>
          <a:endParaRPr lang="ko-KR" altLang="en-US"/>
        </a:p>
      </dgm:t>
    </dgm:pt>
    <dgm:pt modelId="{FDA86DF0-AB18-40D3-98D1-038985F3107F}">
      <dgm:prSet phldrT="[텍스트]" custT="1"/>
      <dgm:spPr/>
      <dgm:t>
        <a:bodyPr/>
        <a:lstStyle/>
        <a:p>
          <a:pPr latinLnBrk="1"/>
          <a:r>
            <a:rPr lang="ko-KR" altLang="en-US" sz="2800" smtClean="0"/>
            <a:t>효과</a:t>
          </a:r>
          <a:endParaRPr lang="ko-KR" altLang="en-US" sz="2800" dirty="0"/>
        </a:p>
      </dgm:t>
    </dgm:pt>
    <dgm:pt modelId="{2E1C3D48-7D3F-4510-89E4-C9215EB178B7}" type="parTrans" cxnId="{D3996396-08F3-4436-B32F-4C752E5288D3}">
      <dgm:prSet/>
      <dgm:spPr/>
      <dgm:t>
        <a:bodyPr/>
        <a:lstStyle/>
        <a:p>
          <a:pPr latinLnBrk="1"/>
          <a:endParaRPr lang="ko-KR" altLang="en-US"/>
        </a:p>
      </dgm:t>
    </dgm:pt>
    <dgm:pt modelId="{918DF3AE-E29B-4943-B438-CDC3E18B876E}" type="sibTrans" cxnId="{D3996396-08F3-4436-B32F-4C752E5288D3}">
      <dgm:prSet/>
      <dgm:spPr/>
      <dgm:t>
        <a:bodyPr/>
        <a:lstStyle/>
        <a:p>
          <a:pPr latinLnBrk="1"/>
          <a:endParaRPr lang="ko-KR" altLang="en-US"/>
        </a:p>
      </dgm:t>
    </dgm:pt>
    <dgm:pt modelId="{B5018952-7D52-4EB2-A7AE-91215170E91F}">
      <dgm:prSet phldrT="[텍스트]"/>
      <dgm:spPr/>
      <dgm:t>
        <a:bodyPr/>
        <a:lstStyle/>
        <a:p>
          <a:pPr latinLnBrk="1"/>
          <a:r>
            <a:rPr lang="ko-KR" altLang="en-US" dirty="0" smtClean="0"/>
            <a:t>삶의 질 향상 </a:t>
          </a:r>
          <a:endParaRPr lang="ko-KR" altLang="en-US" dirty="0"/>
        </a:p>
      </dgm:t>
    </dgm:pt>
    <dgm:pt modelId="{67F9768A-B311-4A18-BB9A-35CC7AF9EDF0}" type="parTrans" cxnId="{E8BDAF51-4B90-4134-A18A-DCF02D8A690A}">
      <dgm:prSet/>
      <dgm:spPr/>
      <dgm:t>
        <a:bodyPr/>
        <a:lstStyle/>
        <a:p>
          <a:pPr latinLnBrk="1"/>
          <a:endParaRPr lang="ko-KR" altLang="en-US"/>
        </a:p>
      </dgm:t>
    </dgm:pt>
    <dgm:pt modelId="{CE5CC76B-2D1D-4B50-A00F-8BD288D2C8B2}" type="sibTrans" cxnId="{E8BDAF51-4B90-4134-A18A-DCF02D8A690A}">
      <dgm:prSet/>
      <dgm:spPr/>
      <dgm:t>
        <a:bodyPr/>
        <a:lstStyle/>
        <a:p>
          <a:pPr latinLnBrk="1"/>
          <a:endParaRPr lang="ko-KR" altLang="en-US"/>
        </a:p>
      </dgm:t>
    </dgm:pt>
    <dgm:pt modelId="{EE592053-4930-4FD1-88F3-E2A2E0B29853}">
      <dgm:prSet phldrT="[텍스트]"/>
      <dgm:spPr/>
      <dgm:t>
        <a:bodyPr/>
        <a:lstStyle/>
        <a:p>
          <a:pPr latinLnBrk="1"/>
          <a:r>
            <a:rPr lang="ko-KR" altLang="en-US" dirty="0" smtClean="0"/>
            <a:t>인지기능 향상</a:t>
          </a:r>
          <a:endParaRPr lang="ko-KR" altLang="en-US" dirty="0"/>
        </a:p>
      </dgm:t>
    </dgm:pt>
    <dgm:pt modelId="{AEB8FA9B-25B2-401F-BE37-808207F7E91B}" type="parTrans" cxnId="{3ECF94F0-7396-4AF5-A3A4-D9E01675AB6A}">
      <dgm:prSet/>
      <dgm:spPr/>
      <dgm:t>
        <a:bodyPr/>
        <a:lstStyle/>
        <a:p>
          <a:pPr latinLnBrk="1"/>
          <a:endParaRPr lang="ko-KR" altLang="en-US"/>
        </a:p>
      </dgm:t>
    </dgm:pt>
    <dgm:pt modelId="{54EA3A62-C172-4F51-B1AA-F2324BE08307}" type="sibTrans" cxnId="{3ECF94F0-7396-4AF5-A3A4-D9E01675AB6A}">
      <dgm:prSet/>
      <dgm:spPr/>
      <dgm:t>
        <a:bodyPr/>
        <a:lstStyle/>
        <a:p>
          <a:pPr latinLnBrk="1"/>
          <a:endParaRPr lang="ko-KR" altLang="en-US"/>
        </a:p>
      </dgm:t>
    </dgm:pt>
    <dgm:pt modelId="{0ED6A3C1-50FC-4AA9-8FBB-3A3A4483B178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자아존중감</a:t>
          </a:r>
          <a:r>
            <a:rPr lang="ko-KR" altLang="en-US" dirty="0" smtClean="0"/>
            <a:t> 향상</a:t>
          </a:r>
          <a:endParaRPr lang="ko-KR" altLang="en-US" dirty="0"/>
        </a:p>
      </dgm:t>
    </dgm:pt>
    <dgm:pt modelId="{9355EA94-1BC7-454B-B873-9AC2F1659B12}" type="parTrans" cxnId="{08559C47-DCB9-41F3-8483-0FF38125FCD0}">
      <dgm:prSet/>
      <dgm:spPr/>
      <dgm:t>
        <a:bodyPr/>
        <a:lstStyle/>
        <a:p>
          <a:pPr latinLnBrk="1"/>
          <a:endParaRPr lang="ko-KR" altLang="en-US"/>
        </a:p>
      </dgm:t>
    </dgm:pt>
    <dgm:pt modelId="{67797D21-490E-443B-A142-C82DED3F9190}" type="sibTrans" cxnId="{08559C47-DCB9-41F3-8483-0FF38125FCD0}">
      <dgm:prSet/>
      <dgm:spPr/>
      <dgm:t>
        <a:bodyPr/>
        <a:lstStyle/>
        <a:p>
          <a:pPr latinLnBrk="1"/>
          <a:endParaRPr lang="ko-KR" altLang="en-US"/>
        </a:p>
      </dgm:t>
    </dgm:pt>
    <dgm:pt modelId="{AC05B6BE-0D18-4BA9-9FD0-2CB25849329C}">
      <dgm:prSet phldrT="[텍스트]"/>
      <dgm:spPr/>
      <dgm:t>
        <a:bodyPr/>
        <a:lstStyle/>
        <a:p>
          <a:pPr latinLnBrk="1"/>
          <a:r>
            <a:rPr lang="ko-KR" altLang="en-US" dirty="0" smtClean="0"/>
            <a:t>공격성과 </a:t>
          </a:r>
          <a:r>
            <a:rPr lang="ko-KR" altLang="en-US" dirty="0" err="1" smtClean="0"/>
            <a:t>우울감</a:t>
          </a:r>
          <a:r>
            <a:rPr lang="ko-KR" altLang="en-US" dirty="0" smtClean="0"/>
            <a:t> 감소</a:t>
          </a:r>
          <a:endParaRPr lang="ko-KR" altLang="en-US" dirty="0"/>
        </a:p>
      </dgm:t>
    </dgm:pt>
    <dgm:pt modelId="{DFB9712A-E913-4C07-AA94-8FF2B894CD97}" type="parTrans" cxnId="{938C85E6-B4C5-482C-A019-C8E7121EEBEB}">
      <dgm:prSet/>
      <dgm:spPr/>
      <dgm:t>
        <a:bodyPr/>
        <a:lstStyle/>
        <a:p>
          <a:pPr latinLnBrk="1"/>
          <a:endParaRPr lang="ko-KR" altLang="en-US"/>
        </a:p>
      </dgm:t>
    </dgm:pt>
    <dgm:pt modelId="{9F605893-F219-48B9-A45F-EED20DC6BCB2}" type="sibTrans" cxnId="{938C85E6-B4C5-482C-A019-C8E7121EEBEB}">
      <dgm:prSet/>
      <dgm:spPr/>
      <dgm:t>
        <a:bodyPr/>
        <a:lstStyle/>
        <a:p>
          <a:pPr latinLnBrk="1"/>
          <a:endParaRPr lang="ko-KR" altLang="en-US"/>
        </a:p>
      </dgm:t>
    </dgm:pt>
    <dgm:pt modelId="{AB7974DF-598B-4266-8593-339B9B2A50D0}">
      <dgm:prSet phldrT="[텍스트]"/>
      <dgm:spPr/>
      <dgm:t>
        <a:bodyPr/>
        <a:lstStyle/>
        <a:p>
          <a:pPr latinLnBrk="1"/>
          <a:r>
            <a:rPr lang="ko-KR" altLang="en-US" dirty="0" smtClean="0"/>
            <a:t>사회적 상호작용 증진</a:t>
          </a:r>
          <a:endParaRPr lang="ko-KR" altLang="en-US" dirty="0"/>
        </a:p>
      </dgm:t>
    </dgm:pt>
    <dgm:pt modelId="{61EF7BC0-FB48-43AE-B4A3-E08C878713D1}" type="parTrans" cxnId="{19360D2B-CAC0-4859-921B-743791239E66}">
      <dgm:prSet/>
      <dgm:spPr/>
      <dgm:t>
        <a:bodyPr/>
        <a:lstStyle/>
        <a:p>
          <a:pPr latinLnBrk="1"/>
          <a:endParaRPr lang="ko-KR" altLang="en-US"/>
        </a:p>
      </dgm:t>
    </dgm:pt>
    <dgm:pt modelId="{B71AB1CF-478C-4053-9EFD-FCE35D3FD0E9}" type="sibTrans" cxnId="{19360D2B-CAC0-4859-921B-743791239E66}">
      <dgm:prSet/>
      <dgm:spPr/>
      <dgm:t>
        <a:bodyPr/>
        <a:lstStyle/>
        <a:p>
          <a:pPr latinLnBrk="1"/>
          <a:endParaRPr lang="ko-KR" altLang="en-US"/>
        </a:p>
      </dgm:t>
    </dgm:pt>
    <dgm:pt modelId="{55B53297-A80C-4522-ADC0-05CE0876A1EB}" type="pres">
      <dgm:prSet presAssocID="{9372C478-A3AC-412C-900C-37D8699880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6B6FD40-C418-4176-95AA-F608ADE07BAA}" type="pres">
      <dgm:prSet presAssocID="{FDA86DF0-AB18-40D3-98D1-038985F3107F}" presName="composite" presStyleCnt="0"/>
      <dgm:spPr/>
    </dgm:pt>
    <dgm:pt modelId="{8937F2F0-BB5D-4BA6-A162-AE1C44498DA3}" type="pres">
      <dgm:prSet presAssocID="{FDA86DF0-AB18-40D3-98D1-038985F3107F}" presName="parTx" presStyleLbl="alignNode1" presStyleIdx="0" presStyleCnt="1" custLinFactNeighborX="-5860" custLinFactNeighborY="-212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EA60584-909D-4F0A-BE60-85C16069D350}" type="pres">
      <dgm:prSet presAssocID="{FDA86DF0-AB18-40D3-98D1-038985F3107F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5988D49-9196-42A0-AF72-A60EFE8BCEE8}" type="presOf" srcId="{EE592053-4930-4FD1-88F3-E2A2E0B29853}" destId="{7EA60584-909D-4F0A-BE60-85C16069D350}" srcOrd="0" destOrd="1" presId="urn:microsoft.com/office/officeart/2005/8/layout/hList1"/>
    <dgm:cxn modelId="{19360D2B-CAC0-4859-921B-743791239E66}" srcId="{FDA86DF0-AB18-40D3-98D1-038985F3107F}" destId="{AB7974DF-598B-4266-8593-339B9B2A50D0}" srcOrd="3" destOrd="0" parTransId="{61EF7BC0-FB48-43AE-B4A3-E08C878713D1}" sibTransId="{B71AB1CF-478C-4053-9EFD-FCE35D3FD0E9}"/>
    <dgm:cxn modelId="{938C85E6-B4C5-482C-A019-C8E7121EEBEB}" srcId="{FDA86DF0-AB18-40D3-98D1-038985F3107F}" destId="{AC05B6BE-0D18-4BA9-9FD0-2CB25849329C}" srcOrd="2" destOrd="0" parTransId="{DFB9712A-E913-4C07-AA94-8FF2B894CD97}" sibTransId="{9F605893-F219-48B9-A45F-EED20DC6BCB2}"/>
    <dgm:cxn modelId="{02766FEE-09E9-4E49-8E24-5E85710DAA42}" type="presOf" srcId="{B5018952-7D52-4EB2-A7AE-91215170E91F}" destId="{7EA60584-909D-4F0A-BE60-85C16069D350}" srcOrd="0" destOrd="0" presId="urn:microsoft.com/office/officeart/2005/8/layout/hList1"/>
    <dgm:cxn modelId="{D6D63836-0F76-4E54-8210-75365ABB189F}" type="presOf" srcId="{AC05B6BE-0D18-4BA9-9FD0-2CB25849329C}" destId="{7EA60584-909D-4F0A-BE60-85C16069D350}" srcOrd="0" destOrd="2" presId="urn:microsoft.com/office/officeart/2005/8/layout/hList1"/>
    <dgm:cxn modelId="{08559C47-DCB9-41F3-8483-0FF38125FCD0}" srcId="{FDA86DF0-AB18-40D3-98D1-038985F3107F}" destId="{0ED6A3C1-50FC-4AA9-8FBB-3A3A4483B178}" srcOrd="4" destOrd="0" parTransId="{9355EA94-1BC7-454B-B873-9AC2F1659B12}" sibTransId="{67797D21-490E-443B-A142-C82DED3F9190}"/>
    <dgm:cxn modelId="{D3996396-08F3-4436-B32F-4C752E5288D3}" srcId="{9372C478-A3AC-412C-900C-37D8699880A2}" destId="{FDA86DF0-AB18-40D3-98D1-038985F3107F}" srcOrd="0" destOrd="0" parTransId="{2E1C3D48-7D3F-4510-89E4-C9215EB178B7}" sibTransId="{918DF3AE-E29B-4943-B438-CDC3E18B876E}"/>
    <dgm:cxn modelId="{E8BDAF51-4B90-4134-A18A-DCF02D8A690A}" srcId="{FDA86DF0-AB18-40D3-98D1-038985F3107F}" destId="{B5018952-7D52-4EB2-A7AE-91215170E91F}" srcOrd="0" destOrd="0" parTransId="{67F9768A-B311-4A18-BB9A-35CC7AF9EDF0}" sibTransId="{CE5CC76B-2D1D-4B50-A00F-8BD288D2C8B2}"/>
    <dgm:cxn modelId="{AFDB5F83-2957-4C49-9ABB-AA35E2CE854D}" type="presOf" srcId="{FDA86DF0-AB18-40D3-98D1-038985F3107F}" destId="{8937F2F0-BB5D-4BA6-A162-AE1C44498DA3}" srcOrd="0" destOrd="0" presId="urn:microsoft.com/office/officeart/2005/8/layout/hList1"/>
    <dgm:cxn modelId="{1026686F-9912-41E8-9237-10666888AF66}" type="presOf" srcId="{0ED6A3C1-50FC-4AA9-8FBB-3A3A4483B178}" destId="{7EA60584-909D-4F0A-BE60-85C16069D350}" srcOrd="0" destOrd="4" presId="urn:microsoft.com/office/officeart/2005/8/layout/hList1"/>
    <dgm:cxn modelId="{2F39E37F-5AFA-47D2-B056-DD1506B9B728}" type="presOf" srcId="{AB7974DF-598B-4266-8593-339B9B2A50D0}" destId="{7EA60584-909D-4F0A-BE60-85C16069D350}" srcOrd="0" destOrd="3" presId="urn:microsoft.com/office/officeart/2005/8/layout/hList1"/>
    <dgm:cxn modelId="{656D8477-5E9E-4896-BA66-4710ABC98894}" type="presOf" srcId="{9372C478-A3AC-412C-900C-37D8699880A2}" destId="{55B53297-A80C-4522-ADC0-05CE0876A1EB}" srcOrd="0" destOrd="0" presId="urn:microsoft.com/office/officeart/2005/8/layout/hList1"/>
    <dgm:cxn modelId="{3ECF94F0-7396-4AF5-A3A4-D9E01675AB6A}" srcId="{FDA86DF0-AB18-40D3-98D1-038985F3107F}" destId="{EE592053-4930-4FD1-88F3-E2A2E0B29853}" srcOrd="1" destOrd="0" parTransId="{AEB8FA9B-25B2-401F-BE37-808207F7E91B}" sibTransId="{54EA3A62-C172-4F51-B1AA-F2324BE08307}"/>
    <dgm:cxn modelId="{91487E6A-A3DA-46A7-B229-6FC4F2F201CA}" type="presParOf" srcId="{55B53297-A80C-4522-ADC0-05CE0876A1EB}" destId="{56B6FD40-C418-4176-95AA-F608ADE07BAA}" srcOrd="0" destOrd="0" presId="urn:microsoft.com/office/officeart/2005/8/layout/hList1"/>
    <dgm:cxn modelId="{D508FD75-1698-4A9A-9EBD-AC55EED2408E}" type="presParOf" srcId="{56B6FD40-C418-4176-95AA-F608ADE07BAA}" destId="{8937F2F0-BB5D-4BA6-A162-AE1C44498DA3}" srcOrd="0" destOrd="0" presId="urn:microsoft.com/office/officeart/2005/8/layout/hList1"/>
    <dgm:cxn modelId="{97B76A53-7A71-4C5E-830C-87FA8271C2E8}" type="presParOf" srcId="{56B6FD40-C418-4176-95AA-F608ADE07BAA}" destId="{7EA60584-909D-4F0A-BE60-85C16069D35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CC8798-61A6-44F8-88DD-0AE4473633CE}" type="doc">
      <dgm:prSet loTypeId="urn:microsoft.com/office/officeart/2005/8/layout/process2" loCatId="process" qsTypeId="urn:microsoft.com/office/officeart/2005/8/quickstyle/simple3" qsCatId="simple" csTypeId="urn:microsoft.com/office/officeart/2005/8/colors/accent2_2" csCatId="accent2" phldr="1"/>
      <dgm:spPr/>
    </dgm:pt>
    <dgm:pt modelId="{AD5BE208-CC1A-4979-80F4-D9F10200B5C3}">
      <dgm:prSet phldrT="[텍스트]" custT="1"/>
      <dgm:spPr/>
      <dgm:t>
        <a:bodyPr/>
        <a:lstStyle/>
        <a:p>
          <a:pPr latinLnBrk="1"/>
          <a:r>
            <a:rPr lang="ko-KR" altLang="en-US" sz="3200" b="1" dirty="0" smtClean="0"/>
            <a:t>선정 방법</a:t>
          </a:r>
          <a:r>
            <a:rPr lang="en-US" altLang="ko-KR" sz="2400" dirty="0" smtClean="0"/>
            <a:t/>
          </a:r>
          <a:br>
            <a:rPr lang="en-US" altLang="ko-KR" sz="2400" dirty="0" smtClean="0"/>
          </a:br>
          <a:r>
            <a:rPr lang="ko-KR" altLang="en-US" sz="2400" dirty="0" smtClean="0"/>
            <a:t>센터 내 전체 어르신 중 </a:t>
          </a:r>
          <a:r>
            <a:rPr lang="en-US" altLang="ko-KR" sz="2400" dirty="0" smtClean="0"/>
            <a:t/>
          </a:r>
          <a:br>
            <a:rPr lang="en-US" altLang="ko-KR" sz="2400" dirty="0" smtClean="0"/>
          </a:br>
          <a:r>
            <a:rPr lang="ko-KR" altLang="en-US" sz="2400" dirty="0" err="1" smtClean="0"/>
            <a:t>센터장과</a:t>
          </a:r>
          <a:r>
            <a:rPr lang="ko-KR" altLang="en-US" sz="2400" dirty="0" smtClean="0"/>
            <a:t> 보호자님 면담 후 어르신의 건강과 여건 고려</a:t>
          </a:r>
          <a:endParaRPr lang="ko-KR" altLang="en-US" sz="2400" dirty="0"/>
        </a:p>
      </dgm:t>
    </dgm:pt>
    <dgm:pt modelId="{71270288-3600-4420-917C-136DA77D1282}" type="parTrans" cxnId="{48FD154E-89E8-4167-B11E-B5055CEDE3F9}">
      <dgm:prSet/>
      <dgm:spPr/>
      <dgm:t>
        <a:bodyPr/>
        <a:lstStyle/>
        <a:p>
          <a:pPr latinLnBrk="1"/>
          <a:endParaRPr lang="ko-KR" altLang="en-US"/>
        </a:p>
      </dgm:t>
    </dgm:pt>
    <dgm:pt modelId="{12F5449A-545E-4692-B7A3-FD8513793336}" type="sibTrans" cxnId="{48FD154E-89E8-4167-B11E-B5055CEDE3F9}">
      <dgm:prSet/>
      <dgm:spPr/>
      <dgm:t>
        <a:bodyPr/>
        <a:lstStyle/>
        <a:p>
          <a:pPr latinLnBrk="1"/>
          <a:endParaRPr lang="ko-KR" altLang="en-US"/>
        </a:p>
      </dgm:t>
    </dgm:pt>
    <dgm:pt modelId="{0A9F9861-E5E4-4F60-A9C6-8FA90D039A1C}">
      <dgm:prSet phldrT="[텍스트]" custT="1"/>
      <dgm:spPr/>
      <dgm:t>
        <a:bodyPr/>
        <a:lstStyle/>
        <a:p>
          <a:pPr latinLnBrk="1"/>
          <a:r>
            <a:rPr lang="ko-KR" altLang="en-US" sz="3200" b="1" dirty="0" smtClean="0"/>
            <a:t>선정 대상</a:t>
          </a:r>
          <a:r>
            <a:rPr lang="en-US" altLang="ko-KR" sz="2400" dirty="0" smtClean="0"/>
            <a:t/>
          </a:r>
          <a:br>
            <a:rPr lang="en-US" altLang="ko-KR" sz="2400" dirty="0" smtClean="0"/>
          </a:br>
          <a:r>
            <a:rPr lang="en-US" altLang="ko-KR" sz="2400" dirty="0" smtClean="0"/>
            <a:t>2019</a:t>
          </a:r>
          <a:r>
            <a:rPr lang="ko-KR" altLang="en-US" sz="2400" dirty="0" smtClean="0"/>
            <a:t>년 </a:t>
          </a:r>
          <a:r>
            <a:rPr lang="en-US" altLang="ko-KR" sz="2400" dirty="0" smtClean="0"/>
            <a:t>7</a:t>
          </a:r>
          <a:r>
            <a:rPr lang="ko-KR" altLang="en-US" sz="2400" dirty="0" smtClean="0"/>
            <a:t>명 선정</a:t>
          </a:r>
          <a:r>
            <a:rPr lang="en-US" altLang="ko-KR" sz="2400" dirty="0" smtClean="0"/>
            <a:t/>
          </a:r>
          <a:br>
            <a:rPr lang="en-US" altLang="ko-KR" sz="2400" dirty="0" smtClean="0"/>
          </a:br>
          <a:r>
            <a:rPr lang="en-US" altLang="ko-KR" sz="2400" dirty="0" smtClean="0"/>
            <a:t>(</a:t>
          </a:r>
          <a:r>
            <a:rPr lang="ko-KR" altLang="en-US" sz="2400" dirty="0" smtClean="0"/>
            <a:t>현</a:t>
          </a:r>
          <a:r>
            <a:rPr lang="en-US" altLang="ko-KR" sz="2400" dirty="0" smtClean="0"/>
            <a:t>00, </a:t>
          </a:r>
          <a:r>
            <a:rPr lang="ko-KR" altLang="en-US" sz="2400" dirty="0" smtClean="0"/>
            <a:t>유</a:t>
          </a:r>
          <a:r>
            <a:rPr lang="en-US" altLang="ko-KR" sz="2400" dirty="0" smtClean="0"/>
            <a:t>00, </a:t>
          </a:r>
          <a:r>
            <a:rPr lang="ko-KR" altLang="en-US" sz="2400" dirty="0" smtClean="0"/>
            <a:t>김</a:t>
          </a:r>
          <a:r>
            <a:rPr lang="en-US" altLang="ko-KR" sz="2400" dirty="0" smtClean="0"/>
            <a:t>00, </a:t>
          </a:r>
          <a:r>
            <a:rPr lang="ko-KR" altLang="en-US" sz="2400" dirty="0" smtClean="0"/>
            <a:t>전</a:t>
          </a:r>
          <a:r>
            <a:rPr lang="en-US" altLang="ko-KR" sz="2400" dirty="0" smtClean="0"/>
            <a:t>00, </a:t>
          </a:r>
          <a:r>
            <a:rPr lang="ko-KR" altLang="en-US" sz="2400" dirty="0" smtClean="0"/>
            <a:t>홍</a:t>
          </a:r>
          <a:r>
            <a:rPr lang="en-US" altLang="ko-KR" sz="2400" dirty="0" smtClean="0"/>
            <a:t>00, </a:t>
          </a:r>
          <a:r>
            <a:rPr lang="ko-KR" altLang="en-US" sz="2400" dirty="0" smtClean="0"/>
            <a:t>양</a:t>
          </a:r>
          <a:r>
            <a:rPr lang="en-US" altLang="ko-KR" sz="2400" dirty="0" smtClean="0"/>
            <a:t>0, </a:t>
          </a:r>
          <a:r>
            <a:rPr lang="ko-KR" altLang="en-US" sz="2400" dirty="0" smtClean="0"/>
            <a:t>강</a:t>
          </a:r>
          <a:r>
            <a:rPr lang="en-US" altLang="ko-KR" sz="2400" dirty="0" smtClean="0"/>
            <a:t>00</a:t>
          </a:r>
          <a:r>
            <a:rPr lang="ko-KR" altLang="en-US" sz="2400" dirty="0" smtClean="0"/>
            <a:t>어르신</a:t>
          </a:r>
          <a:r>
            <a:rPr lang="en-US" altLang="ko-KR" sz="2400" dirty="0" smtClean="0"/>
            <a:t>)</a:t>
          </a:r>
          <a:endParaRPr lang="ko-KR" altLang="en-US" sz="2400" dirty="0"/>
        </a:p>
      </dgm:t>
    </dgm:pt>
    <dgm:pt modelId="{CD6E823B-CB17-46B6-AE87-A9043564E9B3}" type="parTrans" cxnId="{0B6F1D3B-3B99-4745-9BF4-6CFCBC341AEB}">
      <dgm:prSet/>
      <dgm:spPr/>
      <dgm:t>
        <a:bodyPr/>
        <a:lstStyle/>
        <a:p>
          <a:pPr latinLnBrk="1"/>
          <a:endParaRPr lang="ko-KR" altLang="en-US"/>
        </a:p>
      </dgm:t>
    </dgm:pt>
    <dgm:pt modelId="{01CA6179-F0F7-480A-98E8-3602ECB2CB91}" type="sibTrans" cxnId="{0B6F1D3B-3B99-4745-9BF4-6CFCBC341AEB}">
      <dgm:prSet/>
      <dgm:spPr/>
      <dgm:t>
        <a:bodyPr/>
        <a:lstStyle/>
        <a:p>
          <a:pPr latinLnBrk="1"/>
          <a:endParaRPr lang="ko-KR" altLang="en-US"/>
        </a:p>
      </dgm:t>
    </dgm:pt>
    <dgm:pt modelId="{232C0021-02F1-4116-BBAB-A2E66F256831}" type="pres">
      <dgm:prSet presAssocID="{6DCC8798-61A6-44F8-88DD-0AE4473633CE}" presName="linearFlow" presStyleCnt="0">
        <dgm:presLayoutVars>
          <dgm:resizeHandles val="exact"/>
        </dgm:presLayoutVars>
      </dgm:prSet>
      <dgm:spPr/>
    </dgm:pt>
    <dgm:pt modelId="{FED5D357-9267-4E93-9714-D43B4CF0D8E5}" type="pres">
      <dgm:prSet presAssocID="{AD5BE208-CC1A-4979-80F4-D9F10200B5C3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22A3650-6AD4-40AF-9CFB-A5A983F244F4}" type="pres">
      <dgm:prSet presAssocID="{12F5449A-545E-4692-B7A3-FD8513793336}" presName="sibTrans" presStyleLbl="sibTrans2D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C1C02D20-DFAE-438C-8DC0-08A0A521E681}" type="pres">
      <dgm:prSet presAssocID="{12F5449A-545E-4692-B7A3-FD8513793336}" presName="connectorText" presStyleLbl="sibTrans2D1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344EDE68-5C8B-4C1B-83EC-FA5197CA1879}" type="pres">
      <dgm:prSet presAssocID="{0A9F9861-E5E4-4F60-A9C6-8FA90D039A1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7B66920-AA8A-47D6-B81D-35DCED5FA4EA}" type="presOf" srcId="{6DCC8798-61A6-44F8-88DD-0AE4473633CE}" destId="{232C0021-02F1-4116-BBAB-A2E66F256831}" srcOrd="0" destOrd="0" presId="urn:microsoft.com/office/officeart/2005/8/layout/process2"/>
    <dgm:cxn modelId="{0B6F1D3B-3B99-4745-9BF4-6CFCBC341AEB}" srcId="{6DCC8798-61A6-44F8-88DD-0AE4473633CE}" destId="{0A9F9861-E5E4-4F60-A9C6-8FA90D039A1C}" srcOrd="1" destOrd="0" parTransId="{CD6E823B-CB17-46B6-AE87-A9043564E9B3}" sibTransId="{01CA6179-F0F7-480A-98E8-3602ECB2CB91}"/>
    <dgm:cxn modelId="{8A17B042-B679-406A-A2E5-25483A51FA2D}" type="presOf" srcId="{0A9F9861-E5E4-4F60-A9C6-8FA90D039A1C}" destId="{344EDE68-5C8B-4C1B-83EC-FA5197CA1879}" srcOrd="0" destOrd="0" presId="urn:microsoft.com/office/officeart/2005/8/layout/process2"/>
    <dgm:cxn modelId="{92C4AB0D-50C0-46EC-9D3E-FEFC46D5EAFD}" type="presOf" srcId="{12F5449A-545E-4692-B7A3-FD8513793336}" destId="{C1C02D20-DFAE-438C-8DC0-08A0A521E681}" srcOrd="1" destOrd="0" presId="urn:microsoft.com/office/officeart/2005/8/layout/process2"/>
    <dgm:cxn modelId="{08052641-6E6A-4CDB-8666-622DC6A307F0}" type="presOf" srcId="{AD5BE208-CC1A-4979-80F4-D9F10200B5C3}" destId="{FED5D357-9267-4E93-9714-D43B4CF0D8E5}" srcOrd="0" destOrd="0" presId="urn:microsoft.com/office/officeart/2005/8/layout/process2"/>
    <dgm:cxn modelId="{5ED34CC0-7DCC-4F0A-B9AA-F98BC9AB4C87}" type="presOf" srcId="{12F5449A-545E-4692-B7A3-FD8513793336}" destId="{522A3650-6AD4-40AF-9CFB-A5A983F244F4}" srcOrd="0" destOrd="0" presId="urn:microsoft.com/office/officeart/2005/8/layout/process2"/>
    <dgm:cxn modelId="{48FD154E-89E8-4167-B11E-B5055CEDE3F9}" srcId="{6DCC8798-61A6-44F8-88DD-0AE4473633CE}" destId="{AD5BE208-CC1A-4979-80F4-D9F10200B5C3}" srcOrd="0" destOrd="0" parTransId="{71270288-3600-4420-917C-136DA77D1282}" sibTransId="{12F5449A-545E-4692-B7A3-FD8513793336}"/>
    <dgm:cxn modelId="{6A364A73-CB43-4044-9909-D754BC92AFD8}" type="presParOf" srcId="{232C0021-02F1-4116-BBAB-A2E66F256831}" destId="{FED5D357-9267-4E93-9714-D43B4CF0D8E5}" srcOrd="0" destOrd="0" presId="urn:microsoft.com/office/officeart/2005/8/layout/process2"/>
    <dgm:cxn modelId="{4012B515-0AC1-497E-976F-6B846C94D6CF}" type="presParOf" srcId="{232C0021-02F1-4116-BBAB-A2E66F256831}" destId="{522A3650-6AD4-40AF-9CFB-A5A983F244F4}" srcOrd="1" destOrd="0" presId="urn:microsoft.com/office/officeart/2005/8/layout/process2"/>
    <dgm:cxn modelId="{528B814B-893D-4011-9F2F-A1D81FDA3347}" type="presParOf" srcId="{522A3650-6AD4-40AF-9CFB-A5A983F244F4}" destId="{C1C02D20-DFAE-438C-8DC0-08A0A521E681}" srcOrd="0" destOrd="0" presId="urn:microsoft.com/office/officeart/2005/8/layout/process2"/>
    <dgm:cxn modelId="{C72B6ED6-C751-4524-925B-C50DAA6444FE}" type="presParOf" srcId="{232C0021-02F1-4116-BBAB-A2E66F256831}" destId="{344EDE68-5C8B-4C1B-83EC-FA5197CA1879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37F2F0-BB5D-4BA6-A162-AE1C44498DA3}">
      <dsp:nvSpPr>
        <dsp:cNvPr id="0" name=""/>
        <dsp:cNvSpPr/>
      </dsp:nvSpPr>
      <dsp:spPr>
        <a:xfrm>
          <a:off x="0" y="0"/>
          <a:ext cx="6096000" cy="827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800" kern="1200" smtClean="0"/>
            <a:t>효과</a:t>
          </a:r>
          <a:endParaRPr lang="ko-KR" altLang="en-US" sz="2800" kern="1200" dirty="0"/>
        </a:p>
      </dsp:txBody>
      <dsp:txXfrm>
        <a:off x="0" y="0"/>
        <a:ext cx="6096000" cy="827400"/>
      </dsp:txXfrm>
    </dsp:sp>
    <dsp:sp modelId="{7EA60584-909D-4F0A-BE60-85C16069D350}">
      <dsp:nvSpPr>
        <dsp:cNvPr id="0" name=""/>
        <dsp:cNvSpPr/>
      </dsp:nvSpPr>
      <dsp:spPr>
        <a:xfrm>
          <a:off x="0" y="867325"/>
          <a:ext cx="6096000" cy="31567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500" kern="1200" dirty="0" smtClean="0"/>
            <a:t>삶의 질 향상 </a:t>
          </a:r>
          <a:endParaRPr lang="ko-KR" altLang="en-US" sz="2500" kern="1200" dirty="0"/>
        </a:p>
        <a:p>
          <a:pPr marL="228600" lvl="1" indent="-228600" algn="l" defTabSz="11112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500" kern="1200" dirty="0" smtClean="0"/>
            <a:t>인지기능 향상</a:t>
          </a:r>
          <a:endParaRPr lang="ko-KR" altLang="en-US" sz="2500" kern="1200" dirty="0"/>
        </a:p>
        <a:p>
          <a:pPr marL="228600" lvl="1" indent="-228600" algn="l" defTabSz="11112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500" kern="1200" dirty="0" smtClean="0"/>
            <a:t>공격성과 </a:t>
          </a:r>
          <a:r>
            <a:rPr lang="ko-KR" altLang="en-US" sz="2500" kern="1200" dirty="0" err="1" smtClean="0"/>
            <a:t>우울감</a:t>
          </a:r>
          <a:r>
            <a:rPr lang="ko-KR" altLang="en-US" sz="2500" kern="1200" dirty="0" smtClean="0"/>
            <a:t> 감소</a:t>
          </a:r>
          <a:endParaRPr lang="ko-KR" altLang="en-US" sz="2500" kern="1200" dirty="0"/>
        </a:p>
        <a:p>
          <a:pPr marL="228600" lvl="1" indent="-228600" algn="l" defTabSz="11112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500" kern="1200" dirty="0" smtClean="0"/>
            <a:t>사회적 상호작용 증진</a:t>
          </a:r>
          <a:endParaRPr lang="ko-KR" altLang="en-US" sz="2500" kern="1200" dirty="0"/>
        </a:p>
        <a:p>
          <a:pPr marL="228600" lvl="1" indent="-228600" algn="l" defTabSz="11112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2500" kern="1200" dirty="0" err="1" smtClean="0"/>
            <a:t>자아존중감</a:t>
          </a:r>
          <a:r>
            <a:rPr lang="ko-KR" altLang="en-US" sz="2500" kern="1200" dirty="0" smtClean="0"/>
            <a:t> 향상</a:t>
          </a:r>
          <a:endParaRPr lang="ko-KR" altLang="en-US" sz="2500" kern="1200" dirty="0"/>
        </a:p>
      </dsp:txBody>
      <dsp:txXfrm>
        <a:off x="0" y="867325"/>
        <a:ext cx="6096000" cy="3156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5D357-9267-4E93-9714-D43B4CF0D8E5}">
      <dsp:nvSpPr>
        <dsp:cNvPr id="0" name=""/>
        <dsp:cNvSpPr/>
      </dsp:nvSpPr>
      <dsp:spPr>
        <a:xfrm>
          <a:off x="0" y="671"/>
          <a:ext cx="7858180" cy="21997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b="1" kern="1200" dirty="0" smtClean="0"/>
            <a:t>선정 방법</a:t>
          </a:r>
          <a:r>
            <a:rPr lang="en-US" altLang="ko-KR" sz="2400" kern="1200" dirty="0" smtClean="0"/>
            <a:t/>
          </a:r>
          <a:br>
            <a:rPr lang="en-US" altLang="ko-KR" sz="2400" kern="1200" dirty="0" smtClean="0"/>
          </a:br>
          <a:r>
            <a:rPr lang="ko-KR" altLang="en-US" sz="2400" kern="1200" dirty="0" smtClean="0"/>
            <a:t>센터 내 전체 어르신 중 </a:t>
          </a:r>
          <a:r>
            <a:rPr lang="en-US" altLang="ko-KR" sz="2400" kern="1200" dirty="0" smtClean="0"/>
            <a:t/>
          </a:r>
          <a:br>
            <a:rPr lang="en-US" altLang="ko-KR" sz="2400" kern="1200" dirty="0" smtClean="0"/>
          </a:br>
          <a:r>
            <a:rPr lang="ko-KR" altLang="en-US" sz="2400" kern="1200" dirty="0" err="1" smtClean="0"/>
            <a:t>센터장과</a:t>
          </a:r>
          <a:r>
            <a:rPr lang="ko-KR" altLang="en-US" sz="2400" kern="1200" dirty="0" smtClean="0"/>
            <a:t> 보호자님 면담 후 어르신의 건강과 여건 고려</a:t>
          </a:r>
          <a:endParaRPr lang="ko-KR" altLang="en-US" sz="2400" kern="1200" dirty="0"/>
        </a:p>
      </dsp:txBody>
      <dsp:txXfrm>
        <a:off x="64429" y="65100"/>
        <a:ext cx="7729322" cy="2070895"/>
      </dsp:txXfrm>
    </dsp:sp>
    <dsp:sp modelId="{522A3650-6AD4-40AF-9CFB-A5A983F244F4}">
      <dsp:nvSpPr>
        <dsp:cNvPr id="0" name=""/>
        <dsp:cNvSpPr/>
      </dsp:nvSpPr>
      <dsp:spPr>
        <a:xfrm rot="5400000">
          <a:off x="3516636" y="2255418"/>
          <a:ext cx="824907" cy="9898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2800" kern="1200"/>
        </a:p>
      </dsp:txBody>
      <dsp:txXfrm rot="-5400000">
        <a:off x="3632124" y="2337908"/>
        <a:ext cx="593932" cy="577435"/>
      </dsp:txXfrm>
    </dsp:sp>
    <dsp:sp modelId="{344EDE68-5C8B-4C1B-83EC-FA5197CA1879}">
      <dsp:nvSpPr>
        <dsp:cNvPr id="0" name=""/>
        <dsp:cNvSpPr/>
      </dsp:nvSpPr>
      <dsp:spPr>
        <a:xfrm>
          <a:off x="0" y="3300301"/>
          <a:ext cx="7858180" cy="21997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b="1" kern="1200" dirty="0" smtClean="0"/>
            <a:t>선정 대상</a:t>
          </a:r>
          <a:r>
            <a:rPr lang="en-US" altLang="ko-KR" sz="2400" kern="1200" dirty="0" smtClean="0"/>
            <a:t/>
          </a:r>
          <a:br>
            <a:rPr lang="en-US" altLang="ko-KR" sz="2400" kern="1200" dirty="0" smtClean="0"/>
          </a:br>
          <a:r>
            <a:rPr lang="en-US" altLang="ko-KR" sz="2400" kern="1200" dirty="0" smtClean="0"/>
            <a:t>2019</a:t>
          </a:r>
          <a:r>
            <a:rPr lang="ko-KR" altLang="en-US" sz="2400" kern="1200" dirty="0" smtClean="0"/>
            <a:t>년 </a:t>
          </a:r>
          <a:r>
            <a:rPr lang="en-US" altLang="ko-KR" sz="2400" kern="1200" dirty="0" smtClean="0"/>
            <a:t>7</a:t>
          </a:r>
          <a:r>
            <a:rPr lang="ko-KR" altLang="en-US" sz="2400" kern="1200" dirty="0" smtClean="0"/>
            <a:t>명 선정</a:t>
          </a:r>
          <a:r>
            <a:rPr lang="en-US" altLang="ko-KR" sz="2400" kern="1200" dirty="0" smtClean="0"/>
            <a:t/>
          </a:r>
          <a:br>
            <a:rPr lang="en-US" altLang="ko-KR" sz="2400" kern="1200" dirty="0" smtClean="0"/>
          </a:br>
          <a:r>
            <a:rPr lang="en-US" altLang="ko-KR" sz="2400" kern="1200" dirty="0" smtClean="0"/>
            <a:t>(</a:t>
          </a:r>
          <a:r>
            <a:rPr lang="ko-KR" altLang="en-US" sz="2400" kern="1200" dirty="0" smtClean="0"/>
            <a:t>현</a:t>
          </a:r>
          <a:r>
            <a:rPr lang="en-US" altLang="ko-KR" sz="2400" kern="1200" dirty="0" smtClean="0"/>
            <a:t>00, </a:t>
          </a:r>
          <a:r>
            <a:rPr lang="ko-KR" altLang="en-US" sz="2400" kern="1200" dirty="0" smtClean="0"/>
            <a:t>유</a:t>
          </a:r>
          <a:r>
            <a:rPr lang="en-US" altLang="ko-KR" sz="2400" kern="1200" dirty="0" smtClean="0"/>
            <a:t>00, </a:t>
          </a:r>
          <a:r>
            <a:rPr lang="ko-KR" altLang="en-US" sz="2400" kern="1200" dirty="0" smtClean="0"/>
            <a:t>김</a:t>
          </a:r>
          <a:r>
            <a:rPr lang="en-US" altLang="ko-KR" sz="2400" kern="1200" dirty="0" smtClean="0"/>
            <a:t>00, </a:t>
          </a:r>
          <a:r>
            <a:rPr lang="ko-KR" altLang="en-US" sz="2400" kern="1200" dirty="0" smtClean="0"/>
            <a:t>전</a:t>
          </a:r>
          <a:r>
            <a:rPr lang="en-US" altLang="ko-KR" sz="2400" kern="1200" dirty="0" smtClean="0"/>
            <a:t>00, </a:t>
          </a:r>
          <a:r>
            <a:rPr lang="ko-KR" altLang="en-US" sz="2400" kern="1200" dirty="0" smtClean="0"/>
            <a:t>홍</a:t>
          </a:r>
          <a:r>
            <a:rPr lang="en-US" altLang="ko-KR" sz="2400" kern="1200" dirty="0" smtClean="0"/>
            <a:t>00, </a:t>
          </a:r>
          <a:r>
            <a:rPr lang="ko-KR" altLang="en-US" sz="2400" kern="1200" dirty="0" smtClean="0"/>
            <a:t>양</a:t>
          </a:r>
          <a:r>
            <a:rPr lang="en-US" altLang="ko-KR" sz="2400" kern="1200" dirty="0" smtClean="0"/>
            <a:t>0, </a:t>
          </a:r>
          <a:r>
            <a:rPr lang="ko-KR" altLang="en-US" sz="2400" kern="1200" dirty="0" smtClean="0"/>
            <a:t>강</a:t>
          </a:r>
          <a:r>
            <a:rPr lang="en-US" altLang="ko-KR" sz="2400" kern="1200" dirty="0" smtClean="0"/>
            <a:t>00</a:t>
          </a:r>
          <a:r>
            <a:rPr lang="ko-KR" altLang="en-US" sz="2400" kern="1200" dirty="0" smtClean="0"/>
            <a:t>어르신</a:t>
          </a:r>
          <a:r>
            <a:rPr lang="en-US" altLang="ko-KR" sz="2400" kern="1200" dirty="0" smtClean="0"/>
            <a:t>)</a:t>
          </a:r>
          <a:endParaRPr lang="ko-KR" altLang="en-US" sz="2400" kern="1200" dirty="0"/>
        </a:p>
      </dsp:txBody>
      <dsp:txXfrm>
        <a:off x="64429" y="3364730"/>
        <a:ext cx="7729322" cy="2070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CD298-93EA-4ED8-BF33-549605644578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39A0E-364D-492B-BE18-E71CDB1E08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757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39A0E-364D-492B-BE18-E71CDB1E082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653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1AF8-A0D8-476A-9C20-6DC3FD147C05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E623-6C8A-441F-9D94-3F8471008B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002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1AF8-A0D8-476A-9C20-6DC3FD147C05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E623-6C8A-441F-9D94-3F8471008B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146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1AF8-A0D8-476A-9C20-6DC3FD147C05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E623-6C8A-441F-9D94-3F8471008B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359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1AF8-A0D8-476A-9C20-6DC3FD147C05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E623-6C8A-441F-9D94-3F8471008B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72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1AF8-A0D8-476A-9C20-6DC3FD147C05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E623-6C8A-441F-9D94-3F8471008B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7891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1AF8-A0D8-476A-9C20-6DC3FD147C05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E623-6C8A-441F-9D94-3F8471008B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072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1AF8-A0D8-476A-9C20-6DC3FD147C05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E623-6C8A-441F-9D94-3F8471008B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620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1AF8-A0D8-476A-9C20-6DC3FD147C05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E623-6C8A-441F-9D94-3F8471008B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59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1AF8-A0D8-476A-9C20-6DC3FD147C05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E623-6C8A-441F-9D94-3F8471008B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0783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1AF8-A0D8-476A-9C20-6DC3FD147C05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E623-6C8A-441F-9D94-3F8471008B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809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1AF8-A0D8-476A-9C20-6DC3FD147C05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AE623-6C8A-441F-9D94-3F8471008B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575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31AF8-A0D8-476A-9C20-6DC3FD147C05}" type="datetimeFigureOut">
              <a:rPr lang="ko-KR" altLang="en-US" smtClean="0"/>
              <a:pPr/>
              <a:t>2020-11-02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AE623-6C8A-441F-9D94-3F8471008B7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445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" y="147376"/>
            <a:ext cx="1728192" cy="1728192"/>
          </a:xfrm>
          <a:prstGeom prst="rect">
            <a:avLst/>
          </a:prstGeom>
        </p:spPr>
      </p:pic>
      <p:sp>
        <p:nvSpPr>
          <p:cNvPr id="7" name="구름 모양 설명선 6"/>
          <p:cNvSpPr/>
          <p:nvPr/>
        </p:nvSpPr>
        <p:spPr>
          <a:xfrm>
            <a:off x="-20543" y="749487"/>
            <a:ext cx="8769008" cy="3478031"/>
          </a:xfrm>
          <a:prstGeom prst="cloudCallout">
            <a:avLst>
              <a:gd name="adj1" fmla="val -34100"/>
              <a:gd name="adj2" fmla="val 69096"/>
            </a:avLst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b="1" dirty="0" err="1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고향을찾아</a:t>
            </a:r>
            <a:r>
              <a:rPr lang="ko-KR" altLang="en-US" sz="8000" b="1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en-US" altLang="ko-KR" sz="8000" b="1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/>
            </a:r>
            <a:br>
              <a:rPr lang="en-US" altLang="ko-KR" sz="8000" b="1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</a:br>
            <a:r>
              <a:rPr lang="en-US" altLang="ko-KR" sz="8000" b="1" dirty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   </a:t>
            </a:r>
            <a:r>
              <a:rPr lang="ko-KR" altLang="en-US" sz="8000" b="1" dirty="0" err="1" smtClean="0">
                <a:solidFill>
                  <a:schemeClr val="tx1"/>
                </a:solidFill>
                <a:latin typeface="휴먼편지체" pitchFamily="18" charset="-127"/>
                <a:ea typeface="휴먼편지체" pitchFamily="18" charset="-127"/>
              </a:rPr>
              <a:t>기억을찾아</a:t>
            </a:r>
            <a:endParaRPr lang="ko-KR" altLang="en-US" sz="8000" dirty="0">
              <a:solidFill>
                <a:schemeClr val="tx1"/>
              </a:solidFill>
              <a:latin typeface="휴먼편지체" pitchFamily="18" charset="-127"/>
              <a:ea typeface="휴먼편지체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31157" r="5970" b="17675"/>
          <a:stretch/>
        </p:blipFill>
        <p:spPr>
          <a:xfrm flipH="1">
            <a:off x="42891" y="4376769"/>
            <a:ext cx="8705573" cy="2481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1"/>
          <p:cNvGrpSpPr/>
          <p:nvPr/>
        </p:nvGrpSpPr>
        <p:grpSpPr>
          <a:xfrm>
            <a:off x="135626" y="116604"/>
            <a:ext cx="1164611" cy="690559"/>
            <a:chOff x="135626" y="116604"/>
            <a:chExt cx="1164611" cy="690559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92241" y="160832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dirty="0" smtClean="0"/>
                <a:t>결과</a:t>
              </a:r>
              <a:endParaRPr lang="ko-KR" altLang="en-US" sz="36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27B0FC7-0DEA-40D1-BAFE-FB744875D98F}"/>
              </a:ext>
            </a:extLst>
          </p:cNvPr>
          <p:cNvSpPr txBox="1"/>
          <p:nvPr/>
        </p:nvSpPr>
        <p:spPr>
          <a:xfrm>
            <a:off x="214282" y="857232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1. </a:t>
            </a:r>
            <a:r>
              <a:rPr lang="ko-KR" altLang="en-US" sz="2400" b="1" dirty="0"/>
              <a:t>회상을 </a:t>
            </a:r>
            <a:r>
              <a:rPr lang="ko-KR" altLang="en-US" sz="2400" b="1" dirty="0" smtClean="0"/>
              <a:t>통한 인지기능 </a:t>
            </a:r>
            <a:r>
              <a:rPr lang="ko-KR" altLang="en-US" sz="2400" b="1" dirty="0"/>
              <a:t>향상</a:t>
            </a:r>
          </a:p>
        </p:txBody>
      </p:sp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085DD6AE-3850-4CEF-934A-C04067A1B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960440" cy="504056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  <p:pic>
        <p:nvPicPr>
          <p:cNvPr id="22" name="그림 21" descr="텍스트이(가) 표시된 사진&#10;&#10;자동 생성된 설명">
            <a:extLst>
              <a:ext uri="{FF2B5EF4-FFF2-40B4-BE49-F238E27FC236}">
                <a16:creationId xmlns:a16="http://schemas.microsoft.com/office/drawing/2014/main" id="{9A006975-2F16-44D4-96A4-CBC69F0A57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417646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1"/>
          <p:cNvGrpSpPr/>
          <p:nvPr/>
        </p:nvGrpSpPr>
        <p:grpSpPr>
          <a:xfrm>
            <a:off x="135626" y="116604"/>
            <a:ext cx="1164611" cy="690559"/>
            <a:chOff x="135626" y="116604"/>
            <a:chExt cx="1164611" cy="690559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92241" y="160832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dirty="0" smtClean="0"/>
                <a:t>결과</a:t>
              </a:r>
              <a:endParaRPr lang="ko-KR" altLang="en-US" sz="3600" dirty="0"/>
            </a:p>
          </p:txBody>
        </p:sp>
      </p:grpSp>
      <p:pic>
        <p:nvPicPr>
          <p:cNvPr id="22" name="그림 21" descr="텍스트이(가) 표시된 사진&#10;&#10;자동 생성된 설명">
            <a:extLst>
              <a:ext uri="{FF2B5EF4-FFF2-40B4-BE49-F238E27FC236}">
                <a16:creationId xmlns:a16="http://schemas.microsoft.com/office/drawing/2014/main" id="{8D565606-203D-4E00-9A5D-EA6A967EE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0" y="1571612"/>
            <a:ext cx="3933188" cy="50257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27B0FC7-0DEA-40D1-BAFE-FB744875D98F}"/>
              </a:ext>
            </a:extLst>
          </p:cNvPr>
          <p:cNvSpPr txBox="1"/>
          <p:nvPr/>
        </p:nvSpPr>
        <p:spPr>
          <a:xfrm>
            <a:off x="357158" y="857232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/>
              <a:t>2.</a:t>
            </a:r>
            <a:r>
              <a:rPr lang="ko-KR" altLang="en-US" sz="2400" b="1" dirty="0" err="1" smtClean="0"/>
              <a:t>우울감</a:t>
            </a:r>
            <a:r>
              <a:rPr lang="ko-KR" altLang="en-US" sz="2400" b="1" dirty="0" smtClean="0"/>
              <a:t> 해소</a:t>
            </a:r>
            <a:endParaRPr lang="ko-KR" altLang="en-US" sz="2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  <p:pic>
        <p:nvPicPr>
          <p:cNvPr id="30" name="그림 29" descr="텍스트이(가) 표시된 사진&#10;&#10;자동 생성된 설명">
            <a:extLst>
              <a:ext uri="{FF2B5EF4-FFF2-40B4-BE49-F238E27FC236}">
                <a16:creationId xmlns:a16="http://schemas.microsoft.com/office/drawing/2014/main" id="{E82515D0-4A6C-4530-A750-20A9747494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8" y="1571612"/>
            <a:ext cx="4151698" cy="502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E43CE4F1-F24A-4E9E-9261-9ED1E127CA46}"/>
              </a:ext>
            </a:extLst>
          </p:cNvPr>
          <p:cNvSpPr txBox="1"/>
          <p:nvPr/>
        </p:nvSpPr>
        <p:spPr>
          <a:xfrm>
            <a:off x="214282" y="785794"/>
            <a:ext cx="399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3. </a:t>
            </a:r>
            <a:r>
              <a:rPr lang="ko-KR" altLang="en-US" sz="2400" b="1" dirty="0"/>
              <a:t>이용욕구 발생</a:t>
            </a: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21C04992-C3A4-458F-B4C3-F818D33EB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857628"/>
            <a:ext cx="2571768" cy="2714644"/>
          </a:xfrm>
          <a:prstGeom prst="rect">
            <a:avLst/>
          </a:prstGeom>
        </p:spPr>
      </p:pic>
      <p:grpSp>
        <p:nvGrpSpPr>
          <p:cNvPr id="2" name="그룹 13"/>
          <p:cNvGrpSpPr/>
          <p:nvPr/>
        </p:nvGrpSpPr>
        <p:grpSpPr>
          <a:xfrm>
            <a:off x="135626" y="116604"/>
            <a:ext cx="1164611" cy="690559"/>
            <a:chOff x="135626" y="116604"/>
            <a:chExt cx="1164611" cy="690559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92241" y="160832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dirty="0" smtClean="0"/>
                <a:t>결과</a:t>
              </a:r>
              <a:endParaRPr lang="ko-KR" altLang="en-US" sz="3600" dirty="0"/>
            </a:p>
          </p:txBody>
        </p:sp>
      </p:grpSp>
      <p:pic>
        <p:nvPicPr>
          <p:cNvPr id="22" name="그림 21" descr="텍스트이(가) 표시된 사진&#10;&#10;자동 생성된 설명">
            <a:extLst>
              <a:ext uri="{FF2B5EF4-FFF2-40B4-BE49-F238E27FC236}">
                <a16:creationId xmlns:a16="http://schemas.microsoft.com/office/drawing/2014/main" id="{060D2ACB-A575-4ACC-8916-93067759CC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214422"/>
            <a:ext cx="2571768" cy="2571768"/>
          </a:xfrm>
          <a:prstGeom prst="rect">
            <a:avLst/>
          </a:prstGeom>
        </p:spPr>
      </p:pic>
      <p:sp>
        <p:nvSpPr>
          <p:cNvPr id="18" name="모서리가 둥근 사각형 설명선 17"/>
          <p:cNvSpPr/>
          <p:nvPr/>
        </p:nvSpPr>
        <p:spPr>
          <a:xfrm>
            <a:off x="4071934" y="357166"/>
            <a:ext cx="3429024" cy="2428892"/>
          </a:xfrm>
          <a:prstGeom prst="wedgeRoundRectCallout">
            <a:avLst>
              <a:gd name="adj1" fmla="val -94219"/>
              <a:gd name="adj2" fmla="val 58599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ysClr val="windowText" lastClr="000000"/>
                </a:solidFill>
              </a:rPr>
              <a:t>“</a:t>
            </a:r>
            <a:r>
              <a:rPr lang="ko-KR" altLang="en-US" dirty="0" smtClean="0">
                <a:solidFill>
                  <a:sysClr val="windowText" lastClr="000000"/>
                </a:solidFill>
              </a:rPr>
              <a:t>꿈에서도 그리운 고향 땅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부모님의 그늘에서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오빠들과 동생들과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행복하게 지냈던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그 곳에 다시 한 번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가봤으면 마지막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소원입니다</a:t>
            </a:r>
            <a:r>
              <a:rPr lang="en-US" altLang="ko-KR" dirty="0" smtClean="0">
                <a:solidFill>
                  <a:sysClr val="windowText" lastClr="000000"/>
                </a:solidFill>
              </a:rPr>
              <a:t>.”</a:t>
            </a:r>
            <a:br>
              <a:rPr lang="en-US" altLang="ko-KR" dirty="0" smtClean="0">
                <a:solidFill>
                  <a:sysClr val="windowText" lastClr="000000"/>
                </a:solidFill>
              </a:rPr>
            </a:br>
            <a:r>
              <a:rPr lang="en-US" altLang="ko-KR" dirty="0" smtClean="0">
                <a:solidFill>
                  <a:sysClr val="windowText" lastClr="000000"/>
                </a:solidFill>
              </a:rPr>
              <a:t>-</a:t>
            </a:r>
            <a:r>
              <a:rPr lang="ko-KR" altLang="en-US" dirty="0" smtClean="0">
                <a:solidFill>
                  <a:sysClr val="windowText" lastClr="000000"/>
                </a:solidFill>
              </a:rPr>
              <a:t>전</a:t>
            </a:r>
            <a:r>
              <a:rPr lang="en-US" altLang="ko-KR" dirty="0" smtClean="0">
                <a:solidFill>
                  <a:sysClr val="windowText" lastClr="000000"/>
                </a:solidFill>
              </a:rPr>
              <a:t>00</a:t>
            </a:r>
            <a:r>
              <a:rPr lang="ko-KR" altLang="en-US" dirty="0" smtClean="0">
                <a:solidFill>
                  <a:sysClr val="windowText" lastClr="000000"/>
                </a:solidFill>
              </a:rPr>
              <a:t>어르신</a:t>
            </a:r>
            <a:r>
              <a:rPr lang="en-US" altLang="ko-KR" dirty="0" smtClean="0">
                <a:solidFill>
                  <a:sysClr val="windowText" lastClr="000000"/>
                </a:solidFill>
              </a:rPr>
              <a:t>-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20" name="모서리가 둥근 사각형 설명선 19"/>
          <p:cNvSpPr/>
          <p:nvPr/>
        </p:nvSpPr>
        <p:spPr>
          <a:xfrm>
            <a:off x="4143372" y="3143248"/>
            <a:ext cx="3429024" cy="3000396"/>
          </a:xfrm>
          <a:prstGeom prst="wedgeRoundRectCallout">
            <a:avLst>
              <a:gd name="adj1" fmla="val -95235"/>
              <a:gd name="adj2" fmla="val 49892"/>
              <a:gd name="adj3" fmla="val 16667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ysClr val="windowText" lastClr="000000"/>
                </a:solidFill>
              </a:rPr>
              <a:t>“</a:t>
            </a:r>
            <a:r>
              <a:rPr lang="ko-KR" altLang="en-US" dirty="0" smtClean="0">
                <a:solidFill>
                  <a:sysClr val="windowText" lastClr="000000"/>
                </a:solidFill>
              </a:rPr>
              <a:t>나는 가끔 내 고향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가촌을 생각하면서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내가 지어 부르던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노래를 부르곤 합니다</a:t>
            </a:r>
            <a:r>
              <a:rPr lang="en-US" altLang="ko-KR" dirty="0" smtClean="0">
                <a:solidFill>
                  <a:sysClr val="windowText" lastClr="000000"/>
                </a:solidFill>
              </a:rPr>
              <a:t>.</a:t>
            </a: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아직도 어릴 때 생각을 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하면 너무 가보고 싶고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어릴 때 시절로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타임머신을 타고 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가보고 싶습니다</a:t>
            </a:r>
            <a:r>
              <a:rPr lang="en-US" altLang="ko-KR" dirty="0" smtClean="0">
                <a:solidFill>
                  <a:sysClr val="windowText" lastClr="000000"/>
                </a:solidFill>
              </a:rPr>
              <a:t>.</a:t>
            </a:r>
          </a:p>
          <a:p>
            <a:pPr algn="ctr"/>
            <a:r>
              <a:rPr lang="en-US" altLang="ko-KR" dirty="0" smtClean="0">
                <a:solidFill>
                  <a:sysClr val="windowText" lastClr="000000"/>
                </a:solidFill>
              </a:rPr>
              <a:t>-</a:t>
            </a:r>
            <a:r>
              <a:rPr lang="ko-KR" altLang="en-US" dirty="0" smtClean="0">
                <a:solidFill>
                  <a:sysClr val="windowText" lastClr="000000"/>
                </a:solidFill>
              </a:rPr>
              <a:t>박</a:t>
            </a:r>
            <a:r>
              <a:rPr lang="en-US" altLang="ko-KR" dirty="0" smtClean="0">
                <a:solidFill>
                  <a:sysClr val="windowText" lastClr="000000"/>
                </a:solidFill>
              </a:rPr>
              <a:t>00</a:t>
            </a:r>
            <a:r>
              <a:rPr lang="ko-KR" altLang="en-US" dirty="0" smtClean="0">
                <a:solidFill>
                  <a:sysClr val="windowText" lastClr="000000"/>
                </a:solidFill>
              </a:rPr>
              <a:t>어르신</a:t>
            </a:r>
            <a:r>
              <a:rPr lang="en-US" altLang="ko-KR" dirty="0" smtClean="0">
                <a:solidFill>
                  <a:sysClr val="windowText" lastClr="000000"/>
                </a:solidFill>
              </a:rPr>
              <a:t>-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D7076A46-C460-45A9-849B-ED6FF259C157}"/>
              </a:ext>
            </a:extLst>
          </p:cNvPr>
          <p:cNvSpPr txBox="1"/>
          <p:nvPr/>
        </p:nvSpPr>
        <p:spPr>
          <a:xfrm>
            <a:off x="357158" y="857232"/>
            <a:ext cx="227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4. </a:t>
            </a:r>
            <a:r>
              <a:rPr lang="ko-KR" altLang="en-US" sz="2400" b="1" dirty="0"/>
              <a:t>만족도 향상</a:t>
            </a:r>
          </a:p>
        </p:txBody>
      </p:sp>
      <p:grpSp>
        <p:nvGrpSpPr>
          <p:cNvPr id="2" name="그룹 13"/>
          <p:cNvGrpSpPr/>
          <p:nvPr/>
        </p:nvGrpSpPr>
        <p:grpSpPr>
          <a:xfrm>
            <a:off x="135626" y="116604"/>
            <a:ext cx="1164611" cy="690559"/>
            <a:chOff x="135626" y="116604"/>
            <a:chExt cx="1164611" cy="690559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92241" y="160832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dirty="0" smtClean="0"/>
                <a:t>결과</a:t>
              </a:r>
              <a:endParaRPr lang="ko-KR" altLang="en-US" sz="36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13A2D02-E5ED-4AE4-A8B6-6FF7A3DC2366}"/>
              </a:ext>
            </a:extLst>
          </p:cNvPr>
          <p:cNvSpPr txBox="1"/>
          <p:nvPr/>
        </p:nvSpPr>
        <p:spPr>
          <a:xfrm>
            <a:off x="5143504" y="1285860"/>
            <a:ext cx="2880320" cy="60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2000" dirty="0"/>
              <a:t>2020</a:t>
            </a:r>
            <a:r>
              <a:rPr lang="ko-KR" altLang="en-US" sz="2000" dirty="0"/>
              <a:t>년 출석일 수</a:t>
            </a:r>
            <a:endParaRPr lang="en-US" altLang="ko-KR" sz="2000" dirty="0"/>
          </a:p>
        </p:txBody>
      </p:sp>
      <p:graphicFrame>
        <p:nvGraphicFramePr>
          <p:cNvPr id="9" name="차트 8">
            <a:extLst>
              <a:ext uri="{FF2B5EF4-FFF2-40B4-BE49-F238E27FC236}">
                <a16:creationId xmlns:a16="http://schemas.microsoft.com/office/drawing/2014/main" id="{7AB956C3-BC62-4E08-9B73-2EE8E7C5E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593496"/>
              </p:ext>
            </p:extLst>
          </p:nvPr>
        </p:nvGraphicFramePr>
        <p:xfrm>
          <a:off x="357158" y="2071678"/>
          <a:ext cx="4176453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차트 9">
            <a:extLst>
              <a:ext uri="{FF2B5EF4-FFF2-40B4-BE49-F238E27FC236}">
                <a16:creationId xmlns:a16="http://schemas.microsoft.com/office/drawing/2014/main" id="{40551C44-DC7C-44C1-99BF-9E14C5083D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799855"/>
              </p:ext>
            </p:extLst>
          </p:nvPr>
        </p:nvGraphicFramePr>
        <p:xfrm>
          <a:off x="4643438" y="2061200"/>
          <a:ext cx="403244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13A2D02-E5ED-4AE4-A8B6-6FF7A3DC2366}"/>
              </a:ext>
            </a:extLst>
          </p:cNvPr>
          <p:cNvSpPr txBox="1"/>
          <p:nvPr/>
        </p:nvSpPr>
        <p:spPr>
          <a:xfrm>
            <a:off x="928662" y="1285860"/>
            <a:ext cx="2880320" cy="60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2000" dirty="0" smtClean="0"/>
              <a:t>2019</a:t>
            </a:r>
            <a:r>
              <a:rPr lang="ko-KR" altLang="en-US" sz="2000" dirty="0" smtClean="0"/>
              <a:t>년 </a:t>
            </a:r>
            <a:r>
              <a:rPr lang="ko-KR" altLang="en-US" sz="2000" dirty="0"/>
              <a:t>출석일 수</a:t>
            </a:r>
            <a:endParaRPr lang="en-US" altLang="ko-KR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571604" y="3429000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/>
              <a:t>평균 </a:t>
            </a:r>
            <a:r>
              <a:rPr lang="en-US" altLang="ko-KR" sz="2400" dirty="0" smtClean="0"/>
              <a:t>: 19.4</a:t>
            </a:r>
            <a:r>
              <a:rPr lang="ko-KR" altLang="en-US" sz="2400" dirty="0" smtClean="0"/>
              <a:t>일</a:t>
            </a:r>
            <a:endParaRPr lang="ko-KR" alt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57884" y="3395963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/>
              <a:t>평균 </a:t>
            </a:r>
            <a:r>
              <a:rPr lang="en-US" altLang="ko-KR" sz="2400" dirty="0" smtClean="0"/>
              <a:t>: 21.2</a:t>
            </a:r>
            <a:r>
              <a:rPr lang="ko-KR" altLang="en-US" sz="2400" dirty="0" smtClean="0"/>
              <a:t>일</a:t>
            </a:r>
            <a:endParaRPr lang="ko-KR" altLang="en-US" sz="2400" dirty="0"/>
          </a:p>
        </p:txBody>
      </p:sp>
      <p:sp>
        <p:nvSpPr>
          <p:cNvPr id="18" name="위로 구부러진 화살표 17"/>
          <p:cNvSpPr/>
          <p:nvPr/>
        </p:nvSpPr>
        <p:spPr>
          <a:xfrm>
            <a:off x="3000364" y="3857628"/>
            <a:ext cx="3571900" cy="1285884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1800" y="5229200"/>
            <a:ext cx="3948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/>
              <a:t>출석일 평균 </a:t>
            </a:r>
            <a:r>
              <a:rPr lang="en-US" altLang="ko-KR" sz="2800" b="1" dirty="0" smtClean="0"/>
              <a:t>1.8</a:t>
            </a:r>
            <a:r>
              <a:rPr lang="ko-KR" altLang="en-US" sz="2800" b="1" dirty="0" smtClean="0"/>
              <a:t>일</a:t>
            </a:r>
            <a:r>
              <a:rPr lang="en-US" altLang="ko-KR" sz="2800" b="1" dirty="0" smtClean="0"/>
              <a:t> </a:t>
            </a:r>
            <a:r>
              <a:rPr lang="ko-KR" altLang="en-US" sz="2800" b="1" dirty="0" smtClean="0"/>
              <a:t>증가</a:t>
            </a:r>
            <a:endParaRPr lang="ko-KR" altLang="en-US" sz="2800" b="1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"/>
          <p:cNvGrpSpPr/>
          <p:nvPr/>
        </p:nvGrpSpPr>
        <p:grpSpPr>
          <a:xfrm>
            <a:off x="135626" y="116604"/>
            <a:ext cx="5343640" cy="690559"/>
            <a:chOff x="135626" y="116604"/>
            <a:chExt cx="5343640" cy="690559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92241" y="160832"/>
              <a:ext cx="52870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dirty="0" smtClean="0"/>
                <a:t>어르신 및 보호자님 의견</a:t>
              </a:r>
              <a:endParaRPr lang="ko-KR" altLang="en-US" sz="3600" dirty="0"/>
            </a:p>
          </p:txBody>
        </p:sp>
      </p:grpSp>
      <p:grpSp>
        <p:nvGrpSpPr>
          <p:cNvPr id="3" name="그룹 18"/>
          <p:cNvGrpSpPr/>
          <p:nvPr/>
        </p:nvGrpSpPr>
        <p:grpSpPr>
          <a:xfrm>
            <a:off x="357158" y="1000108"/>
            <a:ext cx="3456384" cy="3296961"/>
            <a:chOff x="4314796" y="4135983"/>
            <a:chExt cx="3581400" cy="1519524"/>
          </a:xfrm>
        </p:grpSpPr>
        <p:grpSp>
          <p:nvGrpSpPr>
            <p:cNvPr id="6" name="그룹 7"/>
            <p:cNvGrpSpPr/>
            <p:nvPr/>
          </p:nvGrpSpPr>
          <p:grpSpPr>
            <a:xfrm>
              <a:off x="4314796" y="4145695"/>
              <a:ext cx="3581400" cy="1509812"/>
              <a:chOff x="4286248" y="2914547"/>
              <a:chExt cx="3581400" cy="1509812"/>
            </a:xfrm>
          </p:grpSpPr>
          <p:pic>
            <p:nvPicPr>
              <p:cNvPr id="9" name="Picture 6" descr="E:\ㅅ\오린거\홍덕아 보호자님(오린것)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286248" y="2928934"/>
                <a:ext cx="3581400" cy="1495425"/>
              </a:xfrm>
              <a:prstGeom prst="rect">
                <a:avLst/>
              </a:prstGeom>
              <a:noFill/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143504" y="2914547"/>
                <a:ext cx="2428892" cy="17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홍</a:t>
                </a:r>
                <a:r>
                  <a:rPr lang="en-US" altLang="ko-KR" dirty="0" smtClean="0"/>
                  <a:t>00</a:t>
                </a:r>
                <a:r>
                  <a:rPr lang="ko-KR" altLang="en-US" dirty="0" smtClean="0"/>
                  <a:t> 어르신 자부</a:t>
                </a:r>
                <a:r>
                  <a:rPr lang="en-US" altLang="ko-KR" dirty="0" smtClean="0"/>
                  <a:t>)</a:t>
                </a:r>
                <a:endParaRPr lang="ko-KR" altLang="en-US" dirty="0"/>
              </a:p>
            </p:txBody>
          </p:sp>
        </p:grpSp>
        <p:pic>
          <p:nvPicPr>
            <p:cNvPr id="8" name="Picture 6" descr="E:\ㅅ\오린거\홍덕아 보호자님(오린것)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5905" t="-2951" r="74042" b="88506"/>
            <a:stretch/>
          </p:blipFill>
          <p:spPr bwMode="auto">
            <a:xfrm>
              <a:off x="4864768" y="4135983"/>
              <a:ext cx="360040" cy="216024"/>
            </a:xfrm>
            <a:prstGeom prst="rect">
              <a:avLst/>
            </a:prstGeom>
            <a:noFill/>
          </p:spPr>
        </p:pic>
      </p:grpSp>
      <p:grpSp>
        <p:nvGrpSpPr>
          <p:cNvPr id="12" name="그룹 16"/>
          <p:cNvGrpSpPr/>
          <p:nvPr/>
        </p:nvGrpSpPr>
        <p:grpSpPr>
          <a:xfrm>
            <a:off x="4429124" y="1000108"/>
            <a:ext cx="4391348" cy="2572907"/>
            <a:chOff x="214282" y="2500306"/>
            <a:chExt cx="3924300" cy="2443163"/>
          </a:xfrm>
        </p:grpSpPr>
        <p:pic>
          <p:nvPicPr>
            <p:cNvPr id="18" name="Picture 5" descr="E:\ㅅ\오린거\양향 보호자님(오린것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4282" y="2571744"/>
              <a:ext cx="3924300" cy="2371725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1071538" y="2500306"/>
              <a:ext cx="2428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(</a:t>
              </a:r>
              <a:r>
                <a:rPr lang="ko-KR" altLang="en-US" dirty="0" smtClean="0"/>
                <a:t>양 </a:t>
              </a:r>
              <a:r>
                <a:rPr lang="en-US" altLang="ko-KR" dirty="0" smtClean="0"/>
                <a:t>0</a:t>
              </a:r>
              <a:r>
                <a:rPr lang="ko-KR" altLang="en-US" dirty="0" smtClean="0"/>
                <a:t> 어르신 아들</a:t>
              </a:r>
              <a:r>
                <a:rPr lang="en-US" altLang="ko-KR" dirty="0" smtClean="0"/>
                <a:t>)</a:t>
              </a:r>
              <a:endParaRPr lang="ko-KR" altLang="en-US" dirty="0"/>
            </a:p>
          </p:txBody>
        </p:sp>
        <p:pic>
          <p:nvPicPr>
            <p:cNvPr id="20" name="Picture 5" descr="E:\ㅅ\오린거\양향 보호자님(오린것)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11958" t="2747" r="77032" b="88144"/>
            <a:stretch/>
          </p:blipFill>
          <p:spPr bwMode="auto">
            <a:xfrm>
              <a:off x="683568" y="2636911"/>
              <a:ext cx="432048" cy="216025"/>
            </a:xfrm>
            <a:prstGeom prst="rect">
              <a:avLst/>
            </a:prstGeom>
            <a:noFill/>
          </p:spPr>
        </p:pic>
      </p:grpSp>
      <p:grpSp>
        <p:nvGrpSpPr>
          <p:cNvPr id="13" name="그룹 20"/>
          <p:cNvGrpSpPr/>
          <p:nvPr/>
        </p:nvGrpSpPr>
        <p:grpSpPr>
          <a:xfrm>
            <a:off x="323528" y="4725144"/>
            <a:ext cx="3786214" cy="1872208"/>
            <a:chOff x="4550366" y="2554835"/>
            <a:chExt cx="3609975" cy="1066800"/>
          </a:xfrm>
        </p:grpSpPr>
        <p:pic>
          <p:nvPicPr>
            <p:cNvPr id="22" name="Picture 4" descr="E:\ㅅ\오린거\김선자 보호자님(오린것)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50366" y="2554835"/>
              <a:ext cx="3609975" cy="1066800"/>
            </a:xfrm>
            <a:prstGeom prst="rect">
              <a:avLst/>
            </a:prstGeom>
            <a:noFill/>
          </p:spPr>
        </p:pic>
        <p:pic>
          <p:nvPicPr>
            <p:cNvPr id="23" name="Picture 4" descr="E:\ㅅ\오린거\김선자 보호자님(오린것)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14562" t="-186" r="73470" b="73186"/>
            <a:stretch/>
          </p:blipFill>
          <p:spPr bwMode="auto">
            <a:xfrm>
              <a:off x="5076056" y="2564904"/>
              <a:ext cx="432048" cy="288032"/>
            </a:xfrm>
            <a:prstGeom prst="rect">
              <a:avLst/>
            </a:prstGeom>
            <a:noFill/>
          </p:spPr>
        </p:pic>
        <p:pic>
          <p:nvPicPr>
            <p:cNvPr id="24" name="Picture 4" descr="E:\ㅅ\오린거\김선자 보호자님(오린것)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32515" t="6750" r="61501" b="79750"/>
            <a:stretch/>
          </p:blipFill>
          <p:spPr bwMode="auto">
            <a:xfrm>
              <a:off x="5680050" y="2629900"/>
              <a:ext cx="216024" cy="144016"/>
            </a:xfrm>
            <a:prstGeom prst="rect">
              <a:avLst/>
            </a:prstGeom>
            <a:noFill/>
          </p:spPr>
        </p:pic>
      </p:grpSp>
      <p:grpSp>
        <p:nvGrpSpPr>
          <p:cNvPr id="17" name="그룹 12"/>
          <p:cNvGrpSpPr/>
          <p:nvPr/>
        </p:nvGrpSpPr>
        <p:grpSpPr>
          <a:xfrm>
            <a:off x="4283968" y="3789040"/>
            <a:ext cx="4536504" cy="766763"/>
            <a:chOff x="4362435" y="1273724"/>
            <a:chExt cx="4048125" cy="766763"/>
          </a:xfrm>
        </p:grpSpPr>
        <p:grpSp>
          <p:nvGrpSpPr>
            <p:cNvPr id="21" name="그룹 10"/>
            <p:cNvGrpSpPr/>
            <p:nvPr/>
          </p:nvGrpSpPr>
          <p:grpSpPr>
            <a:xfrm>
              <a:off x="4362435" y="1273724"/>
              <a:ext cx="4048125" cy="766763"/>
              <a:chOff x="4381527" y="857232"/>
              <a:chExt cx="4048125" cy="766763"/>
            </a:xfrm>
          </p:grpSpPr>
          <p:pic>
            <p:nvPicPr>
              <p:cNvPr id="28" name="Picture 3" descr="E:\ㅅ\오린거\전곡지 보호자님(오린것)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381527" y="928670"/>
                <a:ext cx="4048125" cy="695325"/>
              </a:xfrm>
              <a:prstGeom prst="rect">
                <a:avLst/>
              </a:prstGeom>
              <a:noFill/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286380" y="857232"/>
                <a:ext cx="24288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전</a:t>
                </a:r>
                <a:r>
                  <a:rPr lang="en-US" altLang="ko-KR" dirty="0" smtClean="0"/>
                  <a:t>00</a:t>
                </a:r>
                <a:r>
                  <a:rPr lang="ko-KR" altLang="en-US" dirty="0" smtClean="0"/>
                  <a:t>어르신 딸</a:t>
                </a:r>
                <a:r>
                  <a:rPr lang="en-US" altLang="ko-KR" dirty="0" smtClean="0"/>
                  <a:t>)</a:t>
                </a:r>
                <a:endParaRPr lang="ko-KR" altLang="en-US" dirty="0"/>
              </a:p>
            </p:txBody>
          </p:sp>
        </p:grpSp>
        <p:pic>
          <p:nvPicPr>
            <p:cNvPr id="27" name="Picture 3" descr="E:\ㅅ\오린거\전곡지 보호자님(오린것).jpg"/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l="14071" t="6284" r="75256" b="62648"/>
            <a:stretch/>
          </p:blipFill>
          <p:spPr bwMode="auto">
            <a:xfrm>
              <a:off x="4943268" y="1387026"/>
              <a:ext cx="432048" cy="216024"/>
            </a:xfrm>
            <a:prstGeom prst="rect">
              <a:avLst/>
            </a:prstGeom>
            <a:noFill/>
          </p:spPr>
        </p:pic>
      </p:grpSp>
      <p:pic>
        <p:nvPicPr>
          <p:cNvPr id="31" name="그림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  <p:grpSp>
        <p:nvGrpSpPr>
          <p:cNvPr id="7" name="그룹 5"/>
          <p:cNvGrpSpPr/>
          <p:nvPr/>
        </p:nvGrpSpPr>
        <p:grpSpPr>
          <a:xfrm>
            <a:off x="4283968" y="4786322"/>
            <a:ext cx="4536504" cy="1955046"/>
            <a:chOff x="209548" y="857232"/>
            <a:chExt cx="4076700" cy="1681163"/>
          </a:xfrm>
        </p:grpSpPr>
        <p:grpSp>
          <p:nvGrpSpPr>
            <p:cNvPr id="11" name="그룹 4"/>
            <p:cNvGrpSpPr/>
            <p:nvPr/>
          </p:nvGrpSpPr>
          <p:grpSpPr>
            <a:xfrm>
              <a:off x="209548" y="928670"/>
              <a:ext cx="4076700" cy="1609725"/>
              <a:chOff x="209548" y="928670"/>
              <a:chExt cx="4076700" cy="1609725"/>
            </a:xfrm>
          </p:grpSpPr>
          <p:pic>
            <p:nvPicPr>
              <p:cNvPr id="15" name="Picture 2" descr="E:\ㅅ\오린거\현창근 보호자님(오린것)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09548" y="928670"/>
                <a:ext cx="4076700" cy="1609725"/>
              </a:xfrm>
              <a:prstGeom prst="rect">
                <a:avLst/>
              </a:prstGeom>
              <a:noFill/>
            </p:spPr>
          </p:pic>
          <p:pic>
            <p:nvPicPr>
              <p:cNvPr id="16" name="Picture 2" descr="E:\ㅅ\오린거\현창근 보호자님(오린것).jp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artisticBlur/>
                        </a14:imgEffect>
                      </a14:imgLayer>
                    </a14:imgProps>
                  </a:ext>
                </a:extLst>
              </a:blip>
              <a:srcRect l="11728" t="1163" r="75908" b="85418"/>
              <a:stretch/>
            </p:blipFill>
            <p:spPr bwMode="auto">
              <a:xfrm>
                <a:off x="683568" y="980728"/>
                <a:ext cx="504056" cy="216024"/>
              </a:xfrm>
              <a:prstGeom prst="rect">
                <a:avLst/>
              </a:prstGeom>
              <a:noFill/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1071538" y="857232"/>
              <a:ext cx="2428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/>
                <a:t>(</a:t>
              </a:r>
              <a:r>
                <a:rPr lang="ko-KR" altLang="en-US" dirty="0" smtClean="0"/>
                <a:t>현</a:t>
              </a:r>
              <a:r>
                <a:rPr lang="en-US" altLang="ko-KR" dirty="0" smtClean="0"/>
                <a:t>00</a:t>
              </a:r>
              <a:r>
                <a:rPr lang="ko-KR" altLang="en-US" dirty="0" smtClean="0"/>
                <a:t> 어르신 딸</a:t>
              </a:r>
              <a:r>
                <a:rPr lang="en-US" altLang="ko-KR" dirty="0" smtClean="0"/>
                <a:t>)</a:t>
              </a:r>
              <a:endParaRPr lang="ko-KR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  <p:grpSp>
        <p:nvGrpSpPr>
          <p:cNvPr id="2" name="그룹 25"/>
          <p:cNvGrpSpPr/>
          <p:nvPr/>
        </p:nvGrpSpPr>
        <p:grpSpPr>
          <a:xfrm>
            <a:off x="135626" y="116604"/>
            <a:ext cx="2087940" cy="690559"/>
            <a:chOff x="135626" y="116604"/>
            <a:chExt cx="2087940" cy="690559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92241" y="160832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dirty="0" err="1" smtClean="0"/>
                <a:t>향후계획</a:t>
              </a:r>
              <a:endParaRPr lang="ko-KR" altLang="en-US" sz="3600" dirty="0"/>
            </a:p>
          </p:txBody>
        </p:sp>
      </p:grpSp>
      <p:graphicFrame>
        <p:nvGraphicFramePr>
          <p:cNvPr id="24" name="표 23"/>
          <p:cNvGraphicFramePr>
            <a:graphicFrameLocks noGrp="1"/>
          </p:cNvGraphicFramePr>
          <p:nvPr/>
        </p:nvGraphicFramePr>
        <p:xfrm>
          <a:off x="539552" y="980728"/>
          <a:ext cx="8208912" cy="4680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55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400" dirty="0" smtClean="0"/>
                        <a:t>      체험하지 못했던 </a:t>
                      </a:r>
                      <a:endParaRPr lang="ko-KR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2000" dirty="0" smtClean="0"/>
                        <a:t>             </a:t>
                      </a:r>
                      <a:r>
                        <a:rPr lang="ko-KR" altLang="en-US" sz="2400" dirty="0" smtClean="0"/>
                        <a:t>회상 치료 </a:t>
                      </a:r>
                      <a:endParaRPr lang="ko-KR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996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E168406-15EA-42E5-AF56-0B898A6D6580}"/>
              </a:ext>
            </a:extLst>
          </p:cNvPr>
          <p:cNvSpPr txBox="1"/>
          <p:nvPr/>
        </p:nvSpPr>
        <p:spPr>
          <a:xfrm>
            <a:off x="-7237312" y="335699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1</a:t>
            </a:r>
            <a:r>
              <a:rPr lang="ko-KR" altLang="en-US" dirty="0"/>
              <a:t>박 </a:t>
            </a:r>
            <a:r>
              <a:rPr lang="en-US" altLang="ko-KR" dirty="0"/>
              <a:t>2</a:t>
            </a:r>
            <a:r>
              <a:rPr lang="ko-KR" altLang="en-US" dirty="0" smtClean="0"/>
              <a:t>일</a:t>
            </a:r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42DFCD-1002-491D-AA08-E244F9565470}"/>
              </a:ext>
            </a:extLst>
          </p:cNvPr>
          <p:cNvSpPr txBox="1"/>
          <p:nvPr/>
        </p:nvSpPr>
        <p:spPr>
          <a:xfrm>
            <a:off x="-7093296" y="5157192"/>
            <a:ext cx="1048888" cy="39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찜질방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58E8C2-CD7F-46A2-9AC8-36E458C7577D}"/>
              </a:ext>
            </a:extLst>
          </p:cNvPr>
          <p:cNvSpPr txBox="1"/>
          <p:nvPr/>
        </p:nvSpPr>
        <p:spPr>
          <a:xfrm>
            <a:off x="-7021288" y="6957392"/>
            <a:ext cx="1048888" cy="39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+mj-ea"/>
                <a:ea typeface="+mj-ea"/>
              </a:rPr>
              <a:t>5</a:t>
            </a:r>
            <a:r>
              <a:rPr lang="ko-KR" altLang="en-US" dirty="0">
                <a:latin typeface="+mj-ea"/>
                <a:ea typeface="+mj-ea"/>
              </a:rPr>
              <a:t>일</a:t>
            </a:r>
            <a:r>
              <a:rPr lang="ko-KR" altLang="en-US" dirty="0"/>
              <a:t>장</a:t>
            </a:r>
          </a:p>
        </p:txBody>
      </p:sp>
      <p:pic>
        <p:nvPicPr>
          <p:cNvPr id="10" name="그림 9" descr="표지판이(가) 표시된 사진&#10;&#10;자동 생성된 설명">
            <a:extLst>
              <a:ext uri="{FF2B5EF4-FFF2-40B4-BE49-F238E27FC236}">
                <a16:creationId xmlns:a16="http://schemas.microsoft.com/office/drawing/2014/main" id="{CD51704A-4851-44A0-A5AE-7FE1D6683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48" y="1755128"/>
            <a:ext cx="955015" cy="936104"/>
          </a:xfrm>
          <a:prstGeom prst="rect">
            <a:avLst/>
          </a:prstGeom>
        </p:spPr>
      </p:pic>
      <p:pic>
        <p:nvPicPr>
          <p:cNvPr id="18" name="그림 17" descr="방이(가) 표시된 사진&#10;&#10;자동 생성된 설명">
            <a:extLst>
              <a:ext uri="{FF2B5EF4-FFF2-40B4-BE49-F238E27FC236}">
                <a16:creationId xmlns:a16="http://schemas.microsoft.com/office/drawing/2014/main" id="{27E15F58-300E-48B1-AB3C-E7F152D26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48" y="3123280"/>
            <a:ext cx="955015" cy="936104"/>
          </a:xfrm>
          <a:prstGeom prst="rect">
            <a:avLst/>
          </a:prstGeom>
        </p:spPr>
      </p:pic>
      <p:pic>
        <p:nvPicPr>
          <p:cNvPr id="14" name="그림 13" descr="시계이(가) 표시된 사진&#10;&#10;자동 생성된 설명">
            <a:extLst>
              <a:ext uri="{FF2B5EF4-FFF2-40B4-BE49-F238E27FC236}">
                <a16:creationId xmlns:a16="http://schemas.microsoft.com/office/drawing/2014/main" id="{9DC33EAC-DA3C-4E28-8834-0083CD8D8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6" y="4635448"/>
            <a:ext cx="955015" cy="95790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DC198A3-A8BD-4283-A7A9-1CD6EFC94D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04" y="1827136"/>
            <a:ext cx="881552" cy="864096"/>
          </a:xfrm>
          <a:prstGeom prst="rect">
            <a:avLst/>
          </a:prstGeom>
        </p:spPr>
      </p:pic>
      <p:pic>
        <p:nvPicPr>
          <p:cNvPr id="29" name="그림 28" descr="goggl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5004" y="3051272"/>
            <a:ext cx="955015" cy="1080120"/>
          </a:xfrm>
          <a:prstGeom prst="rect">
            <a:avLst/>
          </a:prstGeom>
        </p:spPr>
      </p:pic>
      <p:pic>
        <p:nvPicPr>
          <p:cNvPr id="30" name="그림 29" descr="fan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5004" y="4563440"/>
            <a:ext cx="1028478" cy="10081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C44733-B83E-48B5-BC69-2AD995F13051}"/>
              </a:ext>
            </a:extLst>
          </p:cNvPr>
          <p:cNvSpPr txBox="1"/>
          <p:nvPr/>
        </p:nvSpPr>
        <p:spPr>
          <a:xfrm>
            <a:off x="6729220" y="2043160"/>
            <a:ext cx="1486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/>
              <a:t>지역축제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42DFCD-1002-491D-AA08-E244F9565470}"/>
              </a:ext>
            </a:extLst>
          </p:cNvPr>
          <p:cNvSpPr txBox="1"/>
          <p:nvPr/>
        </p:nvSpPr>
        <p:spPr>
          <a:xfrm>
            <a:off x="6286512" y="3014489"/>
            <a:ext cx="214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/>
              <a:t>VR</a:t>
            </a:r>
            <a:r>
              <a:rPr lang="ko-KR" altLang="en-US" sz="2400" dirty="0" smtClean="0"/>
              <a:t>체험</a:t>
            </a:r>
            <a:endParaRPr lang="en-US" altLang="ko-KR" sz="2400" dirty="0" smtClean="0"/>
          </a:p>
          <a:p>
            <a:pPr algn="ctr"/>
            <a:r>
              <a:rPr lang="en-US" altLang="ko-KR" sz="2400" dirty="0" smtClean="0"/>
              <a:t>(</a:t>
            </a:r>
            <a:r>
              <a:rPr lang="ko-KR" altLang="en-US" sz="2400" dirty="0" smtClean="0"/>
              <a:t>다양한 </a:t>
            </a:r>
            <a:endParaRPr lang="en-US" altLang="ko-KR" sz="2400" dirty="0" smtClean="0"/>
          </a:p>
          <a:p>
            <a:pPr algn="ctr"/>
            <a:r>
              <a:rPr lang="ko-KR" altLang="en-US" sz="2400" dirty="0" smtClean="0"/>
              <a:t>지역 영상</a:t>
            </a:r>
            <a:r>
              <a:rPr lang="en-US" altLang="ko-KR" sz="2400" dirty="0" smtClean="0"/>
              <a:t>)</a:t>
            </a:r>
            <a:r>
              <a:rPr lang="ko-KR" altLang="en-US" sz="2400" dirty="0" smtClean="0"/>
              <a:t> </a:t>
            </a:r>
            <a:endParaRPr lang="ko-KR" alt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42DFCD-1002-491D-AA08-E244F9565470}"/>
              </a:ext>
            </a:extLst>
          </p:cNvPr>
          <p:cNvSpPr txBox="1"/>
          <p:nvPr/>
        </p:nvSpPr>
        <p:spPr>
          <a:xfrm>
            <a:off x="5929322" y="4514687"/>
            <a:ext cx="2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/>
              <a:t>전통놀이체험</a:t>
            </a:r>
            <a:endParaRPr lang="en-US" altLang="ko-KR" sz="2400" dirty="0" smtClean="0"/>
          </a:p>
          <a:p>
            <a:pPr algn="ctr"/>
            <a:r>
              <a:rPr lang="en-US" altLang="ko-KR" sz="2400" dirty="0" smtClean="0"/>
              <a:t>( </a:t>
            </a:r>
            <a:r>
              <a:rPr lang="ko-KR" altLang="en-US" sz="2400" dirty="0" smtClean="0"/>
              <a:t>실뜨기</a:t>
            </a:r>
            <a:r>
              <a:rPr lang="en-US" altLang="ko-KR" sz="2400" dirty="0" smtClean="0"/>
              <a:t>, </a:t>
            </a:r>
          </a:p>
          <a:p>
            <a:pPr algn="ctr"/>
            <a:r>
              <a:rPr lang="ko-KR" altLang="en-US" sz="2400" dirty="0" smtClean="0"/>
              <a:t>비석치기</a:t>
            </a:r>
            <a:r>
              <a:rPr lang="en-US" altLang="ko-KR" sz="2400" dirty="0" smtClean="0"/>
              <a:t>)</a:t>
            </a:r>
            <a:endParaRPr lang="ko-KR" alt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168406-15EA-42E5-AF56-0B898A6D6580}"/>
              </a:ext>
            </a:extLst>
          </p:cNvPr>
          <p:cNvSpPr txBox="1"/>
          <p:nvPr/>
        </p:nvSpPr>
        <p:spPr>
          <a:xfrm>
            <a:off x="2480748" y="2043160"/>
            <a:ext cx="1248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/>
              <a:t>1</a:t>
            </a:r>
            <a:r>
              <a:rPr lang="ko-KR" altLang="en-US" sz="2400" dirty="0"/>
              <a:t>박 </a:t>
            </a:r>
            <a:r>
              <a:rPr lang="en-US" altLang="ko-KR" sz="2400" dirty="0"/>
              <a:t>2</a:t>
            </a:r>
            <a:r>
              <a:rPr lang="ko-KR" altLang="en-US" sz="2400" dirty="0" smtClean="0"/>
              <a:t>일</a:t>
            </a:r>
            <a:endParaRPr lang="ko-KR" alt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42DFCD-1002-491D-AA08-E244F9565470}"/>
              </a:ext>
            </a:extLst>
          </p:cNvPr>
          <p:cNvSpPr txBox="1"/>
          <p:nvPr/>
        </p:nvSpPr>
        <p:spPr>
          <a:xfrm>
            <a:off x="2552756" y="3411312"/>
            <a:ext cx="1143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/>
              <a:t>찜질방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58E8C2-CD7F-46A2-9AC8-36E458C7577D}"/>
              </a:ext>
            </a:extLst>
          </p:cNvPr>
          <p:cNvSpPr txBox="1"/>
          <p:nvPr/>
        </p:nvSpPr>
        <p:spPr>
          <a:xfrm>
            <a:off x="2624764" y="4851472"/>
            <a:ext cx="1070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+mj-ea"/>
                <a:ea typeface="+mj-ea"/>
              </a:rPr>
              <a:t>5</a:t>
            </a:r>
            <a:r>
              <a:rPr lang="ko-KR" altLang="en-US" sz="2400" dirty="0">
                <a:latin typeface="+mj-ea"/>
                <a:ea typeface="+mj-ea"/>
              </a:rPr>
              <a:t>일</a:t>
            </a:r>
            <a:r>
              <a:rPr lang="ko-KR" altLang="en-US" sz="2400" dirty="0"/>
              <a:t>장</a:t>
            </a:r>
          </a:p>
        </p:txBody>
      </p:sp>
    </p:spTree>
    <p:extLst>
      <p:ext uri="{BB962C8B-B14F-4D97-AF65-F5344CB8AC3E}">
        <p14:creationId xmlns:p14="http://schemas.microsoft.com/office/powerpoint/2010/main" val="4885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그룹 85"/>
          <p:cNvGrpSpPr/>
          <p:nvPr/>
        </p:nvGrpSpPr>
        <p:grpSpPr>
          <a:xfrm>
            <a:off x="135626" y="116604"/>
            <a:ext cx="1164611" cy="690559"/>
            <a:chOff x="135626" y="116604"/>
            <a:chExt cx="1164611" cy="690559"/>
          </a:xfrm>
        </p:grpSpPr>
        <p:pic>
          <p:nvPicPr>
            <p:cNvPr id="74" name="그림 7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192241" y="160832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dirty="0" smtClean="0"/>
                <a:t>차례</a:t>
              </a:r>
              <a:endParaRPr lang="ko-KR" altLang="en-US" sz="3600" dirty="0"/>
            </a:p>
          </p:txBody>
        </p:sp>
      </p:grpSp>
      <p:grpSp>
        <p:nvGrpSpPr>
          <p:cNvPr id="133" name="그룹 132"/>
          <p:cNvGrpSpPr/>
          <p:nvPr/>
        </p:nvGrpSpPr>
        <p:grpSpPr>
          <a:xfrm>
            <a:off x="2318994" y="1052736"/>
            <a:ext cx="3287974" cy="701382"/>
            <a:chOff x="2628802" y="990337"/>
            <a:chExt cx="3359412" cy="701382"/>
          </a:xfrm>
        </p:grpSpPr>
        <p:cxnSp>
          <p:nvCxnSpPr>
            <p:cNvPr id="134" name="직선 연결선 133"/>
            <p:cNvCxnSpPr/>
            <p:nvPr/>
          </p:nvCxnSpPr>
          <p:spPr>
            <a:xfrm>
              <a:off x="2970324" y="1690579"/>
              <a:ext cx="2944899" cy="1140"/>
            </a:xfrm>
            <a:prstGeom prst="line">
              <a:avLst/>
            </a:prstGeom>
            <a:ln w="762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3397806" y="1100799"/>
              <a:ext cx="2590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/>
                <a:t>프로그램 소개</a:t>
              </a:r>
              <a:endParaRPr lang="ko-KR" altLang="en-US" sz="2800" dirty="0"/>
            </a:p>
          </p:txBody>
        </p:sp>
        <p:sp>
          <p:nvSpPr>
            <p:cNvPr id="136" name="다이아몬드 135"/>
            <p:cNvSpPr/>
            <p:nvPr/>
          </p:nvSpPr>
          <p:spPr>
            <a:xfrm>
              <a:off x="2628802" y="990337"/>
              <a:ext cx="682992" cy="682992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tx1"/>
                  </a:solidFill>
                </a:rPr>
                <a:t>1</a:t>
              </a:r>
              <a:endParaRPr lang="ko-KR" alt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1" name="그룹 140"/>
          <p:cNvGrpSpPr/>
          <p:nvPr/>
        </p:nvGrpSpPr>
        <p:grpSpPr>
          <a:xfrm>
            <a:off x="2318994" y="3048942"/>
            <a:ext cx="3354470" cy="700242"/>
            <a:chOff x="2628802" y="990337"/>
            <a:chExt cx="3354470" cy="700242"/>
          </a:xfrm>
        </p:grpSpPr>
        <p:cxnSp>
          <p:nvCxnSpPr>
            <p:cNvPr id="142" name="직선 연결선 141"/>
            <p:cNvCxnSpPr/>
            <p:nvPr/>
          </p:nvCxnSpPr>
          <p:spPr>
            <a:xfrm>
              <a:off x="2970324" y="1690579"/>
              <a:ext cx="3012948" cy="0"/>
            </a:xfrm>
            <a:prstGeom prst="line">
              <a:avLst/>
            </a:prstGeom>
            <a:ln w="762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3397806" y="1100799"/>
              <a:ext cx="25854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/>
                <a:t>고향 방문 사진</a:t>
              </a:r>
              <a:endParaRPr lang="ko-KR" altLang="en-US" sz="2800" dirty="0"/>
            </a:p>
          </p:txBody>
        </p:sp>
        <p:sp>
          <p:nvSpPr>
            <p:cNvPr id="144" name="다이아몬드 143"/>
            <p:cNvSpPr/>
            <p:nvPr/>
          </p:nvSpPr>
          <p:spPr>
            <a:xfrm>
              <a:off x="2628802" y="990337"/>
              <a:ext cx="682992" cy="682992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tx1"/>
                  </a:solidFill>
                </a:rPr>
                <a:t>3</a:t>
              </a:r>
              <a:endParaRPr lang="ko-KR" alt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5" name="그룹 144"/>
          <p:cNvGrpSpPr/>
          <p:nvPr/>
        </p:nvGrpSpPr>
        <p:grpSpPr>
          <a:xfrm>
            <a:off x="2318994" y="5054404"/>
            <a:ext cx="3714510" cy="701830"/>
            <a:chOff x="2628802" y="990337"/>
            <a:chExt cx="3714510" cy="701830"/>
          </a:xfrm>
        </p:grpSpPr>
        <p:cxnSp>
          <p:nvCxnSpPr>
            <p:cNvPr id="146" name="직선 연결선 145"/>
            <p:cNvCxnSpPr/>
            <p:nvPr/>
          </p:nvCxnSpPr>
          <p:spPr>
            <a:xfrm>
              <a:off x="2970324" y="1690579"/>
              <a:ext cx="1982922" cy="1588"/>
            </a:xfrm>
            <a:prstGeom prst="line">
              <a:avLst/>
            </a:prstGeom>
            <a:ln w="762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47" name="TextBox 146"/>
            <p:cNvSpPr txBox="1"/>
            <p:nvPr/>
          </p:nvSpPr>
          <p:spPr>
            <a:xfrm>
              <a:off x="3397806" y="1100799"/>
              <a:ext cx="2945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err="1" smtClean="0"/>
                <a:t>향후계획</a:t>
              </a:r>
              <a:endParaRPr lang="ko-KR" altLang="en-US" sz="2800" dirty="0"/>
            </a:p>
          </p:txBody>
        </p:sp>
        <p:sp>
          <p:nvSpPr>
            <p:cNvPr id="148" name="다이아몬드 147"/>
            <p:cNvSpPr/>
            <p:nvPr/>
          </p:nvSpPr>
          <p:spPr>
            <a:xfrm>
              <a:off x="2628802" y="990337"/>
              <a:ext cx="682992" cy="682992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tx1"/>
                  </a:solidFill>
                </a:rPr>
                <a:t>5</a:t>
              </a:r>
              <a:endParaRPr lang="ko-KR" alt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9" name="그룹 148"/>
          <p:cNvGrpSpPr/>
          <p:nvPr/>
        </p:nvGrpSpPr>
        <p:grpSpPr>
          <a:xfrm>
            <a:off x="2320162" y="4029892"/>
            <a:ext cx="5037920" cy="702840"/>
            <a:chOff x="2628802" y="990337"/>
            <a:chExt cx="5037920" cy="702840"/>
          </a:xfrm>
        </p:grpSpPr>
        <p:cxnSp>
          <p:nvCxnSpPr>
            <p:cNvPr id="150" name="직선 연결선 149"/>
            <p:cNvCxnSpPr/>
            <p:nvPr/>
          </p:nvCxnSpPr>
          <p:spPr>
            <a:xfrm>
              <a:off x="2970324" y="1690579"/>
              <a:ext cx="1338812" cy="2598"/>
            </a:xfrm>
            <a:prstGeom prst="line">
              <a:avLst/>
            </a:prstGeom>
            <a:ln w="762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3397806" y="1100799"/>
              <a:ext cx="42689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/>
                <a:t>결과</a:t>
              </a:r>
              <a:endParaRPr lang="ko-KR" altLang="en-US" sz="2800" dirty="0"/>
            </a:p>
          </p:txBody>
        </p:sp>
        <p:sp>
          <p:nvSpPr>
            <p:cNvPr id="152" name="다이아몬드 151"/>
            <p:cNvSpPr/>
            <p:nvPr/>
          </p:nvSpPr>
          <p:spPr>
            <a:xfrm>
              <a:off x="2628802" y="990337"/>
              <a:ext cx="682992" cy="682992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tx1"/>
                  </a:solidFill>
                </a:rPr>
                <a:t>4</a:t>
              </a:r>
              <a:endParaRPr lang="ko-KR" alt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2315330" y="2054008"/>
            <a:ext cx="2808990" cy="700242"/>
            <a:chOff x="2628802" y="990337"/>
            <a:chExt cx="2808990" cy="700242"/>
          </a:xfrm>
        </p:grpSpPr>
        <p:cxnSp>
          <p:nvCxnSpPr>
            <p:cNvPr id="35" name="직선 연결선 34"/>
            <p:cNvCxnSpPr/>
            <p:nvPr/>
          </p:nvCxnSpPr>
          <p:spPr>
            <a:xfrm>
              <a:off x="2970324" y="1690579"/>
              <a:ext cx="2073974" cy="0"/>
            </a:xfrm>
            <a:prstGeom prst="line">
              <a:avLst/>
            </a:prstGeom>
            <a:ln w="762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397806" y="1100799"/>
              <a:ext cx="2039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/>
                <a:t>전개과정</a:t>
              </a:r>
              <a:endParaRPr lang="ko-KR" altLang="en-US" sz="2800" dirty="0"/>
            </a:p>
          </p:txBody>
        </p:sp>
        <p:sp>
          <p:nvSpPr>
            <p:cNvPr id="37" name="다이아몬드 36"/>
            <p:cNvSpPr/>
            <p:nvPr/>
          </p:nvSpPr>
          <p:spPr>
            <a:xfrm>
              <a:off x="2628802" y="990337"/>
              <a:ext cx="682992" cy="682992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schemeClr val="tx1"/>
                  </a:solidFill>
                </a:rPr>
                <a:t>2</a:t>
              </a:r>
              <a:endParaRPr lang="ko-KR" altLang="en-US" sz="32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그림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6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"/>
          <p:cNvGrpSpPr/>
          <p:nvPr/>
        </p:nvGrpSpPr>
        <p:grpSpPr>
          <a:xfrm>
            <a:off x="135626" y="116604"/>
            <a:ext cx="3173174" cy="690559"/>
            <a:chOff x="135626" y="116604"/>
            <a:chExt cx="3173174" cy="690559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92241" y="160832"/>
              <a:ext cx="3116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dirty="0" smtClean="0"/>
                <a:t>프로그램 소개</a:t>
              </a:r>
              <a:endParaRPr lang="ko-KR" altLang="en-US" sz="36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00100" y="2214554"/>
            <a:ext cx="728116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srgbClr val="92D050"/>
                </a:solidFill>
              </a:rPr>
              <a:t>회상</a:t>
            </a:r>
            <a:r>
              <a:rPr lang="ko-KR" altLang="en-US" sz="2800" dirty="0" smtClean="0"/>
              <a:t>을 통한 </a:t>
            </a:r>
            <a:r>
              <a:rPr lang="ko-KR" altLang="en-US" sz="3200" b="1" dirty="0" smtClean="0">
                <a:solidFill>
                  <a:srgbClr val="92D050"/>
                </a:solidFill>
              </a:rPr>
              <a:t>인지능력 향상</a:t>
            </a:r>
            <a:r>
              <a:rPr lang="ko-KR" altLang="en-US" sz="2800" dirty="0" smtClean="0"/>
              <a:t>과 </a:t>
            </a:r>
            <a:endParaRPr lang="en-US" altLang="ko-KR" sz="2800" dirty="0" smtClean="0"/>
          </a:p>
          <a:p>
            <a:pPr algn="ctr"/>
            <a:r>
              <a:rPr lang="ko-KR" altLang="en-US" sz="3200" b="1" dirty="0" err="1" smtClean="0">
                <a:solidFill>
                  <a:srgbClr val="00B0F0"/>
                </a:solidFill>
              </a:rPr>
              <a:t>우울감</a:t>
            </a:r>
            <a:r>
              <a:rPr lang="ko-KR" altLang="en-US" sz="3200" b="1" dirty="0" smtClean="0">
                <a:solidFill>
                  <a:srgbClr val="00B0F0"/>
                </a:solidFill>
              </a:rPr>
              <a:t> 감소</a:t>
            </a:r>
            <a:r>
              <a:rPr lang="ko-KR" altLang="en-US" sz="2800" dirty="0" smtClean="0"/>
              <a:t>와 더불어</a:t>
            </a:r>
            <a:endParaRPr lang="en-US" altLang="ko-KR" sz="2800" dirty="0" smtClean="0"/>
          </a:p>
          <a:p>
            <a:pPr algn="ctr"/>
            <a:r>
              <a:rPr lang="ko-KR" altLang="en-US" sz="3200" b="1" dirty="0" smtClean="0">
                <a:solidFill>
                  <a:srgbClr val="FF7C80"/>
                </a:solidFill>
              </a:rPr>
              <a:t>삶의 활력을 증진</a:t>
            </a:r>
            <a:r>
              <a:rPr lang="ko-KR" altLang="en-US" sz="2800" dirty="0" smtClean="0"/>
              <a:t>시키는 것을 목표로</a:t>
            </a:r>
            <a:endParaRPr lang="en-US" altLang="ko-KR" sz="2800" dirty="0" smtClean="0"/>
          </a:p>
          <a:p>
            <a:pPr algn="ctr"/>
            <a:endParaRPr lang="en-US" altLang="ko-KR" sz="2800" dirty="0" smtClean="0"/>
          </a:p>
          <a:p>
            <a:pPr algn="ctr"/>
            <a:endParaRPr lang="en-US" altLang="ko-KR" sz="2800" dirty="0" smtClean="0"/>
          </a:p>
          <a:p>
            <a:pPr algn="ctr"/>
            <a:r>
              <a:rPr lang="ko-KR" altLang="en-US" sz="2800" dirty="0" smtClean="0"/>
              <a:t>센터를 벗어나 고향으로 기억을 찾아 떠나는</a:t>
            </a:r>
            <a:endParaRPr lang="en-US" altLang="ko-KR" sz="2800" dirty="0" smtClean="0"/>
          </a:p>
          <a:p>
            <a:pPr algn="ctr"/>
            <a:r>
              <a:rPr lang="ko-KR" altLang="en-US" sz="3600" b="1" dirty="0" smtClean="0">
                <a:solidFill>
                  <a:srgbClr val="FF0000"/>
                </a:solidFill>
              </a:rPr>
              <a:t>회상치료 프로그램</a:t>
            </a:r>
            <a:endParaRPr lang="en-US" altLang="ko-KR" sz="3600" b="1" dirty="0" smtClean="0">
              <a:solidFill>
                <a:srgbClr val="FF0000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57224" y="928670"/>
            <a:ext cx="736772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6600" b="1" dirty="0" err="1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휴먼편지체" pitchFamily="18" charset="-127"/>
                <a:ea typeface="휴먼편지체" pitchFamily="18" charset="-127"/>
              </a:rPr>
              <a:t>고향을찾아</a:t>
            </a:r>
            <a:r>
              <a:rPr lang="ko-KR" altLang="en-US" sz="6600" b="1" dirty="0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휴먼편지체" pitchFamily="18" charset="-127"/>
                <a:ea typeface="휴먼편지체" pitchFamily="18" charset="-127"/>
              </a:rPr>
              <a:t> </a:t>
            </a:r>
            <a:r>
              <a:rPr lang="ko-KR" altLang="en-US" sz="6600" b="1" dirty="0" err="1" smtClean="0">
                <a:ln w="10541" cmpd="sng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휴먼편지체" pitchFamily="18" charset="-127"/>
                <a:ea typeface="휴먼편지체" pitchFamily="18" charset="-127"/>
              </a:rPr>
              <a:t>기억을찾아</a:t>
            </a:r>
            <a:endParaRPr lang="en-US" altLang="ko-KR" sz="6600" b="1" dirty="0">
              <a:ln w="10541" cmpd="sng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휴먼편지체" pitchFamily="18" charset="-127"/>
              <a:ea typeface="휴먼편지체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5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35626" y="116604"/>
            <a:ext cx="2087940" cy="690559"/>
            <a:chOff x="135626" y="116604"/>
            <a:chExt cx="2087940" cy="690559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2241" y="160832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dirty="0" smtClean="0"/>
                <a:t>전개과정</a:t>
              </a:r>
              <a:endParaRPr lang="ko-KR" altLang="en-US" sz="3600" dirty="0"/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642910" y="928670"/>
            <a:ext cx="8072494" cy="12144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2400" b="1" dirty="0" err="1" smtClean="0">
                <a:solidFill>
                  <a:schemeClr val="tx1"/>
                </a:solidFill>
              </a:rPr>
              <a:t>비약물치료</a:t>
            </a:r>
            <a:r>
              <a:rPr lang="ko-KR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ko-KR" sz="2400" dirty="0" smtClean="0">
                <a:solidFill>
                  <a:schemeClr val="tx1"/>
                </a:solidFill>
              </a:rPr>
              <a:t>= </a:t>
            </a:r>
            <a:r>
              <a:rPr lang="ko-KR" altLang="en-US" sz="2400" dirty="0" smtClean="0">
                <a:solidFill>
                  <a:schemeClr val="tx1"/>
                </a:solidFill>
              </a:rPr>
              <a:t>운동치료</a:t>
            </a:r>
            <a:r>
              <a:rPr lang="en-US" altLang="ko-KR" sz="2400" dirty="0" smtClean="0">
                <a:solidFill>
                  <a:schemeClr val="tx1"/>
                </a:solidFill>
              </a:rPr>
              <a:t>, </a:t>
            </a:r>
            <a:r>
              <a:rPr lang="ko-KR" altLang="en-US" sz="2400" dirty="0" smtClean="0">
                <a:solidFill>
                  <a:schemeClr val="tx1"/>
                </a:solidFill>
              </a:rPr>
              <a:t>현실인식훈련</a:t>
            </a:r>
            <a:r>
              <a:rPr lang="en-US" altLang="ko-KR" sz="2400" dirty="0" smtClean="0">
                <a:solidFill>
                  <a:schemeClr val="tx1"/>
                </a:solidFill>
              </a:rPr>
              <a:t>, </a:t>
            </a:r>
            <a:r>
              <a:rPr lang="ko-KR" altLang="en-US" sz="2400" dirty="0" smtClean="0">
                <a:solidFill>
                  <a:schemeClr val="tx1"/>
                </a:solidFill>
              </a:rPr>
              <a:t>인지훈련치료</a:t>
            </a:r>
            <a:r>
              <a:rPr lang="en-US" altLang="ko-KR" sz="2400" dirty="0" smtClean="0">
                <a:solidFill>
                  <a:schemeClr val="tx1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sz="2400" dirty="0" smtClean="0">
                <a:solidFill>
                  <a:schemeClr val="tx1"/>
                </a:solidFill>
              </a:rPr>
              <a:t>                                 , </a:t>
            </a:r>
            <a:r>
              <a:rPr lang="ko-KR" altLang="en-US" sz="2400" dirty="0" smtClean="0">
                <a:solidFill>
                  <a:schemeClr val="tx1"/>
                </a:solidFill>
              </a:rPr>
              <a:t>인지자극치료 등</a:t>
            </a:r>
            <a:endParaRPr lang="en-US" altLang="ko-KR" sz="2400" dirty="0" smtClean="0">
              <a:solidFill>
                <a:schemeClr val="tx1"/>
              </a:solidFill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2500298" y="1428736"/>
            <a:ext cx="1826141" cy="584775"/>
            <a:chOff x="2428860" y="1643050"/>
            <a:chExt cx="1826141" cy="584775"/>
          </a:xfrm>
        </p:grpSpPr>
        <p:cxnSp>
          <p:nvCxnSpPr>
            <p:cNvPr id="14" name="직선 연결선 13"/>
            <p:cNvCxnSpPr/>
            <p:nvPr/>
          </p:nvCxnSpPr>
          <p:spPr>
            <a:xfrm>
              <a:off x="2500298" y="2214554"/>
              <a:ext cx="1714512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428860" y="1643050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b="1" dirty="0" smtClean="0">
                  <a:solidFill>
                    <a:srgbClr val="FF0000"/>
                  </a:solidFill>
                </a:rPr>
                <a:t>회상치료</a:t>
              </a:r>
              <a:endParaRPr lang="ko-KR" altLang="en-US" sz="3200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2" name="다이어그램 21"/>
          <p:cNvGraphicFramePr/>
          <p:nvPr/>
        </p:nvGraphicFramePr>
        <p:xfrm>
          <a:off x="1643042" y="235743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오른쪽으로 구부러진 화살표 22"/>
          <p:cNvSpPr/>
          <p:nvPr/>
        </p:nvSpPr>
        <p:spPr>
          <a:xfrm>
            <a:off x="1428728" y="1643050"/>
            <a:ext cx="1071570" cy="1357322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37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"/>
          <p:cNvGrpSpPr/>
          <p:nvPr/>
        </p:nvGrpSpPr>
        <p:grpSpPr>
          <a:xfrm>
            <a:off x="135626" y="116604"/>
            <a:ext cx="2087940" cy="690559"/>
            <a:chOff x="135626" y="116604"/>
            <a:chExt cx="2087940" cy="690559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2241" y="160832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dirty="0" smtClean="0"/>
                <a:t>전개과정</a:t>
              </a:r>
              <a:endParaRPr lang="ko-KR" altLang="en-US" sz="3600" dirty="0"/>
            </a:p>
          </p:txBody>
        </p:sp>
      </p:grpSp>
      <p:pic>
        <p:nvPicPr>
          <p:cNvPr id="25" name="그림 24" descr="KakaoTalk_20200916_135627053_01.jpg"/>
          <p:cNvPicPr>
            <a:picLocks noChangeAspect="1"/>
          </p:cNvPicPr>
          <p:nvPr/>
        </p:nvPicPr>
        <p:blipFill>
          <a:blip r:embed="rId3" cstate="print"/>
          <a:srcRect l="11742" r="19483"/>
          <a:stretch>
            <a:fillRect/>
          </a:stretch>
        </p:blipFill>
        <p:spPr>
          <a:xfrm>
            <a:off x="142843" y="1338263"/>
            <a:ext cx="3029957" cy="2143140"/>
          </a:xfrm>
          <a:prstGeom prst="rect">
            <a:avLst/>
          </a:prstGeom>
        </p:spPr>
      </p:pic>
      <p:pic>
        <p:nvPicPr>
          <p:cNvPr id="24" name="그림 23" descr="KakaoTalk_20200916_135627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68135" y="1346972"/>
            <a:ext cx="2818377" cy="21431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23528" y="4365104"/>
            <a:ext cx="70214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/>
              <a:t>센터 내에서 다양한 </a:t>
            </a:r>
            <a:endParaRPr lang="en-US" altLang="ko-KR" sz="3200" dirty="0" smtClean="0"/>
          </a:p>
          <a:p>
            <a:r>
              <a:rPr lang="ko-KR" altLang="en-US" sz="3200" dirty="0" smtClean="0"/>
              <a:t>회상 프로그램을 진행하며</a:t>
            </a:r>
            <a:endParaRPr lang="en-US" altLang="ko-KR" sz="3200" dirty="0" smtClean="0"/>
          </a:p>
          <a:p>
            <a:r>
              <a:rPr lang="ko-KR" altLang="en-US" sz="3200" dirty="0" smtClean="0"/>
              <a:t>어르신들의 </a:t>
            </a:r>
            <a:r>
              <a:rPr lang="ko-KR" altLang="en-US" sz="3600" b="1" dirty="0" smtClean="0">
                <a:solidFill>
                  <a:srgbClr val="00B0F0"/>
                </a:solidFill>
              </a:rPr>
              <a:t>고향 방문 욕구를 파악</a:t>
            </a:r>
            <a:endParaRPr lang="ko-KR" altLang="en-US" sz="3200" b="1" dirty="0">
              <a:solidFill>
                <a:srgbClr val="00B0F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00496" y="78579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err="1" smtClean="0"/>
              <a:t>새끼꼬기</a:t>
            </a:r>
            <a:endParaRPr lang="ko-KR" alt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714348" y="85723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/>
              <a:t>다듬이질</a:t>
            </a:r>
            <a:endParaRPr lang="ko-KR" altLang="en-US" sz="2800" dirty="0"/>
          </a:p>
        </p:txBody>
      </p:sp>
      <p:pic>
        <p:nvPicPr>
          <p:cNvPr id="13" name="그림 12" descr="제목 없음.png"/>
          <p:cNvPicPr>
            <a:picLocks noChangeAspect="1"/>
          </p:cNvPicPr>
          <p:nvPr/>
        </p:nvPicPr>
        <p:blipFill>
          <a:blip r:embed="rId5" cstate="print"/>
          <a:srcRect r="49931"/>
          <a:stretch>
            <a:fillRect/>
          </a:stretch>
        </p:blipFill>
        <p:spPr>
          <a:xfrm>
            <a:off x="6643702" y="1357298"/>
            <a:ext cx="2071702" cy="31075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43702" y="785794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/>
              <a:t>대나무 물총</a:t>
            </a:r>
            <a:endParaRPr lang="ko-KR" altLang="en-US" sz="2800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37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8"/>
          <p:cNvGrpSpPr/>
          <p:nvPr/>
        </p:nvGrpSpPr>
        <p:grpSpPr>
          <a:xfrm>
            <a:off x="135626" y="116604"/>
            <a:ext cx="2711509" cy="690559"/>
            <a:chOff x="135626" y="116604"/>
            <a:chExt cx="2711509" cy="690559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2241" y="160832"/>
              <a:ext cx="26548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dirty="0" smtClean="0"/>
                <a:t>대상자 선정</a:t>
              </a:r>
              <a:endParaRPr lang="ko-KR" altLang="en-US" sz="3600" dirty="0"/>
            </a:p>
          </p:txBody>
        </p:sp>
      </p:grpSp>
      <p:graphicFrame>
        <p:nvGraphicFramePr>
          <p:cNvPr id="13" name="다이어그램 12"/>
          <p:cNvGraphicFramePr/>
          <p:nvPr/>
        </p:nvGraphicFramePr>
        <p:xfrm>
          <a:off x="571472" y="928670"/>
          <a:ext cx="785818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설명선 2 7"/>
          <p:cNvSpPr/>
          <p:nvPr/>
        </p:nvSpPr>
        <p:spPr>
          <a:xfrm>
            <a:off x="6143636" y="3786190"/>
            <a:ext cx="2857520" cy="1571636"/>
          </a:xfrm>
          <a:prstGeom prst="borderCallout2">
            <a:avLst>
              <a:gd name="adj1" fmla="val 18196"/>
              <a:gd name="adj2" fmla="val -2848"/>
              <a:gd name="adj3" fmla="val 18750"/>
              <a:gd name="adj4" fmla="val -16667"/>
              <a:gd name="adj5" fmla="val 70976"/>
              <a:gd name="adj6" fmla="val -21571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본인 및 보호자님의 요청</a:t>
            </a:r>
            <a:endParaRPr lang="en-US" altLang="ko-K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n-US" altLang="ko-KR" dirty="0" smtClean="0">
                <a:solidFill>
                  <a:sysClr val="windowText" lastClr="000000"/>
                </a:solidFill>
              </a:rPr>
              <a:t>OR</a:t>
            </a: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설문조사를 통해 고향 방문이 어렵거나 방문한지</a:t>
            </a:r>
            <a:r>
              <a:rPr lang="en-US" altLang="ko-KR" dirty="0" smtClean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오래된 어르신 </a:t>
            </a:r>
            <a:endParaRPr lang="en-US" altLang="ko-KR" sz="2000" dirty="0" smtClean="0">
              <a:solidFill>
                <a:sysClr val="windowText" lastClr="000000"/>
              </a:solidFill>
            </a:endParaRPr>
          </a:p>
          <a:p>
            <a:pPr algn="ctr"/>
            <a:endParaRPr lang="ko-KR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5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35626" y="116604"/>
            <a:ext cx="3726209" cy="660802"/>
            <a:chOff x="135626" y="116604"/>
            <a:chExt cx="3726209" cy="660802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2241" y="160832"/>
              <a:ext cx="3669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rgbClr val="00B050"/>
                  </a:solidFill>
                </a:rPr>
                <a:t>없어진 나의 집터에서</a:t>
              </a:r>
              <a:endParaRPr lang="ko-KR" altLang="en-US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내용 개체 틀 2"/>
          <p:cNvSpPr txBox="1">
            <a:spLocks/>
          </p:cNvSpPr>
          <p:nvPr/>
        </p:nvSpPr>
        <p:spPr>
          <a:xfrm>
            <a:off x="428596" y="3643314"/>
            <a:ext cx="7838825" cy="614354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1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1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1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1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1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>
                <a:latin typeface="+mj-lt"/>
                <a:ea typeface="휴먼모음T" pitchFamily="18" charset="-127"/>
              </a:rPr>
              <a:t>유</a:t>
            </a:r>
            <a:r>
              <a:rPr lang="en-US" altLang="ko-KR" smtClean="0">
                <a:latin typeface="+mj-lt"/>
                <a:ea typeface="휴먼모음T" pitchFamily="18" charset="-127"/>
              </a:rPr>
              <a:t>00</a:t>
            </a:r>
            <a:r>
              <a:rPr lang="ko-KR" altLang="en-US" smtClean="0">
                <a:latin typeface="+mj-lt"/>
                <a:ea typeface="휴먼모음T" pitchFamily="18" charset="-127"/>
              </a:rPr>
              <a:t>어르신</a:t>
            </a:r>
            <a:r>
              <a:rPr lang="en-US" altLang="ko-KR" smtClean="0">
                <a:latin typeface="+mj-lt"/>
                <a:ea typeface="휴먼모음T" pitchFamily="18" charset="-127"/>
              </a:rPr>
              <a:t>,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2019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년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10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월 </a:t>
            </a:r>
            <a:r>
              <a:rPr lang="en-US" altLang="ko-KR" smtClean="0">
                <a:latin typeface="+mj-lt"/>
                <a:ea typeface="휴먼모음T" pitchFamily="18" charset="-127"/>
              </a:rPr>
              <a:t>15</a:t>
            </a:r>
            <a:r>
              <a:rPr lang="ko-KR" altLang="en-US" smtClean="0">
                <a:latin typeface="+mj-lt"/>
                <a:ea typeface="휴먼모음T" pitchFamily="18" charset="-127"/>
              </a:rPr>
              <a:t>일 </a:t>
            </a:r>
            <a:endParaRPr lang="ko-KR" altLang="en-US" dirty="0">
              <a:latin typeface="+mj-lt"/>
              <a:ea typeface="휴먼모음T" pitchFamily="18" charset="-127"/>
            </a:endParaRPr>
          </a:p>
        </p:txBody>
      </p:sp>
      <p:grpSp>
        <p:nvGrpSpPr>
          <p:cNvPr id="6" name="그룹 17"/>
          <p:cNvGrpSpPr/>
          <p:nvPr/>
        </p:nvGrpSpPr>
        <p:grpSpPr>
          <a:xfrm>
            <a:off x="714348" y="4143380"/>
            <a:ext cx="3240000" cy="2340000"/>
            <a:chOff x="571472" y="2000240"/>
            <a:chExt cx="2879725" cy="2160588"/>
          </a:xfrm>
        </p:grpSpPr>
        <p:pic>
          <p:nvPicPr>
            <p:cNvPr id="17" name="_x116316232" descr="EMB0000417428b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2" y="2000240"/>
              <a:ext cx="2879725" cy="2160588"/>
            </a:xfrm>
            <a:prstGeom prst="rect">
              <a:avLst/>
            </a:prstGeom>
            <a:noFill/>
          </p:spPr>
        </p:pic>
        <p:pic>
          <p:nvPicPr>
            <p:cNvPr id="18" name="_x116316232" descr="EMB0000417428b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6070" t="29038" r="78927" b="47632"/>
            <a:stretch/>
          </p:blipFill>
          <p:spPr bwMode="auto">
            <a:xfrm>
              <a:off x="755575" y="2636912"/>
              <a:ext cx="432049" cy="504056"/>
            </a:xfrm>
            <a:prstGeom prst="rect">
              <a:avLst/>
            </a:prstGeom>
            <a:noFill/>
          </p:spPr>
        </p:pic>
        <p:pic>
          <p:nvPicPr>
            <p:cNvPr id="19" name="_x116316232" descr="EMB0000417428b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6077" t="25926" r="36417" b="54077"/>
            <a:stretch/>
          </p:blipFill>
          <p:spPr bwMode="auto">
            <a:xfrm>
              <a:off x="1619671" y="2564904"/>
              <a:ext cx="792089" cy="432048"/>
            </a:xfrm>
            <a:prstGeom prst="rect">
              <a:avLst/>
            </a:prstGeom>
            <a:noFill/>
          </p:spPr>
        </p:pic>
        <p:pic>
          <p:nvPicPr>
            <p:cNvPr id="20" name="_x116316232" descr="EMB0000417428b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81086" t="25922" r="1410" b="50749"/>
            <a:stretch/>
          </p:blipFill>
          <p:spPr bwMode="auto">
            <a:xfrm>
              <a:off x="2915817" y="2564904"/>
              <a:ext cx="504056" cy="504056"/>
            </a:xfrm>
            <a:prstGeom prst="rect">
              <a:avLst/>
            </a:prstGeom>
            <a:noFill/>
          </p:spPr>
        </p:pic>
      </p:grpSp>
      <p:sp>
        <p:nvSpPr>
          <p:cNvPr id="24" name="내용 개체 틀 2"/>
          <p:cNvSpPr txBox="1">
            <a:spLocks/>
          </p:cNvSpPr>
          <p:nvPr/>
        </p:nvSpPr>
        <p:spPr>
          <a:xfrm>
            <a:off x="467544" y="836712"/>
            <a:ext cx="7838825" cy="614354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1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1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1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1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1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>
                <a:latin typeface="+mj-lt"/>
                <a:ea typeface="휴먼모음T" pitchFamily="18" charset="-127"/>
              </a:rPr>
              <a:t>현</a:t>
            </a:r>
            <a:r>
              <a:rPr lang="en-US" altLang="ko-KR" smtClean="0">
                <a:latin typeface="+mj-lt"/>
                <a:ea typeface="휴먼모음T" pitchFamily="18" charset="-127"/>
              </a:rPr>
              <a:t>00</a:t>
            </a:r>
            <a:r>
              <a:rPr lang="ko-KR" altLang="en-US" smtClean="0">
                <a:latin typeface="+mj-lt"/>
                <a:ea typeface="휴먼모음T" pitchFamily="18" charset="-127"/>
              </a:rPr>
              <a:t>어르신</a:t>
            </a:r>
            <a:r>
              <a:rPr lang="en-US" altLang="ko-KR" smtClean="0">
                <a:latin typeface="+mj-lt"/>
                <a:ea typeface="휴먼모음T" pitchFamily="18" charset="-127"/>
              </a:rPr>
              <a:t>,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2019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년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09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월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27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일 </a:t>
            </a:r>
            <a:endParaRPr lang="ko-KR" altLang="en-US" dirty="0">
              <a:latin typeface="+mj-lt"/>
              <a:ea typeface="휴먼모음T" pitchFamily="18" charset="-127"/>
            </a:endParaRPr>
          </a:p>
        </p:txBody>
      </p:sp>
      <p:grpSp>
        <p:nvGrpSpPr>
          <p:cNvPr id="8" name="그룹 14"/>
          <p:cNvGrpSpPr/>
          <p:nvPr/>
        </p:nvGrpSpPr>
        <p:grpSpPr>
          <a:xfrm>
            <a:off x="703839" y="1318318"/>
            <a:ext cx="3240000" cy="2340000"/>
            <a:chOff x="472496" y="1868767"/>
            <a:chExt cx="3528000" cy="2346051"/>
          </a:xfrm>
        </p:grpSpPr>
        <p:pic>
          <p:nvPicPr>
            <p:cNvPr id="26" name="_x117378576" descr="EMB00003aac267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0800000">
              <a:off x="472496" y="1868767"/>
              <a:ext cx="3528000" cy="2346051"/>
            </a:xfrm>
            <a:prstGeom prst="rect">
              <a:avLst/>
            </a:prstGeom>
            <a:noFill/>
          </p:spPr>
        </p:pic>
        <p:pic>
          <p:nvPicPr>
            <p:cNvPr id="27" name="_x117378576" descr="EMB00003aac2672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63766" t="58728" r="30111" b="22856"/>
            <a:stretch/>
          </p:blipFill>
          <p:spPr bwMode="auto">
            <a:xfrm rot="10800000">
              <a:off x="1547664" y="2420887"/>
              <a:ext cx="216024" cy="432047"/>
            </a:xfrm>
            <a:prstGeom prst="rect">
              <a:avLst/>
            </a:prstGeom>
            <a:noFill/>
          </p:spPr>
        </p:pic>
      </p:grpSp>
      <p:grpSp>
        <p:nvGrpSpPr>
          <p:cNvPr id="9" name="그룹 18"/>
          <p:cNvGrpSpPr/>
          <p:nvPr/>
        </p:nvGrpSpPr>
        <p:grpSpPr>
          <a:xfrm>
            <a:off x="4572000" y="1285860"/>
            <a:ext cx="3506020" cy="2340000"/>
            <a:chOff x="4544462" y="1857364"/>
            <a:chExt cx="3528000" cy="2319604"/>
          </a:xfrm>
        </p:grpSpPr>
        <p:pic>
          <p:nvPicPr>
            <p:cNvPr id="29" name="Picture 2" descr="D:\19년\9월사진\27일\1569569413637-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>
              <a:off x="4544462" y="1857364"/>
              <a:ext cx="3528000" cy="2319604"/>
            </a:xfrm>
            <a:prstGeom prst="rect">
              <a:avLst/>
            </a:prstGeom>
            <a:noFill/>
          </p:spPr>
        </p:pic>
        <p:pic>
          <p:nvPicPr>
            <p:cNvPr id="30" name="Picture 2" descr="D:\19년\9월사진\27일\1569569413637-1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19800" t="63565" r="59790" b="20913"/>
            <a:stretch/>
          </p:blipFill>
          <p:spPr bwMode="auto">
            <a:xfrm rot="10800000">
              <a:off x="6660232" y="2348880"/>
              <a:ext cx="720080" cy="360040"/>
            </a:xfrm>
            <a:prstGeom prst="rect">
              <a:avLst/>
            </a:prstGeom>
            <a:noFill/>
          </p:spPr>
        </p:pic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  <p:grpSp>
        <p:nvGrpSpPr>
          <p:cNvPr id="7" name="그룹 30"/>
          <p:cNvGrpSpPr/>
          <p:nvPr/>
        </p:nvGrpSpPr>
        <p:grpSpPr>
          <a:xfrm>
            <a:off x="4572000" y="4143380"/>
            <a:ext cx="3600400" cy="2340000"/>
            <a:chOff x="5335613" y="4214818"/>
            <a:chExt cx="2879725" cy="2160588"/>
          </a:xfrm>
        </p:grpSpPr>
        <p:pic>
          <p:nvPicPr>
            <p:cNvPr id="22" name="_x118902840" descr="EMB00003aac267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335613" y="4214818"/>
              <a:ext cx="2879725" cy="2160588"/>
            </a:xfrm>
            <a:prstGeom prst="rect">
              <a:avLst/>
            </a:prstGeom>
            <a:noFill/>
          </p:spPr>
        </p:pic>
        <p:pic>
          <p:nvPicPr>
            <p:cNvPr id="23" name="_x118902840" descr="EMB00003aac2675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55819" t="57026" r="31678" b="32976"/>
            <a:stretch/>
          </p:blipFill>
          <p:spPr bwMode="auto">
            <a:xfrm>
              <a:off x="6948263" y="5445224"/>
              <a:ext cx="360041" cy="21602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35626" y="116604"/>
            <a:ext cx="5383714" cy="660802"/>
            <a:chOff x="135626" y="116604"/>
            <a:chExt cx="5383714" cy="660802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2241" y="160832"/>
              <a:ext cx="5327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rgbClr val="00B050"/>
                  </a:solidFill>
                </a:rPr>
                <a:t>오랜만에 만난 나의 가족</a:t>
              </a:r>
              <a:r>
                <a:rPr lang="en-US" altLang="ko-KR" sz="2800" b="1" dirty="0" smtClean="0">
                  <a:solidFill>
                    <a:srgbClr val="00B050"/>
                  </a:solidFill>
                </a:rPr>
                <a:t>,</a:t>
              </a:r>
              <a:r>
                <a:rPr lang="ko-KR" altLang="en-US" sz="2800" b="1" dirty="0" smtClean="0">
                  <a:solidFill>
                    <a:srgbClr val="00B050"/>
                  </a:solidFill>
                </a:rPr>
                <a:t>이웃과</a:t>
              </a:r>
              <a:endParaRPr lang="ko-KR" altLang="en-US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내용 개체 틀 2"/>
          <p:cNvSpPr txBox="1">
            <a:spLocks/>
          </p:cNvSpPr>
          <p:nvPr/>
        </p:nvSpPr>
        <p:spPr>
          <a:xfrm>
            <a:off x="395535" y="714356"/>
            <a:ext cx="7838825" cy="614354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1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1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1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1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1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>
                <a:latin typeface="+mj-lt"/>
                <a:ea typeface="휴먼모음T" pitchFamily="18" charset="-127"/>
              </a:rPr>
              <a:t>전</a:t>
            </a:r>
            <a:r>
              <a:rPr lang="en-US" altLang="ko-KR" smtClean="0">
                <a:latin typeface="+mj-lt"/>
                <a:ea typeface="휴먼모음T" pitchFamily="18" charset="-127"/>
              </a:rPr>
              <a:t>00</a:t>
            </a:r>
            <a:r>
              <a:rPr lang="ko-KR" altLang="en-US" smtClean="0">
                <a:latin typeface="+mj-lt"/>
                <a:ea typeface="휴먼모음T" pitchFamily="18" charset="-127"/>
              </a:rPr>
              <a:t>어르신</a:t>
            </a:r>
            <a:r>
              <a:rPr lang="en-US" altLang="ko-KR" smtClean="0">
                <a:latin typeface="+mj-lt"/>
                <a:ea typeface="휴먼모음T" pitchFamily="18" charset="-127"/>
              </a:rPr>
              <a:t>,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2019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년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11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월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06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일 </a:t>
            </a:r>
            <a:endParaRPr lang="ko-KR" altLang="en-US" dirty="0">
              <a:latin typeface="+mj-lt"/>
              <a:ea typeface="휴먼모음T" pitchFamily="18" charset="-127"/>
            </a:endParaRPr>
          </a:p>
        </p:txBody>
      </p:sp>
      <p:grpSp>
        <p:nvGrpSpPr>
          <p:cNvPr id="7" name="그룹 25"/>
          <p:cNvGrpSpPr/>
          <p:nvPr/>
        </p:nvGrpSpPr>
        <p:grpSpPr>
          <a:xfrm>
            <a:off x="4500562" y="1231876"/>
            <a:ext cx="3671838" cy="2340000"/>
            <a:chOff x="5929322" y="4500570"/>
            <a:chExt cx="2879725" cy="2160588"/>
          </a:xfrm>
        </p:grpSpPr>
        <p:pic>
          <p:nvPicPr>
            <p:cNvPr id="8" name="_x119096816" descr="EMB000008782b2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29322" y="4500570"/>
              <a:ext cx="2879725" cy="2160588"/>
            </a:xfrm>
            <a:prstGeom prst="rect">
              <a:avLst/>
            </a:prstGeom>
            <a:noFill/>
          </p:spPr>
        </p:pic>
        <p:pic>
          <p:nvPicPr>
            <p:cNvPr id="9" name="_x119096816" descr="EMB000008782b25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40385" t="33724" r="47113" b="52945"/>
            <a:stretch/>
          </p:blipFill>
          <p:spPr bwMode="auto">
            <a:xfrm>
              <a:off x="7092279" y="5229200"/>
              <a:ext cx="360041" cy="288032"/>
            </a:xfrm>
            <a:prstGeom prst="rect">
              <a:avLst/>
            </a:prstGeom>
            <a:noFill/>
          </p:spPr>
        </p:pic>
      </p:grpSp>
      <p:grpSp>
        <p:nvGrpSpPr>
          <p:cNvPr id="10" name="그룹 28"/>
          <p:cNvGrpSpPr/>
          <p:nvPr/>
        </p:nvGrpSpPr>
        <p:grpSpPr>
          <a:xfrm>
            <a:off x="642910" y="1214422"/>
            <a:ext cx="3240000" cy="2340000"/>
            <a:chOff x="192077" y="4429132"/>
            <a:chExt cx="2879725" cy="2160588"/>
          </a:xfrm>
        </p:grpSpPr>
        <p:pic>
          <p:nvPicPr>
            <p:cNvPr id="11" name="_x119078560" descr="EMB00003af4357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077" y="4429132"/>
              <a:ext cx="2879725" cy="2160588"/>
            </a:xfrm>
            <a:prstGeom prst="rect">
              <a:avLst/>
            </a:prstGeom>
            <a:noFill/>
          </p:spPr>
        </p:pic>
        <p:pic>
          <p:nvPicPr>
            <p:cNvPr id="12" name="_x119078560" descr="EMB00003af4357a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67189" r="5305" b="72968"/>
            <a:stretch/>
          </p:blipFill>
          <p:spPr bwMode="auto">
            <a:xfrm>
              <a:off x="2123727" y="4429132"/>
              <a:ext cx="792089" cy="584044"/>
            </a:xfrm>
            <a:prstGeom prst="rect">
              <a:avLst/>
            </a:prstGeom>
            <a:noFill/>
          </p:spPr>
        </p:pic>
        <p:pic>
          <p:nvPicPr>
            <p:cNvPr id="13" name="_x119078560" descr="EMB00003af4357a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17067" t="10368" r="55427" b="72968"/>
            <a:stretch/>
          </p:blipFill>
          <p:spPr bwMode="auto">
            <a:xfrm>
              <a:off x="683568" y="4653136"/>
              <a:ext cx="792088" cy="360040"/>
            </a:xfrm>
            <a:prstGeom prst="rect">
              <a:avLst/>
            </a:prstGeom>
            <a:noFill/>
          </p:spPr>
        </p:pic>
        <p:pic>
          <p:nvPicPr>
            <p:cNvPr id="14" name="_x119078560" descr="EMB00003af4357a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54001" t="27031" r="3490" b="52972"/>
            <a:stretch/>
          </p:blipFill>
          <p:spPr bwMode="auto">
            <a:xfrm>
              <a:off x="1763688" y="5013176"/>
              <a:ext cx="1224136" cy="432048"/>
            </a:xfrm>
            <a:prstGeom prst="rect">
              <a:avLst/>
            </a:prstGeom>
            <a:noFill/>
          </p:spPr>
        </p:pic>
      </p:grpSp>
      <p:sp>
        <p:nvSpPr>
          <p:cNvPr id="30" name="내용 개체 틀 2"/>
          <p:cNvSpPr txBox="1">
            <a:spLocks/>
          </p:cNvSpPr>
          <p:nvPr/>
        </p:nvSpPr>
        <p:spPr>
          <a:xfrm>
            <a:off x="395536" y="3714752"/>
            <a:ext cx="7838824" cy="61435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휴먼모음T" pitchFamily="18" charset="-127"/>
              </a:rPr>
              <a:t>김</a:t>
            </a:r>
            <a:r>
              <a:rPr kumimoji="0" lang="en-US" altLang="ko-KR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휴먼모음T" pitchFamily="18" charset="-127"/>
              </a:rPr>
              <a:t>00</a:t>
            </a:r>
            <a:r>
              <a:rPr kumimoji="0" lang="ko-KR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휴먼모음T" pitchFamily="18" charset="-127"/>
              </a:rPr>
              <a:t>어르신</a:t>
            </a:r>
            <a:r>
              <a:rPr lang="en-US" altLang="ko-KR" sz="2400" smtClean="0">
                <a:latin typeface="+mj-lt"/>
                <a:ea typeface="휴먼모음T" pitchFamily="18" charset="-127"/>
              </a:rPr>
              <a:t>, </a:t>
            </a:r>
            <a:r>
              <a:rPr lang="en-US" altLang="ko-KR" sz="2400" dirty="0" smtClean="0">
                <a:latin typeface="+mj-lt"/>
                <a:ea typeface="휴먼모음T" pitchFamily="18" charset="-127"/>
              </a:rPr>
              <a:t>2019</a:t>
            </a:r>
            <a:r>
              <a:rPr lang="ko-KR" altLang="en-US" sz="2400" dirty="0" smtClean="0">
                <a:latin typeface="+mj-lt"/>
                <a:ea typeface="휴먼모음T" pitchFamily="18" charset="-127"/>
              </a:rPr>
              <a:t>년 </a:t>
            </a:r>
            <a:r>
              <a:rPr lang="en-US" altLang="ko-KR" sz="2400" dirty="0" smtClean="0">
                <a:latin typeface="+mj-lt"/>
                <a:ea typeface="휴먼모음T" pitchFamily="18" charset="-127"/>
              </a:rPr>
              <a:t>10</a:t>
            </a:r>
            <a:r>
              <a:rPr lang="ko-KR" altLang="en-US" sz="2400" dirty="0" smtClean="0">
                <a:latin typeface="+mj-lt"/>
                <a:ea typeface="휴먼모음T" pitchFamily="18" charset="-127"/>
              </a:rPr>
              <a:t>월 </a:t>
            </a:r>
            <a:r>
              <a:rPr lang="en-US" altLang="ko-KR" sz="2400" dirty="0" smtClean="0">
                <a:latin typeface="+mj-lt"/>
                <a:ea typeface="휴먼모음T" pitchFamily="18" charset="-127"/>
              </a:rPr>
              <a:t>31</a:t>
            </a:r>
            <a:r>
              <a:rPr lang="ko-KR" altLang="en-US" sz="2400" dirty="0" smtClean="0">
                <a:latin typeface="+mj-lt"/>
                <a:ea typeface="휴먼모음T" pitchFamily="18" charset="-127"/>
              </a:rPr>
              <a:t>일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휴먼모음T" pitchFamily="18" charset="-127"/>
            </a:endParaRPr>
          </a:p>
        </p:txBody>
      </p:sp>
      <p:grpSp>
        <p:nvGrpSpPr>
          <p:cNvPr id="15" name="그룹 13"/>
          <p:cNvGrpSpPr/>
          <p:nvPr/>
        </p:nvGrpSpPr>
        <p:grpSpPr>
          <a:xfrm>
            <a:off x="703839" y="4214818"/>
            <a:ext cx="3240000" cy="2340000"/>
            <a:chOff x="357158" y="1857364"/>
            <a:chExt cx="2879725" cy="2160588"/>
          </a:xfrm>
        </p:grpSpPr>
        <p:pic>
          <p:nvPicPr>
            <p:cNvPr id="32" name="_x118898440" descr="EMB00003aac267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7158" y="1857364"/>
              <a:ext cx="2879725" cy="2160588"/>
            </a:xfrm>
            <a:prstGeom prst="rect">
              <a:avLst/>
            </a:prstGeom>
            <a:noFill/>
          </p:spPr>
        </p:pic>
        <p:pic>
          <p:nvPicPr>
            <p:cNvPr id="33" name="_x118898440" descr="EMB00003aac267e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18791" t="15923" r="46202" b="54082"/>
            <a:stretch/>
          </p:blipFill>
          <p:spPr bwMode="auto">
            <a:xfrm>
              <a:off x="899592" y="2204864"/>
              <a:ext cx="1008112" cy="648072"/>
            </a:xfrm>
            <a:prstGeom prst="rect">
              <a:avLst/>
            </a:prstGeom>
            <a:noFill/>
          </p:spPr>
        </p:pic>
      </p:grpSp>
      <p:pic>
        <p:nvPicPr>
          <p:cNvPr id="26" name="그림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  <p:grpSp>
        <p:nvGrpSpPr>
          <p:cNvPr id="16" name="그룹 18"/>
          <p:cNvGrpSpPr/>
          <p:nvPr/>
        </p:nvGrpSpPr>
        <p:grpSpPr>
          <a:xfrm>
            <a:off x="4572000" y="4221658"/>
            <a:ext cx="3744416" cy="2340000"/>
            <a:chOff x="5264175" y="1911354"/>
            <a:chExt cx="2879725" cy="2160588"/>
          </a:xfrm>
        </p:grpSpPr>
        <p:pic>
          <p:nvPicPr>
            <p:cNvPr id="35" name="_x116315272" descr="EMB0000417428ba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64175" y="1911354"/>
              <a:ext cx="2879725" cy="2160588"/>
            </a:xfrm>
            <a:prstGeom prst="rect">
              <a:avLst/>
            </a:prstGeom>
            <a:noFill/>
          </p:spPr>
        </p:pic>
        <p:pic>
          <p:nvPicPr>
            <p:cNvPr id="36" name="_x116315272" descr="EMB0000417428ba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10971" t="10242" r="66524" b="46432"/>
            <a:stretch/>
          </p:blipFill>
          <p:spPr bwMode="auto">
            <a:xfrm>
              <a:off x="5580112" y="2132856"/>
              <a:ext cx="648072" cy="936104"/>
            </a:xfrm>
            <a:prstGeom prst="rect">
              <a:avLst/>
            </a:prstGeom>
            <a:noFill/>
          </p:spPr>
        </p:pic>
        <p:pic>
          <p:nvPicPr>
            <p:cNvPr id="37" name="_x116315272" descr="EMB0000417428ba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48479" r="41519" b="79750"/>
            <a:stretch/>
          </p:blipFill>
          <p:spPr bwMode="auto">
            <a:xfrm>
              <a:off x="6660231" y="1911354"/>
              <a:ext cx="288033" cy="437526"/>
            </a:xfrm>
            <a:prstGeom prst="rect">
              <a:avLst/>
            </a:prstGeom>
            <a:noFill/>
          </p:spPr>
        </p:pic>
        <p:pic>
          <p:nvPicPr>
            <p:cNvPr id="38" name="_x116315272" descr="EMB0000417428ba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65687" t="6919" r="21810" b="69751"/>
            <a:stretch/>
          </p:blipFill>
          <p:spPr bwMode="auto">
            <a:xfrm>
              <a:off x="7164288" y="2060848"/>
              <a:ext cx="360040" cy="504056"/>
            </a:xfrm>
            <a:prstGeom prst="rect">
              <a:avLst/>
            </a:prstGeom>
            <a:noFill/>
          </p:spPr>
        </p:pic>
        <p:pic>
          <p:nvPicPr>
            <p:cNvPr id="39" name="_x116315272" descr="EMB0000417428ba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68483" t="26915" r="14014" b="43089"/>
            <a:stretch/>
          </p:blipFill>
          <p:spPr bwMode="auto">
            <a:xfrm>
              <a:off x="7236295" y="2492896"/>
              <a:ext cx="504057" cy="64807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35626" y="116604"/>
            <a:ext cx="5383714" cy="660802"/>
            <a:chOff x="135626" y="116604"/>
            <a:chExt cx="5383714" cy="660802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26" y="116604"/>
              <a:ext cx="705247" cy="66080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2241" y="160832"/>
              <a:ext cx="5327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rgbClr val="00B050"/>
                  </a:solidFill>
                </a:rPr>
                <a:t>오랜만에 만난 나의 가족</a:t>
              </a:r>
              <a:r>
                <a:rPr lang="en-US" altLang="ko-KR" sz="2800" b="1" dirty="0" smtClean="0">
                  <a:solidFill>
                    <a:srgbClr val="00B050"/>
                  </a:solidFill>
                </a:rPr>
                <a:t>,</a:t>
              </a:r>
              <a:r>
                <a:rPr lang="ko-KR" altLang="en-US" sz="2800" b="1" dirty="0" smtClean="0">
                  <a:solidFill>
                    <a:srgbClr val="00B050"/>
                  </a:solidFill>
                </a:rPr>
                <a:t>이웃과</a:t>
              </a:r>
              <a:endParaRPr lang="ko-KR" altLang="en-US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5" name="내용 개체 틀 2"/>
          <p:cNvSpPr txBox="1">
            <a:spLocks/>
          </p:cNvSpPr>
          <p:nvPr/>
        </p:nvSpPr>
        <p:spPr>
          <a:xfrm>
            <a:off x="428596" y="785794"/>
            <a:ext cx="7838825" cy="614354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1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1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1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1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1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>
                <a:latin typeface="+mj-lt"/>
                <a:ea typeface="휴먼모음T" pitchFamily="18" charset="-127"/>
              </a:rPr>
              <a:t>홍</a:t>
            </a:r>
            <a:r>
              <a:rPr lang="en-US" altLang="ko-KR" smtClean="0">
                <a:latin typeface="+mj-lt"/>
                <a:ea typeface="휴먼모음T" pitchFamily="18" charset="-127"/>
              </a:rPr>
              <a:t>00</a:t>
            </a:r>
            <a:r>
              <a:rPr lang="ko-KR" altLang="en-US" smtClean="0">
                <a:latin typeface="+mj-lt"/>
                <a:ea typeface="휴먼모음T" pitchFamily="18" charset="-127"/>
              </a:rPr>
              <a:t>어르신</a:t>
            </a:r>
            <a:r>
              <a:rPr lang="en-US" altLang="ko-KR" smtClean="0">
                <a:latin typeface="+mj-lt"/>
                <a:ea typeface="휴먼모음T" pitchFamily="18" charset="-127"/>
              </a:rPr>
              <a:t>,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2019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년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11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월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15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일 </a:t>
            </a:r>
            <a:endParaRPr lang="ko-KR" altLang="en-US" dirty="0">
              <a:latin typeface="+mj-lt"/>
              <a:ea typeface="휴먼모음T" pitchFamily="18" charset="-127"/>
            </a:endParaRPr>
          </a:p>
        </p:txBody>
      </p:sp>
      <p:grpSp>
        <p:nvGrpSpPr>
          <p:cNvPr id="6" name="그룹 16"/>
          <p:cNvGrpSpPr/>
          <p:nvPr/>
        </p:nvGrpSpPr>
        <p:grpSpPr>
          <a:xfrm>
            <a:off x="766761" y="1268760"/>
            <a:ext cx="3240000" cy="2340000"/>
            <a:chOff x="5335613" y="4303704"/>
            <a:chExt cx="2879725" cy="2160588"/>
          </a:xfrm>
        </p:grpSpPr>
        <p:pic>
          <p:nvPicPr>
            <p:cNvPr id="27" name="_x146194864" descr="EMB000008782b2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5613" y="4303704"/>
              <a:ext cx="2879725" cy="2160588"/>
            </a:xfrm>
            <a:prstGeom prst="rect">
              <a:avLst/>
            </a:prstGeom>
            <a:noFill/>
          </p:spPr>
        </p:pic>
        <p:pic>
          <p:nvPicPr>
            <p:cNvPr id="28" name="_x146194864" descr="EMB000008782b2a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33495" t="18711" r="41499" b="51293"/>
            <a:stretch/>
          </p:blipFill>
          <p:spPr bwMode="auto">
            <a:xfrm>
              <a:off x="6300192" y="4725143"/>
              <a:ext cx="720080" cy="648073"/>
            </a:xfrm>
            <a:prstGeom prst="rect">
              <a:avLst/>
            </a:prstGeom>
            <a:noFill/>
          </p:spPr>
        </p:pic>
      </p:grpSp>
      <p:pic>
        <p:nvPicPr>
          <p:cNvPr id="29" name="그림 28" descr="제목 없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268760"/>
            <a:ext cx="3384376" cy="2340000"/>
          </a:xfrm>
          <a:prstGeom prst="rect">
            <a:avLst/>
          </a:prstGeom>
        </p:spPr>
      </p:pic>
      <p:sp>
        <p:nvSpPr>
          <p:cNvPr id="31" name="내용 개체 틀 2"/>
          <p:cNvSpPr txBox="1">
            <a:spLocks/>
          </p:cNvSpPr>
          <p:nvPr/>
        </p:nvSpPr>
        <p:spPr>
          <a:xfrm>
            <a:off x="395535" y="3696628"/>
            <a:ext cx="7838825" cy="614354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1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1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1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1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1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1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1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>
                <a:latin typeface="+mj-lt"/>
                <a:ea typeface="휴먼모음T" pitchFamily="18" charset="-127"/>
              </a:rPr>
              <a:t>양</a:t>
            </a:r>
            <a:r>
              <a:rPr lang="en-US" altLang="ko-KR" smtClean="0">
                <a:latin typeface="+mj-lt"/>
                <a:ea typeface="휴먼모음T" pitchFamily="18" charset="-127"/>
              </a:rPr>
              <a:t>0</a:t>
            </a:r>
            <a:r>
              <a:rPr lang="ko-KR" altLang="en-US" smtClean="0">
                <a:latin typeface="+mj-lt"/>
                <a:ea typeface="휴먼모음T" pitchFamily="18" charset="-127"/>
              </a:rPr>
              <a:t>어르신</a:t>
            </a:r>
            <a:r>
              <a:rPr lang="en-US" altLang="ko-KR" smtClean="0">
                <a:latin typeface="+mj-lt"/>
                <a:ea typeface="휴먼모음T" pitchFamily="18" charset="-127"/>
              </a:rPr>
              <a:t>,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2019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년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11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월 </a:t>
            </a:r>
            <a:r>
              <a:rPr lang="en-US" altLang="ko-KR" dirty="0" smtClean="0">
                <a:latin typeface="+mj-lt"/>
                <a:ea typeface="휴먼모음T" pitchFamily="18" charset="-127"/>
              </a:rPr>
              <a:t>22</a:t>
            </a:r>
            <a:r>
              <a:rPr lang="ko-KR" altLang="en-US" dirty="0" smtClean="0">
                <a:latin typeface="+mj-lt"/>
                <a:ea typeface="휴먼모음T" pitchFamily="18" charset="-127"/>
              </a:rPr>
              <a:t>일 </a:t>
            </a:r>
            <a:endParaRPr lang="ko-KR" altLang="en-US" dirty="0">
              <a:latin typeface="+mj-lt"/>
              <a:ea typeface="휴먼모음T" pitchFamily="18" charset="-127"/>
            </a:endParaRPr>
          </a:p>
        </p:txBody>
      </p:sp>
      <p:grpSp>
        <p:nvGrpSpPr>
          <p:cNvPr id="8" name="그룹 25"/>
          <p:cNvGrpSpPr/>
          <p:nvPr/>
        </p:nvGrpSpPr>
        <p:grpSpPr>
          <a:xfrm>
            <a:off x="761138" y="4298619"/>
            <a:ext cx="3240000" cy="2340000"/>
            <a:chOff x="285720" y="4268808"/>
            <a:chExt cx="2879725" cy="2160588"/>
          </a:xfrm>
        </p:grpSpPr>
        <p:pic>
          <p:nvPicPr>
            <p:cNvPr id="45" name="_x118762760" descr="EMB000044a0bb3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720" y="4268808"/>
              <a:ext cx="2879725" cy="2160588"/>
            </a:xfrm>
            <a:prstGeom prst="rect">
              <a:avLst/>
            </a:prstGeom>
            <a:noFill/>
          </p:spPr>
        </p:pic>
        <p:pic>
          <p:nvPicPr>
            <p:cNvPr id="46" name="_x118762760" descr="EMB000044a0bb38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48823" t="7790" r="33674" b="55550"/>
            <a:stretch/>
          </p:blipFill>
          <p:spPr bwMode="auto">
            <a:xfrm>
              <a:off x="1691679" y="4437112"/>
              <a:ext cx="504057" cy="792088"/>
            </a:xfrm>
            <a:prstGeom prst="rect">
              <a:avLst/>
            </a:prstGeom>
            <a:noFill/>
          </p:spPr>
        </p:pic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72" y="5705872"/>
            <a:ext cx="1152128" cy="1152128"/>
          </a:xfrm>
          <a:prstGeom prst="rect">
            <a:avLst/>
          </a:prstGeom>
        </p:spPr>
      </p:pic>
      <p:grpSp>
        <p:nvGrpSpPr>
          <p:cNvPr id="7" name="그룹 20"/>
          <p:cNvGrpSpPr/>
          <p:nvPr/>
        </p:nvGrpSpPr>
        <p:grpSpPr>
          <a:xfrm>
            <a:off x="4994360" y="4286256"/>
            <a:ext cx="3466072" cy="2340000"/>
            <a:chOff x="5286380" y="1785926"/>
            <a:chExt cx="2879725" cy="2160588"/>
          </a:xfrm>
        </p:grpSpPr>
        <p:pic>
          <p:nvPicPr>
            <p:cNvPr id="40" name="_x117951288" descr="EMB00003af4358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86380" y="1785926"/>
              <a:ext cx="2879725" cy="2160588"/>
            </a:xfrm>
            <a:prstGeom prst="rect">
              <a:avLst/>
            </a:prstGeom>
            <a:noFill/>
          </p:spPr>
        </p:pic>
        <p:pic>
          <p:nvPicPr>
            <p:cNvPr id="41" name="_x117951288" descr="EMB00003af4358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65211" r="24787" b="80610"/>
            <a:stretch/>
          </p:blipFill>
          <p:spPr bwMode="auto">
            <a:xfrm>
              <a:off x="7164288" y="1785926"/>
              <a:ext cx="288032" cy="418938"/>
            </a:xfrm>
            <a:prstGeom prst="rect">
              <a:avLst/>
            </a:prstGeom>
            <a:noFill/>
          </p:spPr>
        </p:pic>
        <p:pic>
          <p:nvPicPr>
            <p:cNvPr id="42" name="_x117951288" descr="EMB00003af4358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40206" r="49792" b="73944"/>
            <a:stretch/>
          </p:blipFill>
          <p:spPr bwMode="auto">
            <a:xfrm>
              <a:off x="6444207" y="1785926"/>
              <a:ext cx="288033" cy="562954"/>
            </a:xfrm>
            <a:prstGeom prst="rect">
              <a:avLst/>
            </a:prstGeom>
            <a:noFill/>
          </p:spPr>
        </p:pic>
        <p:pic>
          <p:nvPicPr>
            <p:cNvPr id="43" name="_x117951288" descr="EMB00003af4358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12673" t="32926" r="74851" b="43598"/>
            <a:stretch/>
          </p:blipFill>
          <p:spPr bwMode="auto">
            <a:xfrm>
              <a:off x="5652120" y="2492896"/>
              <a:ext cx="360040" cy="50405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5958</TotalTime>
  <Words>393</Words>
  <Application>Microsoft Office PowerPoint</Application>
  <PresentationFormat>화면 슬라이드 쇼(4:3)</PresentationFormat>
  <Paragraphs>106</Paragraphs>
  <Slides>15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1" baseType="lpstr">
      <vt:lpstr>맑은 고딕</vt:lpstr>
      <vt:lpstr>휴먼모음T</vt:lpstr>
      <vt:lpstr>휴먼편지체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슬기로운 고향 이야기</dc:title>
  <dc:creator>Windows User</dc:creator>
  <cp:lastModifiedBy>USER</cp:lastModifiedBy>
  <cp:revision>342</cp:revision>
  <dcterms:created xsi:type="dcterms:W3CDTF">2020-08-24T04:13:04Z</dcterms:created>
  <dcterms:modified xsi:type="dcterms:W3CDTF">2020-11-02T00:39:24Z</dcterms:modified>
</cp:coreProperties>
</file>