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7" r:id="rId6"/>
    <p:sldId id="286" r:id="rId7"/>
    <p:sldId id="278" r:id="rId8"/>
    <p:sldId id="265" r:id="rId9"/>
    <p:sldId id="266" r:id="rId10"/>
    <p:sldId id="272" r:id="rId11"/>
    <p:sldId id="277" r:id="rId12"/>
    <p:sldId id="287" r:id="rId13"/>
    <p:sldId id="271" r:id="rId14"/>
    <p:sldId id="276" r:id="rId15"/>
    <p:sldId id="260" r:id="rId16"/>
    <p:sldId id="283" r:id="rId17"/>
    <p:sldId id="288" r:id="rId18"/>
    <p:sldId id="289" r:id="rId19"/>
    <p:sldId id="274" r:id="rId20"/>
    <p:sldId id="282" r:id="rId21"/>
  </p:sldIdLst>
  <p:sldSz cx="9906000" cy="6858000" type="A4"/>
  <p:notesSz cx="9929813" cy="6797675"/>
  <p:embeddedFontLst>
    <p:embeddedFont>
      <p:font typeface="HY헤드라인M" panose="02030600000101010101" pitchFamily="18" charset="-127"/>
      <p:regular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Y울릉도M" panose="02030600000101010101" pitchFamily="18" charset="-127"/>
      <p:regular r:id="rId29"/>
    </p:embeddedFont>
    <p:embeddedFont>
      <p:font typeface="KoPub돋움체 Bold" panose="02020603020101020101" pitchFamily="18" charset="-127"/>
      <p:regular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KoPub돋움체 Medium" panose="02020603020101020101" pitchFamily="18" charset="-127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FF6600"/>
    <a:srgbClr val="5B9BD5"/>
    <a:srgbClr val="B6A690"/>
    <a:srgbClr val="0B449E"/>
    <a:srgbClr val="FFFFFF"/>
    <a:srgbClr val="C2A794"/>
    <a:srgbClr val="F5F5F5"/>
    <a:srgbClr val="F6F7FB"/>
    <a:srgbClr val="272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48" y="114"/>
      </p:cViewPr>
      <p:guideLst>
        <p:guide orient="horz" pos="1502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789456@outlook.kr" userId="9c933819ce774952" providerId="LiveId" clId="{1A9F0E5F-E3BE-4571-A24C-F81B9C1F883B}"/>
    <pc:docChg chg="undo redo custSel addSld delSld modSld sldOrd">
      <pc:chgData name="ng789456@outlook.kr" userId="9c933819ce774952" providerId="LiveId" clId="{1A9F0E5F-E3BE-4571-A24C-F81B9C1F883B}" dt="2020-09-17T08:32:22.883" v="6273" actId="465"/>
      <pc:docMkLst>
        <pc:docMk/>
      </pc:docMkLst>
      <pc:sldChg chg="addSp delSp modSp mod">
        <pc:chgData name="ng789456@outlook.kr" userId="9c933819ce774952" providerId="LiveId" clId="{1A9F0E5F-E3BE-4571-A24C-F81B9C1F883B}" dt="2020-09-17T07:28:58.639" v="4949"/>
        <pc:sldMkLst>
          <pc:docMk/>
          <pc:sldMk cId="940268208" sldId="256"/>
        </pc:sldMkLst>
        <pc:spChg chg="del">
          <ac:chgData name="ng789456@outlook.kr" userId="9c933819ce774952" providerId="LiveId" clId="{1A9F0E5F-E3BE-4571-A24C-F81B9C1F883B}" dt="2020-09-17T02:46:34.736" v="6" actId="478"/>
          <ac:spMkLst>
            <pc:docMk/>
            <pc:sldMk cId="940268208" sldId="256"/>
            <ac:spMk id="10" creationId="{00000000-0000-0000-0000-000000000000}"/>
          </ac:spMkLst>
        </pc:spChg>
        <pc:spChg chg="mod">
          <ac:chgData name="ng789456@outlook.kr" userId="9c933819ce774952" providerId="LiveId" clId="{1A9F0E5F-E3BE-4571-A24C-F81B9C1F883B}" dt="2020-09-17T02:48:46.112" v="47" actId="1038"/>
          <ac:spMkLst>
            <pc:docMk/>
            <pc:sldMk cId="940268208" sldId="256"/>
            <ac:spMk id="12" creationId="{00000000-0000-0000-0000-000000000000}"/>
          </ac:spMkLst>
        </pc:spChg>
        <pc:spChg chg="mod">
          <ac:chgData name="ng789456@outlook.kr" userId="9c933819ce774952" providerId="LiveId" clId="{1A9F0E5F-E3BE-4571-A24C-F81B9C1F883B}" dt="2020-09-17T07:28:58.639" v="4949"/>
          <ac:spMkLst>
            <pc:docMk/>
            <pc:sldMk cId="940268208" sldId="256"/>
            <ac:spMk id="16" creationId="{00000000-0000-0000-0000-000000000000}"/>
          </ac:spMkLst>
        </pc:spChg>
        <pc:spChg chg="mod">
          <ac:chgData name="ng789456@outlook.kr" userId="9c933819ce774952" providerId="LiveId" clId="{1A9F0E5F-E3BE-4571-A24C-F81B9C1F883B}" dt="2020-09-17T02:48:53.388" v="48" actId="1076"/>
          <ac:spMkLst>
            <pc:docMk/>
            <pc:sldMk cId="940268208" sldId="256"/>
            <ac:spMk id="17" creationId="{00000000-0000-0000-0000-000000000000}"/>
          </ac:spMkLst>
        </pc:spChg>
        <pc:spChg chg="mod">
          <ac:chgData name="ng789456@outlook.kr" userId="9c933819ce774952" providerId="LiveId" clId="{1A9F0E5F-E3BE-4571-A24C-F81B9C1F883B}" dt="2020-09-17T02:48:53.388" v="48" actId="1076"/>
          <ac:spMkLst>
            <pc:docMk/>
            <pc:sldMk cId="940268208" sldId="256"/>
            <ac:spMk id="18" creationId="{00000000-0000-0000-0000-000000000000}"/>
          </ac:spMkLst>
        </pc:spChg>
        <pc:grpChg chg="add mod">
          <ac:chgData name="ng789456@outlook.kr" userId="9c933819ce774952" providerId="LiveId" clId="{1A9F0E5F-E3BE-4571-A24C-F81B9C1F883B}" dt="2020-09-17T02:48:12.483" v="33" actId="164"/>
          <ac:grpSpMkLst>
            <pc:docMk/>
            <pc:sldMk cId="940268208" sldId="256"/>
            <ac:grpSpMk id="2" creationId="{A476B70C-C8AE-4426-B049-A209E8C01BA9}"/>
          </ac:grpSpMkLst>
        </pc:grpChg>
        <pc:picChg chg="mod">
          <ac:chgData name="ng789456@outlook.kr" userId="9c933819ce774952" providerId="LiveId" clId="{1A9F0E5F-E3BE-4571-A24C-F81B9C1F883B}" dt="2020-09-17T02:48:46.112" v="47" actId="1038"/>
          <ac:picMkLst>
            <pc:docMk/>
            <pc:sldMk cId="940268208" sldId="256"/>
            <ac:picMk id="4" creationId="{67A59D33-1C37-4372-AFF1-6A1CD232E73F}"/>
          </ac:picMkLst>
        </pc:picChg>
        <pc:picChg chg="mod">
          <ac:chgData name="ng789456@outlook.kr" userId="9c933819ce774952" providerId="LiveId" clId="{1A9F0E5F-E3BE-4571-A24C-F81B9C1F883B}" dt="2020-09-17T02:49:09.389" v="49" actId="14100"/>
          <ac:picMkLst>
            <pc:docMk/>
            <pc:sldMk cId="940268208" sldId="256"/>
            <ac:picMk id="11" creationId="{00000000-0000-0000-0000-000000000000}"/>
          </ac:picMkLst>
        </pc:picChg>
      </pc:sldChg>
      <pc:sldChg chg="modSp mod">
        <pc:chgData name="ng789456@outlook.kr" userId="9c933819ce774952" providerId="LiveId" clId="{1A9F0E5F-E3BE-4571-A24C-F81B9C1F883B}" dt="2020-09-17T02:46:59.850" v="13" actId="20577"/>
        <pc:sldMkLst>
          <pc:docMk/>
          <pc:sldMk cId="2634549871" sldId="257"/>
        </pc:sldMkLst>
        <pc:spChg chg="mod">
          <ac:chgData name="ng789456@outlook.kr" userId="9c933819ce774952" providerId="LiveId" clId="{1A9F0E5F-E3BE-4571-A24C-F81B9C1F883B}" dt="2020-09-17T02:46:59.850" v="13" actId="20577"/>
          <ac:spMkLst>
            <pc:docMk/>
            <pc:sldMk cId="2634549871" sldId="257"/>
            <ac:spMk id="9" creationId="{00000000-0000-0000-0000-000000000000}"/>
          </ac:spMkLst>
        </pc:spChg>
        <pc:spChg chg="mod ord">
          <ac:chgData name="ng789456@outlook.kr" userId="9c933819ce774952" providerId="LiveId" clId="{1A9F0E5F-E3BE-4571-A24C-F81B9C1F883B}" dt="2020-09-17T02:46:57.442" v="11" actId="20577"/>
          <ac:spMkLst>
            <pc:docMk/>
            <pc:sldMk cId="2634549871" sldId="257"/>
            <ac:spMk id="16" creationId="{00000000-0000-0000-0000-000000000000}"/>
          </ac:spMkLst>
        </pc:spChg>
      </pc:sldChg>
      <pc:sldChg chg="modSp del mod">
        <pc:chgData name="ng789456@outlook.kr" userId="9c933819ce774952" providerId="LiveId" clId="{1A9F0E5F-E3BE-4571-A24C-F81B9C1F883B}" dt="2020-09-17T03:06:12.376" v="400" actId="47"/>
        <pc:sldMkLst>
          <pc:docMk/>
          <pc:sldMk cId="1806270536" sldId="261"/>
        </pc:sldMkLst>
        <pc:spChg chg="mod">
          <ac:chgData name="ng789456@outlook.kr" userId="9c933819ce774952" providerId="LiveId" clId="{1A9F0E5F-E3BE-4571-A24C-F81B9C1F883B}" dt="2020-09-17T02:47:08.486" v="17" actId="20577"/>
          <ac:spMkLst>
            <pc:docMk/>
            <pc:sldMk cId="1806270536" sldId="261"/>
            <ac:spMk id="24" creationId="{00000000-0000-0000-0000-000000000000}"/>
          </ac:spMkLst>
        </pc:spChg>
        <pc:picChg chg="mod">
          <ac:chgData name="ng789456@outlook.kr" userId="9c933819ce774952" providerId="LiveId" clId="{1A9F0E5F-E3BE-4571-A24C-F81B9C1F883B}" dt="2020-09-17T03:00:26.977" v="228" actId="1076"/>
          <ac:picMkLst>
            <pc:docMk/>
            <pc:sldMk cId="1806270536" sldId="261"/>
            <ac:picMk id="71" creationId="{00000000-0000-0000-0000-000000000000}"/>
          </ac:picMkLst>
        </pc:picChg>
        <pc:picChg chg="mod">
          <ac:chgData name="ng789456@outlook.kr" userId="9c933819ce774952" providerId="LiveId" clId="{1A9F0E5F-E3BE-4571-A24C-F81B9C1F883B}" dt="2020-09-17T03:00:26.977" v="228" actId="1076"/>
          <ac:picMkLst>
            <pc:docMk/>
            <pc:sldMk cId="1806270536" sldId="261"/>
            <ac:picMk id="72" creationId="{00000000-0000-0000-0000-000000000000}"/>
          </ac:picMkLst>
        </pc:picChg>
        <pc:picChg chg="mod">
          <ac:chgData name="ng789456@outlook.kr" userId="9c933819ce774952" providerId="LiveId" clId="{1A9F0E5F-E3BE-4571-A24C-F81B9C1F883B}" dt="2020-09-17T03:00:26.977" v="228" actId="1076"/>
          <ac:picMkLst>
            <pc:docMk/>
            <pc:sldMk cId="1806270536" sldId="261"/>
            <ac:picMk id="73" creationId="{00000000-0000-0000-0000-000000000000}"/>
          </ac:picMkLst>
        </pc:picChg>
        <pc:picChg chg="mod">
          <ac:chgData name="ng789456@outlook.kr" userId="9c933819ce774952" providerId="LiveId" clId="{1A9F0E5F-E3BE-4571-A24C-F81B9C1F883B}" dt="2020-09-17T03:00:26.977" v="228" actId="1076"/>
          <ac:picMkLst>
            <pc:docMk/>
            <pc:sldMk cId="1806270536" sldId="261"/>
            <ac:picMk id="74" creationId="{00000000-0000-0000-0000-000000000000}"/>
          </ac:picMkLst>
        </pc:picChg>
      </pc:sldChg>
      <pc:sldChg chg="modSp del mod">
        <pc:chgData name="ng789456@outlook.kr" userId="9c933819ce774952" providerId="LiveId" clId="{1A9F0E5F-E3BE-4571-A24C-F81B9C1F883B}" dt="2020-09-17T03:05:55.640" v="399" actId="47"/>
        <pc:sldMkLst>
          <pc:docMk/>
          <pc:sldMk cId="338593374" sldId="263"/>
        </pc:sldMkLst>
        <pc:spChg chg="mod">
          <ac:chgData name="ng789456@outlook.kr" userId="9c933819ce774952" providerId="LiveId" clId="{1A9F0E5F-E3BE-4571-A24C-F81B9C1F883B}" dt="2020-09-17T02:47:11.089" v="19" actId="20577"/>
          <ac:spMkLst>
            <pc:docMk/>
            <pc:sldMk cId="338593374" sldId="263"/>
            <ac:spMk id="5" creationId="{00000000-0000-0000-0000-000000000000}"/>
          </ac:spMkLst>
        </pc:spChg>
        <pc:spChg chg="mod">
          <ac:chgData name="ng789456@outlook.kr" userId="9c933819ce774952" providerId="LiveId" clId="{1A9F0E5F-E3BE-4571-A24C-F81B9C1F883B}" dt="2020-09-17T03:04:11.009" v="365"/>
          <ac:spMkLst>
            <pc:docMk/>
            <pc:sldMk cId="338593374" sldId="263"/>
            <ac:spMk id="15" creationId="{9C006FA2-5A5E-4E43-9307-B266158068B7}"/>
          </ac:spMkLst>
        </pc:spChg>
      </pc:sldChg>
      <pc:sldChg chg="modSp mod ord">
        <pc:chgData name="ng789456@outlook.kr" userId="9c933819ce774952" providerId="LiveId" clId="{1A9F0E5F-E3BE-4571-A24C-F81B9C1F883B}" dt="2020-09-17T07:29:29.071" v="4978"/>
        <pc:sldMkLst>
          <pc:docMk/>
          <pc:sldMk cId="338593374" sldId="264"/>
        </pc:sldMkLst>
        <pc:spChg chg="mod">
          <ac:chgData name="ng789456@outlook.kr" userId="9c933819ce774952" providerId="LiveId" clId="{1A9F0E5F-E3BE-4571-A24C-F81B9C1F883B}" dt="2020-09-17T02:47:22.691" v="27" actId="20577"/>
          <ac:spMkLst>
            <pc:docMk/>
            <pc:sldMk cId="338593374" sldId="264"/>
            <ac:spMk id="5" creationId="{00000000-0000-0000-0000-000000000000}"/>
          </ac:spMkLst>
        </pc:spChg>
        <pc:spChg chg="mod">
          <ac:chgData name="ng789456@outlook.kr" userId="9c933819ce774952" providerId="LiveId" clId="{1A9F0E5F-E3BE-4571-A24C-F81B9C1F883B}" dt="2020-09-17T07:29:29.071" v="4978"/>
          <ac:spMkLst>
            <pc:docMk/>
            <pc:sldMk cId="338593374" sldId="264"/>
            <ac:spMk id="29" creationId="{9C006FA2-5A5E-4E43-9307-B266158068B7}"/>
          </ac:spMkLst>
        </pc:spChg>
      </pc:sldChg>
      <pc:sldChg chg="modSp mod">
        <pc:chgData name="ng789456@outlook.kr" userId="9c933819ce774952" providerId="LiveId" clId="{1A9F0E5F-E3BE-4571-A24C-F81B9C1F883B}" dt="2020-09-17T07:29:55.087" v="4987"/>
        <pc:sldMkLst>
          <pc:docMk/>
          <pc:sldMk cId="338593374" sldId="265"/>
        </pc:sldMkLst>
        <pc:spChg chg="mod">
          <ac:chgData name="ng789456@outlook.kr" userId="9c933819ce774952" providerId="LiveId" clId="{1A9F0E5F-E3BE-4571-A24C-F81B9C1F883B}" dt="2020-09-17T02:47:16.983" v="23" actId="20577"/>
          <ac:spMkLst>
            <pc:docMk/>
            <pc:sldMk cId="338593374" sldId="265"/>
            <ac:spMk id="5" creationId="{00000000-0000-0000-0000-000000000000}"/>
          </ac:spMkLst>
        </pc:spChg>
        <pc:spChg chg="mod">
          <ac:chgData name="ng789456@outlook.kr" userId="9c933819ce774952" providerId="LiveId" clId="{1A9F0E5F-E3BE-4571-A24C-F81B9C1F883B}" dt="2020-09-17T07:29:55.087" v="4987"/>
          <ac:spMkLst>
            <pc:docMk/>
            <pc:sldMk cId="338593374" sldId="265"/>
            <ac:spMk id="23" creationId="{9C006FA2-5A5E-4E43-9307-B266158068B7}"/>
          </ac:spMkLst>
        </pc:spChg>
      </pc:sldChg>
      <pc:sldChg chg="modSp mod">
        <pc:chgData name="ng789456@outlook.kr" userId="9c933819ce774952" providerId="LiveId" clId="{1A9F0E5F-E3BE-4571-A24C-F81B9C1F883B}" dt="2020-09-17T07:30:02.353" v="4988" actId="20577"/>
        <pc:sldMkLst>
          <pc:docMk/>
          <pc:sldMk cId="338593374" sldId="266"/>
        </pc:sldMkLst>
        <pc:spChg chg="mod">
          <ac:chgData name="ng789456@outlook.kr" userId="9c933819ce774952" providerId="LiveId" clId="{1A9F0E5F-E3BE-4571-A24C-F81B9C1F883B}" dt="2020-09-17T02:47:19.712" v="25" actId="20577"/>
          <ac:spMkLst>
            <pc:docMk/>
            <pc:sldMk cId="338593374" sldId="266"/>
            <ac:spMk id="5" creationId="{00000000-0000-0000-0000-000000000000}"/>
          </ac:spMkLst>
        </pc:spChg>
        <pc:spChg chg="mod">
          <ac:chgData name="ng789456@outlook.kr" userId="9c933819ce774952" providerId="LiveId" clId="{1A9F0E5F-E3BE-4571-A24C-F81B9C1F883B}" dt="2020-09-17T07:30:02.353" v="4988" actId="20577"/>
          <ac:spMkLst>
            <pc:docMk/>
            <pc:sldMk cId="338593374" sldId="266"/>
            <ac:spMk id="23" creationId="{9C006FA2-5A5E-4E43-9307-B266158068B7}"/>
          </ac:spMkLst>
        </pc:spChg>
      </pc:sldChg>
      <pc:sldChg chg="modSp mod">
        <pc:chgData name="ng789456@outlook.kr" userId="9c933819ce774952" providerId="LiveId" clId="{1A9F0E5F-E3BE-4571-A24C-F81B9C1F883B}" dt="2020-09-17T02:57:11.714" v="182" actId="14100"/>
        <pc:sldMkLst>
          <pc:docMk/>
          <pc:sldMk cId="338593374" sldId="267"/>
        </pc:sldMkLst>
        <pc:spChg chg="mod">
          <ac:chgData name="ng789456@outlook.kr" userId="9c933819ce774952" providerId="LiveId" clId="{1A9F0E5F-E3BE-4571-A24C-F81B9C1F883B}" dt="2020-09-17T02:47:05.832" v="15" actId="20577"/>
          <ac:spMkLst>
            <pc:docMk/>
            <pc:sldMk cId="338593374" sldId="267"/>
            <ac:spMk id="5" creationId="{00000000-0000-0000-0000-000000000000}"/>
          </ac:spMkLst>
        </pc:spChg>
        <pc:picChg chg="mod">
          <ac:chgData name="ng789456@outlook.kr" userId="9c933819ce774952" providerId="LiveId" clId="{1A9F0E5F-E3BE-4571-A24C-F81B9C1F883B}" dt="2020-09-17T02:57:11.714" v="182" actId="14100"/>
          <ac:picMkLst>
            <pc:docMk/>
            <pc:sldMk cId="338593374" sldId="267"/>
            <ac:picMk id="9" creationId="{425284C2-8CA7-4D16-B963-39E716E26AA4}"/>
          </ac:picMkLst>
        </pc:picChg>
      </pc:sldChg>
      <pc:sldChg chg="addSp delSp modSp mod">
        <pc:chgData name="ng789456@outlook.kr" userId="9c933819ce774952" providerId="LiveId" clId="{1A9F0E5F-E3BE-4571-A24C-F81B9C1F883B}" dt="2020-09-17T06:56:21.144" v="3495" actId="164"/>
        <pc:sldMkLst>
          <pc:docMk/>
          <pc:sldMk cId="3726827217" sldId="271"/>
        </pc:sldMkLst>
        <pc:spChg chg="add mod">
          <ac:chgData name="ng789456@outlook.kr" userId="9c933819ce774952" providerId="LiveId" clId="{1A9F0E5F-E3BE-4571-A24C-F81B9C1F883B}" dt="2020-09-17T06:56:21.144" v="3495" actId="164"/>
          <ac:spMkLst>
            <pc:docMk/>
            <pc:sldMk cId="3726827217" sldId="271"/>
            <ac:spMk id="2" creationId="{A74236E5-713E-43E8-A317-0CD03FE8F4B9}"/>
          </ac:spMkLst>
        </pc:spChg>
        <pc:spChg chg="add del mod">
          <ac:chgData name="ng789456@outlook.kr" userId="9c933819ce774952" providerId="LiveId" clId="{1A9F0E5F-E3BE-4571-A24C-F81B9C1F883B}" dt="2020-09-17T04:36:32.189" v="1113"/>
          <ac:spMkLst>
            <pc:docMk/>
            <pc:sldMk cId="3726827217" sldId="271"/>
            <ac:spMk id="25" creationId="{748B56D6-D3DD-4117-97E6-AB628A00777E}"/>
          </ac:spMkLst>
        </pc:spChg>
        <pc:spChg chg="del">
          <ac:chgData name="ng789456@outlook.kr" userId="9c933819ce774952" providerId="LiveId" clId="{1A9F0E5F-E3BE-4571-A24C-F81B9C1F883B}" dt="2020-09-17T04:36:12.719" v="1108" actId="478"/>
          <ac:spMkLst>
            <pc:docMk/>
            <pc:sldMk cId="3726827217" sldId="271"/>
            <ac:spMk id="27" creationId="{B6AEE38D-6CC7-41A2-B4AC-E22B635E630B}"/>
          </ac:spMkLst>
        </pc:spChg>
        <pc:grpChg chg="add mod">
          <ac:chgData name="ng789456@outlook.kr" userId="9c933819ce774952" providerId="LiveId" clId="{1A9F0E5F-E3BE-4571-A24C-F81B9C1F883B}" dt="2020-09-17T06:56:21.144" v="3495" actId="164"/>
          <ac:grpSpMkLst>
            <pc:docMk/>
            <pc:sldMk cId="3726827217" sldId="271"/>
            <ac:grpSpMk id="3" creationId="{E3BFEA19-DF43-4BC3-A5B1-0F34FE4A636D}"/>
          </ac:grpSpMkLst>
        </pc:grpChg>
        <pc:picChg chg="mod">
          <ac:chgData name="ng789456@outlook.kr" userId="9c933819ce774952" providerId="LiveId" clId="{1A9F0E5F-E3BE-4571-A24C-F81B9C1F883B}" dt="2020-09-17T06:56:21.144" v="3495" actId="164"/>
          <ac:picMkLst>
            <pc:docMk/>
            <pc:sldMk cId="3726827217" sldId="271"/>
            <ac:picMk id="7" creationId="{DDCE7D6A-A9E5-4F32-A2EB-0BE7D6DBEE87}"/>
          </ac:picMkLst>
        </pc:picChg>
        <pc:cxnChg chg="del">
          <ac:chgData name="ng789456@outlook.kr" userId="9c933819ce774952" providerId="LiveId" clId="{1A9F0E5F-E3BE-4571-A24C-F81B9C1F883B}" dt="2020-09-17T04:36:12.719" v="1108" actId="478"/>
          <ac:cxnSpMkLst>
            <pc:docMk/>
            <pc:sldMk cId="3726827217" sldId="271"/>
            <ac:cxnSpMk id="28" creationId="{08C422D0-4EF4-4D16-9138-D7D4D0A7A56F}"/>
          </ac:cxnSpMkLst>
        </pc:cxnChg>
        <pc:cxnChg chg="add del mod">
          <ac:chgData name="ng789456@outlook.kr" userId="9c933819ce774952" providerId="LiveId" clId="{1A9F0E5F-E3BE-4571-A24C-F81B9C1F883B}" dt="2020-09-17T04:36:32.189" v="1113"/>
          <ac:cxnSpMkLst>
            <pc:docMk/>
            <pc:sldMk cId="3726827217" sldId="271"/>
            <ac:cxnSpMk id="29" creationId="{6D80CC6D-EF2A-42EA-BECB-F92982316C3E}"/>
          </ac:cxnSpMkLst>
        </pc:cxnChg>
      </pc:sldChg>
      <pc:sldChg chg="modSp mod">
        <pc:chgData name="ng789456@outlook.kr" userId="9c933819ce774952" providerId="LiveId" clId="{1A9F0E5F-E3BE-4571-A24C-F81B9C1F883B}" dt="2020-09-17T07:30:19.526" v="5003"/>
        <pc:sldMkLst>
          <pc:docMk/>
          <pc:sldMk cId="338593374" sldId="272"/>
        </pc:sldMkLst>
        <pc:spChg chg="mod">
          <ac:chgData name="ng789456@outlook.kr" userId="9c933819ce774952" providerId="LiveId" clId="{1A9F0E5F-E3BE-4571-A24C-F81B9C1F883B}" dt="2020-09-17T03:10:10.600" v="525" actId="1076"/>
          <ac:spMkLst>
            <pc:docMk/>
            <pc:sldMk cId="338593374" sldId="272"/>
            <ac:spMk id="10" creationId="{B6AEE38D-6CC7-41A2-B4AC-E22B635E630B}"/>
          </ac:spMkLst>
        </pc:spChg>
        <pc:spChg chg="mod">
          <ac:chgData name="ng789456@outlook.kr" userId="9c933819ce774952" providerId="LiveId" clId="{1A9F0E5F-E3BE-4571-A24C-F81B9C1F883B}" dt="2020-09-17T07:30:19.526" v="5003"/>
          <ac:spMkLst>
            <pc:docMk/>
            <pc:sldMk cId="338593374" sldId="272"/>
            <ac:spMk id="12" creationId="{9C006FA2-5A5E-4E43-9307-B266158068B7}"/>
          </ac:spMkLst>
        </pc:spChg>
        <pc:spChg chg="mod">
          <ac:chgData name="ng789456@outlook.kr" userId="9c933819ce774952" providerId="LiveId" clId="{1A9F0E5F-E3BE-4571-A24C-F81B9C1F883B}" dt="2020-09-17T03:10:10.600" v="525" actId="1076"/>
          <ac:spMkLst>
            <pc:docMk/>
            <pc:sldMk cId="338593374" sldId="272"/>
            <ac:spMk id="15" creationId="{9C006FA2-5A5E-4E43-9307-B266158068B7}"/>
          </ac:spMkLst>
        </pc:spChg>
        <pc:spChg chg="mod">
          <ac:chgData name="ng789456@outlook.kr" userId="9c933819ce774952" providerId="LiveId" clId="{1A9F0E5F-E3BE-4571-A24C-F81B9C1F883B}" dt="2020-09-17T03:10:07.745" v="524" actId="1076"/>
          <ac:spMkLst>
            <pc:docMk/>
            <pc:sldMk cId="338593374" sldId="272"/>
            <ac:spMk id="20" creationId="{B6AEE38D-6CC7-41A2-B4AC-E22B635E630B}"/>
          </ac:spMkLst>
        </pc:spChg>
        <pc:spChg chg="mod">
          <ac:chgData name="ng789456@outlook.kr" userId="9c933819ce774952" providerId="LiveId" clId="{1A9F0E5F-E3BE-4571-A24C-F81B9C1F883B}" dt="2020-09-17T03:10:07.745" v="524" actId="1076"/>
          <ac:spMkLst>
            <pc:docMk/>
            <pc:sldMk cId="338593374" sldId="272"/>
            <ac:spMk id="23" creationId="{9C006FA2-5A5E-4E43-9307-B266158068B7}"/>
          </ac:spMkLst>
        </pc:spChg>
        <pc:cxnChg chg="mod">
          <ac:chgData name="ng789456@outlook.kr" userId="9c933819ce774952" providerId="LiveId" clId="{1A9F0E5F-E3BE-4571-A24C-F81B9C1F883B}" dt="2020-09-17T03:10:10.600" v="525" actId="1076"/>
          <ac:cxnSpMkLst>
            <pc:docMk/>
            <pc:sldMk cId="338593374" sldId="272"/>
            <ac:cxnSpMk id="11" creationId="{08C422D0-4EF4-4D16-9138-D7D4D0A7A56F}"/>
          </ac:cxnSpMkLst>
        </pc:cxnChg>
        <pc:cxnChg chg="mod">
          <ac:chgData name="ng789456@outlook.kr" userId="9c933819ce774952" providerId="LiveId" clId="{1A9F0E5F-E3BE-4571-A24C-F81B9C1F883B}" dt="2020-09-17T03:10:07.745" v="524" actId="1076"/>
          <ac:cxnSpMkLst>
            <pc:docMk/>
            <pc:sldMk cId="338593374" sldId="272"/>
            <ac:cxnSpMk id="22" creationId="{08C422D0-4EF4-4D16-9138-D7D4D0A7A56F}"/>
          </ac:cxnSpMkLst>
        </pc:cxnChg>
      </pc:sldChg>
      <pc:sldChg chg="addSp delSp modSp mod">
        <pc:chgData name="ng789456@outlook.kr" userId="9c933819ce774952" providerId="LiveId" clId="{1A9F0E5F-E3BE-4571-A24C-F81B9C1F883B}" dt="2020-09-17T08:32:22.883" v="6273" actId="465"/>
        <pc:sldMkLst>
          <pc:docMk/>
          <pc:sldMk cId="338593374" sldId="274"/>
        </pc:sldMkLst>
        <pc:spChg chg="add mod">
          <ac:chgData name="ng789456@outlook.kr" userId="9c933819ce774952" providerId="LiveId" clId="{1A9F0E5F-E3BE-4571-A24C-F81B9C1F883B}" dt="2020-09-17T08:25:54.542" v="5919" actId="403"/>
          <ac:spMkLst>
            <pc:docMk/>
            <pc:sldMk cId="338593374" sldId="274"/>
            <ac:spMk id="7" creationId="{B00110EE-22E5-42E2-8F89-1C39BF69F10F}"/>
          </ac:spMkLst>
        </pc:spChg>
        <pc:spChg chg="add del">
          <ac:chgData name="ng789456@outlook.kr" userId="9c933819ce774952" providerId="LiveId" clId="{1A9F0E5F-E3BE-4571-A24C-F81B9C1F883B}" dt="2020-09-17T04:40:31.348" v="1784" actId="478"/>
          <ac:spMkLst>
            <pc:docMk/>
            <pc:sldMk cId="338593374" sldId="274"/>
            <ac:spMk id="7" creationId="{B63807FE-27CC-4CD2-BE7D-17574811E600}"/>
          </ac:spMkLst>
        </pc:spChg>
        <pc:spChg chg="add mod ord">
          <ac:chgData name="ng789456@outlook.kr" userId="9c933819ce774952" providerId="LiveId" clId="{1A9F0E5F-E3BE-4571-A24C-F81B9C1F883B}" dt="2020-09-17T08:24:37.064" v="5889" actId="14100"/>
          <ac:spMkLst>
            <pc:docMk/>
            <pc:sldMk cId="338593374" sldId="274"/>
            <ac:spMk id="8" creationId="{A4A570A6-D394-44F6-8EC8-1B659F23ED07}"/>
          </ac:spMkLst>
        </pc:spChg>
        <pc:spChg chg="add del mod">
          <ac:chgData name="ng789456@outlook.kr" userId="9c933819ce774952" providerId="LiveId" clId="{1A9F0E5F-E3BE-4571-A24C-F81B9C1F883B}" dt="2020-09-17T08:16:54.253" v="5528" actId="22"/>
          <ac:spMkLst>
            <pc:docMk/>
            <pc:sldMk cId="338593374" sldId="274"/>
            <ac:spMk id="9" creationId="{ADCD91A1-C455-47A8-BB90-45E708F9A4C9}"/>
          </ac:spMkLst>
        </pc:spChg>
        <pc:spChg chg="add del mod">
          <ac:chgData name="ng789456@outlook.kr" userId="9c933819ce774952" providerId="LiveId" clId="{1A9F0E5F-E3BE-4571-A24C-F81B9C1F883B}" dt="2020-09-17T08:30:22.651" v="6118" actId="478"/>
          <ac:spMkLst>
            <pc:docMk/>
            <pc:sldMk cId="338593374" sldId="274"/>
            <ac:spMk id="10" creationId="{12B14F1F-7B95-4DAA-BA77-5A19F2EC28F2}"/>
          </ac:spMkLst>
        </pc:spChg>
        <pc:spChg chg="mod">
          <ac:chgData name="ng789456@outlook.kr" userId="9c933819ce774952" providerId="LiveId" clId="{1A9F0E5F-E3BE-4571-A24C-F81B9C1F883B}" dt="2020-09-17T08:32:19.008" v="6272" actId="12788"/>
          <ac:spMkLst>
            <pc:docMk/>
            <pc:sldMk cId="338593374" sldId="274"/>
            <ac:spMk id="13" creationId="{9C006FA2-5A5E-4E43-9307-B266158068B7}"/>
          </ac:spMkLst>
        </pc:spChg>
        <pc:spChg chg="mod">
          <ac:chgData name="ng789456@outlook.kr" userId="9c933819ce774952" providerId="LiveId" clId="{1A9F0E5F-E3BE-4571-A24C-F81B9C1F883B}" dt="2020-09-17T08:32:19.008" v="6272" actId="12788"/>
          <ac:spMkLst>
            <pc:docMk/>
            <pc:sldMk cId="338593374" sldId="274"/>
            <ac:spMk id="14" creationId="{9C006FA2-5A5E-4E43-9307-B266158068B7}"/>
          </ac:spMkLst>
        </pc:spChg>
        <pc:spChg chg="mod">
          <ac:chgData name="ng789456@outlook.kr" userId="9c933819ce774952" providerId="LiveId" clId="{1A9F0E5F-E3BE-4571-A24C-F81B9C1F883B}" dt="2020-09-17T08:32:22.883" v="6273" actId="465"/>
          <ac:spMkLst>
            <pc:docMk/>
            <pc:sldMk cId="338593374" sldId="274"/>
            <ac:spMk id="23" creationId="{9C006FA2-5A5E-4E43-9307-B266158068B7}"/>
          </ac:spMkLst>
        </pc:spChg>
        <pc:cxnChg chg="add mod">
          <ac:chgData name="ng789456@outlook.kr" userId="9c933819ce774952" providerId="LiveId" clId="{1A9F0E5F-E3BE-4571-A24C-F81B9C1F883B}" dt="2020-09-17T08:25:54.311" v="5918" actId="1076"/>
          <ac:cxnSpMkLst>
            <pc:docMk/>
            <pc:sldMk cId="338593374" sldId="274"/>
            <ac:cxnSpMk id="11" creationId="{8FB76E2B-182F-481D-8112-8F1A328ADC8F}"/>
          </ac:cxnSpMkLst>
        </pc:cxnChg>
        <pc:cxnChg chg="add del mod">
          <ac:chgData name="ng789456@outlook.kr" userId="9c933819ce774952" providerId="LiveId" clId="{1A9F0E5F-E3BE-4571-A24C-F81B9C1F883B}" dt="2020-09-17T08:24:32.633" v="5888" actId="478"/>
          <ac:cxnSpMkLst>
            <pc:docMk/>
            <pc:sldMk cId="338593374" sldId="274"/>
            <ac:cxnSpMk id="15" creationId="{C9856E8D-2EDE-41C4-B648-7336D8FCED03}"/>
          </ac:cxnSpMkLst>
        </pc:cxnChg>
      </pc:sldChg>
      <pc:sldChg chg="addSp delSp modSp mod">
        <pc:chgData name="ng789456@outlook.kr" userId="9c933819ce774952" providerId="LiveId" clId="{1A9F0E5F-E3BE-4571-A24C-F81B9C1F883B}" dt="2020-09-17T04:37:24.526" v="1150" actId="20577"/>
        <pc:sldMkLst>
          <pc:docMk/>
          <pc:sldMk cId="3726827217" sldId="276"/>
        </pc:sldMkLst>
        <pc:spChg chg="add del">
          <ac:chgData name="ng789456@outlook.kr" userId="9c933819ce774952" providerId="LiveId" clId="{1A9F0E5F-E3BE-4571-A24C-F81B9C1F883B}" dt="2020-09-17T04:36:42.463" v="1117" actId="22"/>
          <ac:spMkLst>
            <pc:docMk/>
            <pc:sldMk cId="3726827217" sldId="276"/>
            <ac:spMk id="17" creationId="{566062DE-A2F4-482C-B6B3-82030F4648B6}"/>
          </ac:spMkLst>
        </pc:spChg>
        <pc:spChg chg="mod">
          <ac:chgData name="ng789456@outlook.kr" userId="9c933819ce774952" providerId="LiveId" clId="{1A9F0E5F-E3BE-4571-A24C-F81B9C1F883B}" dt="2020-09-17T04:37:24.526" v="1150" actId="20577"/>
          <ac:spMkLst>
            <pc:docMk/>
            <pc:sldMk cId="3726827217" sldId="276"/>
            <ac:spMk id="27" creationId="{B6AEE38D-6CC7-41A2-B4AC-E22B635E630B}"/>
          </ac:spMkLst>
        </pc:spChg>
      </pc:sldChg>
      <pc:sldChg chg="modSp mod">
        <pc:chgData name="ng789456@outlook.kr" userId="9c933819ce774952" providerId="LiveId" clId="{1A9F0E5F-E3BE-4571-A24C-F81B9C1F883B}" dt="2020-09-17T07:30:37.282" v="5036" actId="20577"/>
        <pc:sldMkLst>
          <pc:docMk/>
          <pc:sldMk cId="3726827217" sldId="277"/>
        </pc:sldMkLst>
        <pc:spChg chg="mod">
          <ac:chgData name="ng789456@outlook.kr" userId="9c933819ce774952" providerId="LiveId" clId="{1A9F0E5F-E3BE-4571-A24C-F81B9C1F883B}" dt="2020-09-17T07:30:37.282" v="5036" actId="20577"/>
          <ac:spMkLst>
            <pc:docMk/>
            <pc:sldMk cId="3726827217" sldId="277"/>
            <ac:spMk id="15" creationId="{00000000-0000-0000-0000-000000000000}"/>
          </ac:spMkLst>
        </pc:spChg>
        <pc:spChg chg="mod">
          <ac:chgData name="ng789456@outlook.kr" userId="9c933819ce774952" providerId="LiveId" clId="{1A9F0E5F-E3BE-4571-A24C-F81B9C1F883B}" dt="2020-09-17T07:30:27.910" v="5019" actId="20577"/>
          <ac:spMkLst>
            <pc:docMk/>
            <pc:sldMk cId="3726827217" sldId="277"/>
            <ac:spMk id="26" creationId="{00000000-0000-0000-0000-000000000000}"/>
          </ac:spMkLst>
        </pc:spChg>
      </pc:sldChg>
      <pc:sldChg chg="modSp mod">
        <pc:chgData name="ng789456@outlook.kr" userId="9c933819ce774952" providerId="LiveId" clId="{1A9F0E5F-E3BE-4571-A24C-F81B9C1F883B}" dt="2020-09-17T02:47:14.032" v="21" actId="20577"/>
        <pc:sldMkLst>
          <pc:docMk/>
          <pc:sldMk cId="3441295001" sldId="278"/>
        </pc:sldMkLst>
        <pc:spChg chg="mod">
          <ac:chgData name="ng789456@outlook.kr" userId="9c933819ce774952" providerId="LiveId" clId="{1A9F0E5F-E3BE-4571-A24C-F81B9C1F883B}" dt="2020-09-17T02:47:14.032" v="21" actId="20577"/>
          <ac:spMkLst>
            <pc:docMk/>
            <pc:sldMk cId="3441295001" sldId="278"/>
            <ac:spMk id="5" creationId="{00000000-0000-0000-0000-000000000000}"/>
          </ac:spMkLst>
        </pc:spChg>
      </pc:sldChg>
      <pc:sldChg chg="modSp mod">
        <pc:chgData name="ng789456@outlook.kr" userId="9c933819ce774952" providerId="LiveId" clId="{1A9F0E5F-E3BE-4571-A24C-F81B9C1F883B}" dt="2020-09-17T07:32:10.608" v="5119"/>
        <pc:sldMkLst>
          <pc:docMk/>
          <pc:sldMk cId="1477268306" sldId="282"/>
        </pc:sldMkLst>
        <pc:spChg chg="mod">
          <ac:chgData name="ng789456@outlook.kr" userId="9c933819ce774952" providerId="LiveId" clId="{1A9F0E5F-E3BE-4571-A24C-F81B9C1F883B}" dt="2020-09-17T07:32:10.608" v="5119"/>
          <ac:spMkLst>
            <pc:docMk/>
            <pc:sldMk cId="1477268306" sldId="282"/>
            <ac:spMk id="7" creationId="{6F3A646E-C64F-43CA-8F80-0743AC3542EC}"/>
          </ac:spMkLst>
        </pc:spChg>
      </pc:sldChg>
      <pc:sldChg chg="del">
        <pc:chgData name="ng789456@outlook.kr" userId="9c933819ce774952" providerId="LiveId" clId="{1A9F0E5F-E3BE-4571-A24C-F81B9C1F883B}" dt="2020-09-17T04:46:55.066" v="1891" actId="47"/>
        <pc:sldMkLst>
          <pc:docMk/>
          <pc:sldMk cId="3427325742" sldId="284"/>
        </pc:sldMkLst>
      </pc:sldChg>
      <pc:sldChg chg="del">
        <pc:chgData name="ng789456@outlook.kr" userId="9c933819ce774952" providerId="LiveId" clId="{1A9F0E5F-E3BE-4571-A24C-F81B9C1F883B}" dt="2020-09-17T04:46:55.066" v="1891" actId="47"/>
        <pc:sldMkLst>
          <pc:docMk/>
          <pc:sldMk cId="2781354025" sldId="285"/>
        </pc:sldMkLst>
      </pc:sldChg>
      <pc:sldChg chg="addSp delSp modSp add mod">
        <pc:chgData name="ng789456@outlook.kr" userId="9c933819ce774952" providerId="LiveId" clId="{1A9F0E5F-E3BE-4571-A24C-F81B9C1F883B}" dt="2020-09-17T03:05:47.215" v="398" actId="166"/>
        <pc:sldMkLst>
          <pc:docMk/>
          <pc:sldMk cId="161719681" sldId="286"/>
        </pc:sldMkLst>
        <pc:spChg chg="add mod">
          <ac:chgData name="ng789456@outlook.kr" userId="9c933819ce774952" providerId="LiveId" clId="{1A9F0E5F-E3BE-4571-A24C-F81B9C1F883B}" dt="2020-09-17T03:01:29.702" v="276" actId="1035"/>
          <ac:spMkLst>
            <pc:docMk/>
            <pc:sldMk cId="161719681" sldId="286"/>
            <ac:spMk id="2" creationId="{A6AC9EEC-C6AC-4574-A9BB-328AFA3FB612}"/>
          </ac:spMkLst>
        </pc:spChg>
        <pc:spChg chg="add del mod">
          <ac:chgData name="ng789456@outlook.kr" userId="9c933819ce774952" providerId="LiveId" clId="{1A9F0E5F-E3BE-4571-A24C-F81B9C1F883B}" dt="2020-09-17T02:52:36.186" v="98" actId="478"/>
          <ac:spMkLst>
            <pc:docMk/>
            <pc:sldMk cId="161719681" sldId="286"/>
            <ac:spMk id="5" creationId="{82159D73-2DA8-4590-9203-65C4FB0923E5}"/>
          </ac:spMkLst>
        </pc:spChg>
        <pc:spChg chg="mod topLvl">
          <ac:chgData name="ng789456@outlook.kr" userId="9c933819ce774952" providerId="LiveId" clId="{1A9F0E5F-E3BE-4571-A24C-F81B9C1F883B}" dt="2020-09-17T03:01:26.560" v="274" actId="14100"/>
          <ac:spMkLst>
            <pc:docMk/>
            <pc:sldMk cId="161719681" sldId="286"/>
            <ac:spMk id="19" creationId="{00000000-0000-0000-0000-000000000000}"/>
          </ac:spMkLst>
        </pc:spChg>
        <pc:spChg chg="add del mod topLvl">
          <ac:chgData name="ng789456@outlook.kr" userId="9c933819ce774952" providerId="LiveId" clId="{1A9F0E5F-E3BE-4571-A24C-F81B9C1F883B}" dt="2020-09-17T02:54:31.128" v="134" actId="478"/>
          <ac:spMkLst>
            <pc:docMk/>
            <pc:sldMk cId="161719681" sldId="286"/>
            <ac:spMk id="31" creationId="{E2D24F90-544D-4D11-A2DE-097205FB1DA8}"/>
          </ac:spMkLst>
        </pc:spChg>
        <pc:spChg chg="mod topLvl">
          <ac:chgData name="ng789456@outlook.kr" userId="9c933819ce774952" providerId="LiveId" clId="{1A9F0E5F-E3BE-4571-A24C-F81B9C1F883B}" dt="2020-09-17T02:59:47.064" v="222" actId="1076"/>
          <ac:spMkLst>
            <pc:docMk/>
            <pc:sldMk cId="161719681" sldId="286"/>
            <ac:spMk id="32" creationId="{00000000-0000-0000-0000-000000000000}"/>
          </ac:spMkLst>
        </pc:spChg>
        <pc:spChg chg="add del mod topLvl">
          <ac:chgData name="ng789456@outlook.kr" userId="9c933819ce774952" providerId="LiveId" clId="{1A9F0E5F-E3BE-4571-A24C-F81B9C1F883B}" dt="2020-09-17T02:54:31.128" v="134" actId="478"/>
          <ac:spMkLst>
            <pc:docMk/>
            <pc:sldMk cId="161719681" sldId="286"/>
            <ac:spMk id="33" creationId="{D667CD33-0AC4-44D9-A116-8016CF697A92}"/>
          </ac:spMkLst>
        </pc:spChg>
        <pc:spChg chg="add del mod">
          <ac:chgData name="ng789456@outlook.kr" userId="9c933819ce774952" providerId="LiveId" clId="{1A9F0E5F-E3BE-4571-A24C-F81B9C1F883B}" dt="2020-09-17T02:59:13.146" v="212" actId="478"/>
          <ac:spMkLst>
            <pc:docMk/>
            <pc:sldMk cId="161719681" sldId="286"/>
            <ac:spMk id="35" creationId="{7332DD5B-674C-40A6-8440-23D376B37141}"/>
          </ac:spMkLst>
        </pc:spChg>
        <pc:spChg chg="add del mod">
          <ac:chgData name="ng789456@outlook.kr" userId="9c933819ce774952" providerId="LiveId" clId="{1A9F0E5F-E3BE-4571-A24C-F81B9C1F883B}" dt="2020-09-17T02:59:13.146" v="212" actId="478"/>
          <ac:spMkLst>
            <pc:docMk/>
            <pc:sldMk cId="161719681" sldId="286"/>
            <ac:spMk id="36" creationId="{F195D1F1-D634-4BE7-A9C7-AE347A6B3791}"/>
          </ac:spMkLst>
        </pc:spChg>
        <pc:spChg chg="del">
          <ac:chgData name="ng789456@outlook.kr" userId="9c933819ce774952" providerId="LiveId" clId="{1A9F0E5F-E3BE-4571-A24C-F81B9C1F883B}" dt="2020-09-17T02:50:41.049" v="52" actId="478"/>
          <ac:spMkLst>
            <pc:docMk/>
            <pc:sldMk cId="161719681" sldId="286"/>
            <ac:spMk id="37" creationId="{00000000-0000-0000-0000-000000000000}"/>
          </ac:spMkLst>
        </pc:spChg>
        <pc:spChg chg="add del mod">
          <ac:chgData name="ng789456@outlook.kr" userId="9c933819ce774952" providerId="LiveId" clId="{1A9F0E5F-E3BE-4571-A24C-F81B9C1F883B}" dt="2020-09-17T02:55:50.091" v="153" actId="478"/>
          <ac:spMkLst>
            <pc:docMk/>
            <pc:sldMk cId="161719681" sldId="286"/>
            <ac:spMk id="38" creationId="{97751819-4C17-4BDE-B620-4216B055B8DB}"/>
          </ac:spMkLst>
        </pc:spChg>
        <pc:spChg chg="add del mod">
          <ac:chgData name="ng789456@outlook.kr" userId="9c933819ce774952" providerId="LiveId" clId="{1A9F0E5F-E3BE-4571-A24C-F81B9C1F883B}" dt="2020-09-17T02:55:50.091" v="153" actId="478"/>
          <ac:spMkLst>
            <pc:docMk/>
            <pc:sldMk cId="161719681" sldId="286"/>
            <ac:spMk id="39" creationId="{570B8BAF-956A-4955-8125-3A77E7B5FF87}"/>
          </ac:spMkLst>
        </pc:spChg>
        <pc:spChg chg="add mod">
          <ac:chgData name="ng789456@outlook.kr" userId="9c933819ce774952" providerId="LiveId" clId="{1A9F0E5F-E3BE-4571-A24C-F81B9C1F883B}" dt="2020-09-17T02:56:13.247" v="159" actId="571"/>
          <ac:spMkLst>
            <pc:docMk/>
            <pc:sldMk cId="161719681" sldId="286"/>
            <ac:spMk id="43" creationId="{6A956CF4-47D3-4A92-8504-D8EEB2627BE4}"/>
          </ac:spMkLst>
        </pc:spChg>
        <pc:spChg chg="add mod">
          <ac:chgData name="ng789456@outlook.kr" userId="9c933819ce774952" providerId="LiveId" clId="{1A9F0E5F-E3BE-4571-A24C-F81B9C1F883B}" dt="2020-09-17T02:56:13.247" v="159" actId="571"/>
          <ac:spMkLst>
            <pc:docMk/>
            <pc:sldMk cId="161719681" sldId="286"/>
            <ac:spMk id="44" creationId="{6AB82820-D703-4DC1-91E6-8A4EA9734800}"/>
          </ac:spMkLst>
        </pc:spChg>
        <pc:spChg chg="add mod">
          <ac:chgData name="ng789456@outlook.kr" userId="9c933819ce774952" providerId="LiveId" clId="{1A9F0E5F-E3BE-4571-A24C-F81B9C1F883B}" dt="2020-09-17T02:56:11.974" v="158" actId="571"/>
          <ac:spMkLst>
            <pc:docMk/>
            <pc:sldMk cId="161719681" sldId="286"/>
            <ac:spMk id="46" creationId="{B29440A1-C95A-4572-9A08-258B05DB4FDC}"/>
          </ac:spMkLst>
        </pc:spChg>
        <pc:spChg chg="add mod">
          <ac:chgData name="ng789456@outlook.kr" userId="9c933819ce774952" providerId="LiveId" clId="{1A9F0E5F-E3BE-4571-A24C-F81B9C1F883B}" dt="2020-09-17T02:56:11.974" v="158" actId="571"/>
          <ac:spMkLst>
            <pc:docMk/>
            <pc:sldMk cId="161719681" sldId="286"/>
            <ac:spMk id="47" creationId="{83759582-6EBA-4101-944B-A6A78EE6DADA}"/>
          </ac:spMkLst>
        </pc:spChg>
        <pc:spChg chg="del">
          <ac:chgData name="ng789456@outlook.kr" userId="9c933819ce774952" providerId="LiveId" clId="{1A9F0E5F-E3BE-4571-A24C-F81B9C1F883B}" dt="2020-09-17T02:50:36.581" v="51" actId="478"/>
          <ac:spMkLst>
            <pc:docMk/>
            <pc:sldMk cId="161719681" sldId="286"/>
            <ac:spMk id="48" creationId="{00000000-0000-0000-0000-000000000000}"/>
          </ac:spMkLst>
        </pc:spChg>
        <pc:spChg chg="del">
          <ac:chgData name="ng789456@outlook.kr" userId="9c933819ce774952" providerId="LiveId" clId="{1A9F0E5F-E3BE-4571-A24C-F81B9C1F883B}" dt="2020-09-17T02:50:36.581" v="51" actId="478"/>
          <ac:spMkLst>
            <pc:docMk/>
            <pc:sldMk cId="161719681" sldId="286"/>
            <ac:spMk id="50" creationId="{00000000-0000-0000-0000-000000000000}"/>
          </ac:spMkLst>
        </pc:spChg>
        <pc:spChg chg="del">
          <ac:chgData name="ng789456@outlook.kr" userId="9c933819ce774952" providerId="LiveId" clId="{1A9F0E5F-E3BE-4571-A24C-F81B9C1F883B}" dt="2020-09-17T02:50:36.581" v="51" actId="478"/>
          <ac:spMkLst>
            <pc:docMk/>
            <pc:sldMk cId="161719681" sldId="286"/>
            <ac:spMk id="51" creationId="{00000000-0000-0000-0000-000000000000}"/>
          </ac:spMkLst>
        </pc:spChg>
        <pc:spChg chg="del">
          <ac:chgData name="ng789456@outlook.kr" userId="9c933819ce774952" providerId="LiveId" clId="{1A9F0E5F-E3BE-4571-A24C-F81B9C1F883B}" dt="2020-09-17T02:50:36.581" v="51" actId="478"/>
          <ac:spMkLst>
            <pc:docMk/>
            <pc:sldMk cId="161719681" sldId="286"/>
            <ac:spMk id="52" creationId="{00000000-0000-0000-0000-000000000000}"/>
          </ac:spMkLst>
        </pc:spChg>
        <pc:spChg chg="add mod">
          <ac:chgData name="ng789456@outlook.kr" userId="9c933819ce774952" providerId="LiveId" clId="{1A9F0E5F-E3BE-4571-A24C-F81B9C1F883B}" dt="2020-09-17T02:58:51.733" v="199" actId="571"/>
          <ac:spMkLst>
            <pc:docMk/>
            <pc:sldMk cId="161719681" sldId="286"/>
            <ac:spMk id="53" creationId="{593D6CA0-787F-4356-9104-0E66EDB50FE3}"/>
          </ac:spMkLst>
        </pc:spChg>
        <pc:spChg chg="del">
          <ac:chgData name="ng789456@outlook.kr" userId="9c933819ce774952" providerId="LiveId" clId="{1A9F0E5F-E3BE-4571-A24C-F81B9C1F883B}" dt="2020-09-17T02:50:36.581" v="51" actId="478"/>
          <ac:spMkLst>
            <pc:docMk/>
            <pc:sldMk cId="161719681" sldId="286"/>
            <ac:spMk id="54" creationId="{00000000-0000-0000-0000-000000000000}"/>
          </ac:spMkLst>
        </pc:spChg>
        <pc:spChg chg="del">
          <ac:chgData name="ng789456@outlook.kr" userId="9c933819ce774952" providerId="LiveId" clId="{1A9F0E5F-E3BE-4571-A24C-F81B9C1F883B}" dt="2020-09-17T02:50:36.581" v="51" actId="478"/>
          <ac:spMkLst>
            <pc:docMk/>
            <pc:sldMk cId="161719681" sldId="286"/>
            <ac:spMk id="55" creationId="{00000000-0000-0000-0000-000000000000}"/>
          </ac:spMkLst>
        </pc:spChg>
        <pc:spChg chg="del">
          <ac:chgData name="ng789456@outlook.kr" userId="9c933819ce774952" providerId="LiveId" clId="{1A9F0E5F-E3BE-4571-A24C-F81B9C1F883B}" dt="2020-09-17T02:50:36.581" v="51" actId="478"/>
          <ac:spMkLst>
            <pc:docMk/>
            <pc:sldMk cId="161719681" sldId="286"/>
            <ac:spMk id="56" creationId="{00000000-0000-0000-0000-000000000000}"/>
          </ac:spMkLst>
        </pc:spChg>
        <pc:spChg chg="add mod">
          <ac:chgData name="ng789456@outlook.kr" userId="9c933819ce774952" providerId="LiveId" clId="{1A9F0E5F-E3BE-4571-A24C-F81B9C1F883B}" dt="2020-09-17T02:58:51.733" v="199" actId="571"/>
          <ac:spMkLst>
            <pc:docMk/>
            <pc:sldMk cId="161719681" sldId="286"/>
            <ac:spMk id="57" creationId="{362F0F80-2D80-4225-9978-578FA94A17C8}"/>
          </ac:spMkLst>
        </pc:spChg>
        <pc:spChg chg="del">
          <ac:chgData name="ng789456@outlook.kr" userId="9c933819ce774952" providerId="LiveId" clId="{1A9F0E5F-E3BE-4571-A24C-F81B9C1F883B}" dt="2020-09-17T02:50:36.581" v="51" actId="478"/>
          <ac:spMkLst>
            <pc:docMk/>
            <pc:sldMk cId="161719681" sldId="286"/>
            <ac:spMk id="58" creationId="{00000000-0000-0000-0000-000000000000}"/>
          </ac:spMkLst>
        </pc:spChg>
        <pc:spChg chg="del">
          <ac:chgData name="ng789456@outlook.kr" userId="9c933819ce774952" providerId="LiveId" clId="{1A9F0E5F-E3BE-4571-A24C-F81B9C1F883B}" dt="2020-09-17T02:50:36.581" v="51" actId="478"/>
          <ac:spMkLst>
            <pc:docMk/>
            <pc:sldMk cId="161719681" sldId="286"/>
            <ac:spMk id="59" creationId="{00000000-0000-0000-0000-000000000000}"/>
          </ac:spMkLst>
        </pc:spChg>
        <pc:spChg chg="del">
          <ac:chgData name="ng789456@outlook.kr" userId="9c933819ce774952" providerId="LiveId" clId="{1A9F0E5F-E3BE-4571-A24C-F81B9C1F883B}" dt="2020-09-17T02:50:36.581" v="51" actId="478"/>
          <ac:spMkLst>
            <pc:docMk/>
            <pc:sldMk cId="161719681" sldId="286"/>
            <ac:spMk id="60" creationId="{00000000-0000-0000-0000-000000000000}"/>
          </ac:spMkLst>
        </pc:spChg>
        <pc:spChg chg="del">
          <ac:chgData name="ng789456@outlook.kr" userId="9c933819ce774952" providerId="LiveId" clId="{1A9F0E5F-E3BE-4571-A24C-F81B9C1F883B}" dt="2020-09-17T02:50:36.581" v="51" actId="478"/>
          <ac:spMkLst>
            <pc:docMk/>
            <pc:sldMk cId="161719681" sldId="286"/>
            <ac:spMk id="62" creationId="{00000000-0000-0000-0000-000000000000}"/>
          </ac:spMkLst>
        </pc:spChg>
        <pc:spChg chg="del">
          <ac:chgData name="ng789456@outlook.kr" userId="9c933819ce774952" providerId="LiveId" clId="{1A9F0E5F-E3BE-4571-A24C-F81B9C1F883B}" dt="2020-09-17T02:50:36.581" v="51" actId="478"/>
          <ac:spMkLst>
            <pc:docMk/>
            <pc:sldMk cId="161719681" sldId="286"/>
            <ac:spMk id="63" creationId="{00000000-0000-0000-0000-000000000000}"/>
          </ac:spMkLst>
        </pc:spChg>
        <pc:spChg chg="add mod">
          <ac:chgData name="ng789456@outlook.kr" userId="9c933819ce774952" providerId="LiveId" clId="{1A9F0E5F-E3BE-4571-A24C-F81B9C1F883B}" dt="2020-09-17T02:59:38.881" v="220" actId="571"/>
          <ac:spMkLst>
            <pc:docMk/>
            <pc:sldMk cId="161719681" sldId="286"/>
            <ac:spMk id="64" creationId="{23A1D25D-AC8F-4B27-97AB-34B7E791845E}"/>
          </ac:spMkLst>
        </pc:spChg>
        <pc:spChg chg="add mod">
          <ac:chgData name="ng789456@outlook.kr" userId="9c933819ce774952" providerId="LiveId" clId="{1A9F0E5F-E3BE-4571-A24C-F81B9C1F883B}" dt="2020-09-17T02:59:38.881" v="220" actId="571"/>
          <ac:spMkLst>
            <pc:docMk/>
            <pc:sldMk cId="161719681" sldId="286"/>
            <ac:spMk id="65" creationId="{7D5A4E07-591A-43D6-8950-03EF969BFA8B}"/>
          </ac:spMkLst>
        </pc:spChg>
        <pc:spChg chg="add mod">
          <ac:chgData name="ng789456@outlook.kr" userId="9c933819ce774952" providerId="LiveId" clId="{1A9F0E5F-E3BE-4571-A24C-F81B9C1F883B}" dt="2020-09-17T02:59:38.881" v="220" actId="571"/>
          <ac:spMkLst>
            <pc:docMk/>
            <pc:sldMk cId="161719681" sldId="286"/>
            <ac:spMk id="67" creationId="{2321474C-5645-4E26-8B4E-2445A679CE62}"/>
          </ac:spMkLst>
        </pc:spChg>
        <pc:spChg chg="add mod">
          <ac:chgData name="ng789456@outlook.kr" userId="9c933819ce774952" providerId="LiveId" clId="{1A9F0E5F-E3BE-4571-A24C-F81B9C1F883B}" dt="2020-09-17T02:59:38.694" v="219" actId="571"/>
          <ac:spMkLst>
            <pc:docMk/>
            <pc:sldMk cId="161719681" sldId="286"/>
            <ac:spMk id="68" creationId="{9623B3D4-A092-4555-ADBB-208D59FED29C}"/>
          </ac:spMkLst>
        </pc:spChg>
        <pc:spChg chg="add mod">
          <ac:chgData name="ng789456@outlook.kr" userId="9c933819ce774952" providerId="LiveId" clId="{1A9F0E5F-E3BE-4571-A24C-F81B9C1F883B}" dt="2020-09-17T02:59:38.694" v="219" actId="571"/>
          <ac:spMkLst>
            <pc:docMk/>
            <pc:sldMk cId="161719681" sldId="286"/>
            <ac:spMk id="69" creationId="{704EEB84-AECF-46DD-8B4E-A7E24B901982}"/>
          </ac:spMkLst>
        </pc:spChg>
        <pc:spChg chg="add mod">
          <ac:chgData name="ng789456@outlook.kr" userId="9c933819ce774952" providerId="LiveId" clId="{1A9F0E5F-E3BE-4571-A24C-F81B9C1F883B}" dt="2020-09-17T02:59:38.694" v="219" actId="571"/>
          <ac:spMkLst>
            <pc:docMk/>
            <pc:sldMk cId="161719681" sldId="286"/>
            <ac:spMk id="76" creationId="{A1617743-BE86-4A04-A498-42213DEEF5F2}"/>
          </ac:spMkLst>
        </pc:spChg>
        <pc:spChg chg="add mod">
          <ac:chgData name="ng789456@outlook.kr" userId="9c933819ce774952" providerId="LiveId" clId="{1A9F0E5F-E3BE-4571-A24C-F81B9C1F883B}" dt="2020-09-17T02:59:38.435" v="218" actId="571"/>
          <ac:spMkLst>
            <pc:docMk/>
            <pc:sldMk cId="161719681" sldId="286"/>
            <ac:spMk id="77" creationId="{ED98E20D-7C23-4228-92A5-27ADB4D28C58}"/>
          </ac:spMkLst>
        </pc:spChg>
        <pc:spChg chg="add mod">
          <ac:chgData name="ng789456@outlook.kr" userId="9c933819ce774952" providerId="LiveId" clId="{1A9F0E5F-E3BE-4571-A24C-F81B9C1F883B}" dt="2020-09-17T02:59:38.435" v="218" actId="571"/>
          <ac:spMkLst>
            <pc:docMk/>
            <pc:sldMk cId="161719681" sldId="286"/>
            <ac:spMk id="78" creationId="{D90FD6F2-F6A1-4CF0-8849-08EF7BE6ABBC}"/>
          </ac:spMkLst>
        </pc:spChg>
        <pc:spChg chg="add mod">
          <ac:chgData name="ng789456@outlook.kr" userId="9c933819ce774952" providerId="LiveId" clId="{1A9F0E5F-E3BE-4571-A24C-F81B9C1F883B}" dt="2020-09-17T02:59:38.435" v="218" actId="571"/>
          <ac:spMkLst>
            <pc:docMk/>
            <pc:sldMk cId="161719681" sldId="286"/>
            <ac:spMk id="80" creationId="{193426ED-450F-4AAC-BE8F-8A04C7B8CF0C}"/>
          </ac:spMkLst>
        </pc:spChg>
        <pc:spChg chg="add del mod">
          <ac:chgData name="ng789456@outlook.kr" userId="9c933819ce774952" providerId="LiveId" clId="{1A9F0E5F-E3BE-4571-A24C-F81B9C1F883B}" dt="2020-09-17T03:02:06.305" v="281" actId="478"/>
          <ac:spMkLst>
            <pc:docMk/>
            <pc:sldMk cId="161719681" sldId="286"/>
            <ac:spMk id="81" creationId="{964EBF68-45CB-4F9F-9332-9A4CE62B8F9A}"/>
          </ac:spMkLst>
        </pc:spChg>
        <pc:spChg chg="add del mod">
          <ac:chgData name="ng789456@outlook.kr" userId="9c933819ce774952" providerId="LiveId" clId="{1A9F0E5F-E3BE-4571-A24C-F81B9C1F883B}" dt="2020-09-17T03:02:06.305" v="281" actId="478"/>
          <ac:spMkLst>
            <pc:docMk/>
            <pc:sldMk cId="161719681" sldId="286"/>
            <ac:spMk id="82" creationId="{CE79607C-36F4-482E-9CE5-BC972FCB95EE}"/>
          </ac:spMkLst>
        </pc:spChg>
        <pc:spChg chg="add del mod">
          <ac:chgData name="ng789456@outlook.kr" userId="9c933819ce774952" providerId="LiveId" clId="{1A9F0E5F-E3BE-4571-A24C-F81B9C1F883B}" dt="2020-09-17T03:02:06.305" v="281" actId="478"/>
          <ac:spMkLst>
            <pc:docMk/>
            <pc:sldMk cId="161719681" sldId="286"/>
            <ac:spMk id="84" creationId="{88EE685E-3370-4068-BB80-C57FCF4A5747}"/>
          </ac:spMkLst>
        </pc:spChg>
        <pc:spChg chg="add del mod">
          <ac:chgData name="ng789456@outlook.kr" userId="9c933819ce774952" providerId="LiveId" clId="{1A9F0E5F-E3BE-4571-A24C-F81B9C1F883B}" dt="2020-09-17T03:02:06.305" v="281" actId="478"/>
          <ac:spMkLst>
            <pc:docMk/>
            <pc:sldMk cId="161719681" sldId="286"/>
            <ac:spMk id="85" creationId="{DBA7AE7D-960E-4545-AB8F-2CE7CB7DFAB5}"/>
          </ac:spMkLst>
        </pc:spChg>
        <pc:spChg chg="add del mod">
          <ac:chgData name="ng789456@outlook.kr" userId="9c933819ce774952" providerId="LiveId" clId="{1A9F0E5F-E3BE-4571-A24C-F81B9C1F883B}" dt="2020-09-17T03:02:06.305" v="281" actId="478"/>
          <ac:spMkLst>
            <pc:docMk/>
            <pc:sldMk cId="161719681" sldId="286"/>
            <ac:spMk id="86" creationId="{53A7217B-9922-4743-8CB7-BB948DBB6669}"/>
          </ac:spMkLst>
        </pc:spChg>
        <pc:spChg chg="add del mod">
          <ac:chgData name="ng789456@outlook.kr" userId="9c933819ce774952" providerId="LiveId" clId="{1A9F0E5F-E3BE-4571-A24C-F81B9C1F883B}" dt="2020-09-17T03:02:06.305" v="281" actId="478"/>
          <ac:spMkLst>
            <pc:docMk/>
            <pc:sldMk cId="161719681" sldId="286"/>
            <ac:spMk id="88" creationId="{7B99E8AC-F6D5-45EE-948D-416D27FFFE35}"/>
          </ac:spMkLst>
        </pc:spChg>
        <pc:spChg chg="add del mod">
          <ac:chgData name="ng789456@outlook.kr" userId="9c933819ce774952" providerId="LiveId" clId="{1A9F0E5F-E3BE-4571-A24C-F81B9C1F883B}" dt="2020-09-17T03:02:06.305" v="281" actId="478"/>
          <ac:spMkLst>
            <pc:docMk/>
            <pc:sldMk cId="161719681" sldId="286"/>
            <ac:spMk id="89" creationId="{7F0AF5FA-55CB-489B-B3F2-88E669B7DC95}"/>
          </ac:spMkLst>
        </pc:spChg>
        <pc:spChg chg="add del mod">
          <ac:chgData name="ng789456@outlook.kr" userId="9c933819ce774952" providerId="LiveId" clId="{1A9F0E5F-E3BE-4571-A24C-F81B9C1F883B}" dt="2020-09-17T03:02:06.305" v="281" actId="478"/>
          <ac:spMkLst>
            <pc:docMk/>
            <pc:sldMk cId="161719681" sldId="286"/>
            <ac:spMk id="90" creationId="{BF876957-FEC2-4B61-B56B-A75565114240}"/>
          </ac:spMkLst>
        </pc:spChg>
        <pc:spChg chg="add del mod">
          <ac:chgData name="ng789456@outlook.kr" userId="9c933819ce774952" providerId="LiveId" clId="{1A9F0E5F-E3BE-4571-A24C-F81B9C1F883B}" dt="2020-09-17T03:02:06.305" v="281" actId="478"/>
          <ac:spMkLst>
            <pc:docMk/>
            <pc:sldMk cId="161719681" sldId="286"/>
            <ac:spMk id="92" creationId="{3FC813BA-70E7-405B-99FC-96CD96C5531B}"/>
          </ac:spMkLst>
        </pc:spChg>
        <pc:spChg chg="add del mod">
          <ac:chgData name="ng789456@outlook.kr" userId="9c933819ce774952" providerId="LiveId" clId="{1A9F0E5F-E3BE-4571-A24C-F81B9C1F883B}" dt="2020-09-17T03:02:06.305" v="281" actId="478"/>
          <ac:spMkLst>
            <pc:docMk/>
            <pc:sldMk cId="161719681" sldId="286"/>
            <ac:spMk id="93" creationId="{5F28804B-E1F0-4A73-95C1-C409976DA7AE}"/>
          </ac:spMkLst>
        </pc:spChg>
        <pc:spChg chg="add del mod">
          <ac:chgData name="ng789456@outlook.kr" userId="9c933819ce774952" providerId="LiveId" clId="{1A9F0E5F-E3BE-4571-A24C-F81B9C1F883B}" dt="2020-09-17T03:02:06.305" v="281" actId="478"/>
          <ac:spMkLst>
            <pc:docMk/>
            <pc:sldMk cId="161719681" sldId="286"/>
            <ac:spMk id="94" creationId="{9C677C97-9F66-45AD-84B9-DCB7887A28D9}"/>
          </ac:spMkLst>
        </pc:spChg>
        <pc:spChg chg="add del mod">
          <ac:chgData name="ng789456@outlook.kr" userId="9c933819ce774952" providerId="LiveId" clId="{1A9F0E5F-E3BE-4571-A24C-F81B9C1F883B}" dt="2020-09-17T03:02:06.305" v="281" actId="478"/>
          <ac:spMkLst>
            <pc:docMk/>
            <pc:sldMk cId="161719681" sldId="286"/>
            <ac:spMk id="96" creationId="{AFDEB95F-4A18-40AF-9C19-7FFA0386A1E8}"/>
          </ac:spMkLst>
        </pc:spChg>
        <pc:spChg chg="add mod">
          <ac:chgData name="ng789456@outlook.kr" userId="9c933819ce774952" providerId="LiveId" clId="{1A9F0E5F-E3BE-4571-A24C-F81B9C1F883B}" dt="2020-09-17T03:02:16.571" v="282" actId="571"/>
          <ac:spMkLst>
            <pc:docMk/>
            <pc:sldMk cId="161719681" sldId="286"/>
            <ac:spMk id="101" creationId="{D633B1F8-01C7-4076-84F1-513A78ADF6A2}"/>
          </ac:spMkLst>
        </pc:spChg>
        <pc:spChg chg="add mod">
          <ac:chgData name="ng789456@outlook.kr" userId="9c933819ce774952" providerId="LiveId" clId="{1A9F0E5F-E3BE-4571-A24C-F81B9C1F883B}" dt="2020-09-17T03:03:15.084" v="310"/>
          <ac:spMkLst>
            <pc:docMk/>
            <pc:sldMk cId="161719681" sldId="286"/>
            <ac:spMk id="102" creationId="{2413721B-7FA8-44A8-AB95-62D0D22E8649}"/>
          </ac:spMkLst>
        </pc:spChg>
        <pc:spChg chg="add mod">
          <ac:chgData name="ng789456@outlook.kr" userId="9c933819ce774952" providerId="LiveId" clId="{1A9F0E5F-E3BE-4571-A24C-F81B9C1F883B}" dt="2020-09-17T03:03:46.977" v="349" actId="20577"/>
          <ac:spMkLst>
            <pc:docMk/>
            <pc:sldMk cId="161719681" sldId="286"/>
            <ac:spMk id="103" creationId="{ED1EF79F-5479-43D9-BE09-B2CD7F158460}"/>
          </ac:spMkLst>
        </pc:spChg>
        <pc:spChg chg="add mod">
          <ac:chgData name="ng789456@outlook.kr" userId="9c933819ce774952" providerId="LiveId" clId="{1A9F0E5F-E3BE-4571-A24C-F81B9C1F883B}" dt="2020-09-17T03:05:39.342" v="394" actId="1035"/>
          <ac:spMkLst>
            <pc:docMk/>
            <pc:sldMk cId="161719681" sldId="286"/>
            <ac:spMk id="104" creationId="{C7FD078B-7BD3-4CFF-92C2-EB6AA1285504}"/>
          </ac:spMkLst>
        </pc:spChg>
        <pc:spChg chg="add mod">
          <ac:chgData name="ng789456@outlook.kr" userId="9c933819ce774952" providerId="LiveId" clId="{1A9F0E5F-E3BE-4571-A24C-F81B9C1F883B}" dt="2020-09-17T03:05:39.342" v="394" actId="1035"/>
          <ac:spMkLst>
            <pc:docMk/>
            <pc:sldMk cId="161719681" sldId="286"/>
            <ac:spMk id="105" creationId="{CFC1CEC1-BA7A-4F6D-8943-5FEFC87CA9BB}"/>
          </ac:spMkLst>
        </pc:spChg>
        <pc:spChg chg="add mod">
          <ac:chgData name="ng789456@outlook.kr" userId="9c933819ce774952" providerId="LiveId" clId="{1A9F0E5F-E3BE-4571-A24C-F81B9C1F883B}" dt="2020-09-17T03:05:39.342" v="394" actId="1035"/>
          <ac:spMkLst>
            <pc:docMk/>
            <pc:sldMk cId="161719681" sldId="286"/>
            <ac:spMk id="106" creationId="{78F85191-68B2-4140-8643-921E5CA50B98}"/>
          </ac:spMkLst>
        </pc:spChg>
        <pc:spChg chg="add mod">
          <ac:chgData name="ng789456@outlook.kr" userId="9c933819ce774952" providerId="LiveId" clId="{1A9F0E5F-E3BE-4571-A24C-F81B9C1F883B}" dt="2020-09-17T03:05:34.590" v="388" actId="1035"/>
          <ac:spMkLst>
            <pc:docMk/>
            <pc:sldMk cId="161719681" sldId="286"/>
            <ac:spMk id="107" creationId="{23884DE8-09E8-42DE-9422-82E09B19B4B2}"/>
          </ac:spMkLst>
        </pc:spChg>
        <pc:spChg chg="add mod">
          <ac:chgData name="ng789456@outlook.kr" userId="9c933819ce774952" providerId="LiveId" clId="{1A9F0E5F-E3BE-4571-A24C-F81B9C1F883B}" dt="2020-09-17T03:05:34.590" v="388" actId="1035"/>
          <ac:spMkLst>
            <pc:docMk/>
            <pc:sldMk cId="161719681" sldId="286"/>
            <ac:spMk id="108" creationId="{1136E0A8-522C-4A47-8AAA-3CB9BE6975A9}"/>
          </ac:spMkLst>
        </pc:spChg>
        <pc:spChg chg="add mod">
          <ac:chgData name="ng789456@outlook.kr" userId="9c933819ce774952" providerId="LiveId" clId="{1A9F0E5F-E3BE-4571-A24C-F81B9C1F883B}" dt="2020-09-17T03:05:34.590" v="388" actId="1035"/>
          <ac:spMkLst>
            <pc:docMk/>
            <pc:sldMk cId="161719681" sldId="286"/>
            <ac:spMk id="109" creationId="{9F964A0E-A419-4891-8C97-E22B821DBEBE}"/>
          </ac:spMkLst>
        </pc:spChg>
        <pc:spChg chg="add mod">
          <ac:chgData name="ng789456@outlook.kr" userId="9c933819ce774952" providerId="LiveId" clId="{1A9F0E5F-E3BE-4571-A24C-F81B9C1F883B}" dt="2020-09-17T03:05:12.017" v="380" actId="14100"/>
          <ac:spMkLst>
            <pc:docMk/>
            <pc:sldMk cId="161719681" sldId="286"/>
            <ac:spMk id="110" creationId="{5151B796-461B-43F6-81E0-EE4484FF205E}"/>
          </ac:spMkLst>
        </pc:spChg>
        <pc:spChg chg="add mod">
          <ac:chgData name="ng789456@outlook.kr" userId="9c933819ce774952" providerId="LiveId" clId="{1A9F0E5F-E3BE-4571-A24C-F81B9C1F883B}" dt="2020-09-17T03:05:15.169" v="381" actId="1076"/>
          <ac:spMkLst>
            <pc:docMk/>
            <pc:sldMk cId="161719681" sldId="286"/>
            <ac:spMk id="111" creationId="{C3EB5754-DB90-45B4-AB24-9D4E19EC1488}"/>
          </ac:spMkLst>
        </pc:spChg>
        <pc:spChg chg="add mod">
          <ac:chgData name="ng789456@outlook.kr" userId="9c933819ce774952" providerId="LiveId" clId="{1A9F0E5F-E3BE-4571-A24C-F81B9C1F883B}" dt="2020-09-17T03:05:15.169" v="381" actId="1076"/>
          <ac:spMkLst>
            <pc:docMk/>
            <pc:sldMk cId="161719681" sldId="286"/>
            <ac:spMk id="112" creationId="{1C422211-6DBD-4B82-8934-F12D50E05D89}"/>
          </ac:spMkLst>
        </pc:spChg>
        <pc:grpChg chg="add del mod">
          <ac:chgData name="ng789456@outlook.kr" userId="9c933819ce774952" providerId="LiveId" clId="{1A9F0E5F-E3BE-4571-A24C-F81B9C1F883B}" dt="2020-09-17T02:53:11.313" v="113" actId="165"/>
          <ac:grpSpMkLst>
            <pc:docMk/>
            <pc:sldMk cId="161719681" sldId="286"/>
            <ac:grpSpMk id="3" creationId="{731BA7EF-1375-4251-A1B6-10553B15FF59}"/>
          </ac:grpSpMkLst>
        </pc:grpChg>
        <pc:picChg chg="add del mod">
          <ac:chgData name="ng789456@outlook.kr" userId="9c933819ce774952" providerId="LiveId" clId="{1A9F0E5F-E3BE-4571-A24C-F81B9C1F883B}" dt="2020-09-17T02:54:31.128" v="134" actId="478"/>
          <ac:picMkLst>
            <pc:docMk/>
            <pc:sldMk cId="161719681" sldId="286"/>
            <ac:picMk id="6" creationId="{E6252162-D060-49E2-A7BC-78EF88A29DE2}"/>
          </ac:picMkLst>
        </pc:picChg>
        <pc:picChg chg="add del mod">
          <ac:chgData name="ng789456@outlook.kr" userId="9c933819ce774952" providerId="LiveId" clId="{1A9F0E5F-E3BE-4571-A24C-F81B9C1F883B}" dt="2020-09-17T02:54:31.128" v="134" actId="478"/>
          <ac:picMkLst>
            <pc:docMk/>
            <pc:sldMk cId="161719681" sldId="286"/>
            <ac:picMk id="7" creationId="{44D29983-7A43-43DB-A00B-A228A8C8D60E}"/>
          </ac:picMkLst>
        </pc:picChg>
        <pc:picChg chg="add del mod">
          <ac:chgData name="ng789456@outlook.kr" userId="9c933819ce774952" providerId="LiveId" clId="{1A9F0E5F-E3BE-4571-A24C-F81B9C1F883B}" dt="2020-09-17T02:59:13.146" v="212" actId="478"/>
          <ac:picMkLst>
            <pc:docMk/>
            <pc:sldMk cId="161719681" sldId="286"/>
            <ac:picMk id="8" creationId="{CC3083F0-70BF-413B-82CD-D5C9A336DDEC}"/>
          </ac:picMkLst>
        </pc:picChg>
        <pc:picChg chg="add del">
          <ac:chgData name="ng789456@outlook.kr" userId="9c933819ce774952" providerId="LiveId" clId="{1A9F0E5F-E3BE-4571-A24C-F81B9C1F883B}" dt="2020-09-17T02:55:19.156" v="143" actId="22"/>
          <ac:picMkLst>
            <pc:docMk/>
            <pc:sldMk cId="161719681" sldId="286"/>
            <ac:picMk id="9" creationId="{18E2AB57-AD46-4B5B-9C1A-AC6F8DE00428}"/>
          </ac:picMkLst>
        </pc:picChg>
        <pc:picChg chg="add mod">
          <ac:chgData name="ng789456@outlook.kr" userId="9c933819ce774952" providerId="LiveId" clId="{1A9F0E5F-E3BE-4571-A24C-F81B9C1F883B}" dt="2020-09-17T03:05:34.590" v="388" actId="1035"/>
          <ac:picMkLst>
            <pc:docMk/>
            <pc:sldMk cId="161719681" sldId="286"/>
            <ac:picMk id="10" creationId="{37553422-F605-43A1-A659-1B34918E26DE}"/>
          </ac:picMkLst>
        </pc:picChg>
        <pc:picChg chg="add mod">
          <ac:chgData name="ng789456@outlook.kr" userId="9c933819ce774952" providerId="LiveId" clId="{1A9F0E5F-E3BE-4571-A24C-F81B9C1F883B}" dt="2020-09-17T03:03:09.505" v="301" actId="12788"/>
          <ac:picMkLst>
            <pc:docMk/>
            <pc:sldMk cId="161719681" sldId="286"/>
            <ac:picMk id="11" creationId="{5CFE4F05-94B5-4BDC-96C3-263818C24869}"/>
          </ac:picMkLst>
        </pc:picChg>
        <pc:picChg chg="add mod ord">
          <ac:chgData name="ng789456@outlook.kr" userId="9c933819ce774952" providerId="LiveId" clId="{1A9F0E5F-E3BE-4571-A24C-F81B9C1F883B}" dt="2020-09-17T03:05:47.215" v="398" actId="166"/>
          <ac:picMkLst>
            <pc:docMk/>
            <pc:sldMk cId="161719681" sldId="286"/>
            <ac:picMk id="12" creationId="{7ABE98C1-B1F4-4C8D-9CE9-1AB106AE5C64}"/>
          </ac:picMkLst>
        </pc:picChg>
        <pc:picChg chg="add mod">
          <ac:chgData name="ng789456@outlook.kr" userId="9c933819ce774952" providerId="LiveId" clId="{1A9F0E5F-E3BE-4571-A24C-F81B9C1F883B}" dt="2020-09-17T03:05:17.080" v="382" actId="1076"/>
          <ac:picMkLst>
            <pc:docMk/>
            <pc:sldMk cId="161719681" sldId="286"/>
            <ac:picMk id="13" creationId="{065F8288-E9E3-4D9E-BA29-1E6354BD6C3A}"/>
          </ac:picMkLst>
        </pc:picChg>
        <pc:picChg chg="add mod">
          <ac:chgData name="ng789456@outlook.kr" userId="9c933819ce774952" providerId="LiveId" clId="{1A9F0E5F-E3BE-4571-A24C-F81B9C1F883B}" dt="2020-09-17T02:56:13.247" v="159" actId="571"/>
          <ac:picMkLst>
            <pc:docMk/>
            <pc:sldMk cId="161719681" sldId="286"/>
            <ac:picMk id="45" creationId="{5CF23440-9C8A-4065-801C-FB82D6E5A525}"/>
          </ac:picMkLst>
        </pc:picChg>
        <pc:picChg chg="add mod">
          <ac:chgData name="ng789456@outlook.kr" userId="9c933819ce774952" providerId="LiveId" clId="{1A9F0E5F-E3BE-4571-A24C-F81B9C1F883B}" dt="2020-09-17T02:56:11.974" v="158" actId="571"/>
          <ac:picMkLst>
            <pc:docMk/>
            <pc:sldMk cId="161719681" sldId="286"/>
            <ac:picMk id="49" creationId="{86785419-03F8-41EE-869C-26E0A7CBF668}"/>
          </ac:picMkLst>
        </pc:picChg>
        <pc:picChg chg="add mod">
          <ac:chgData name="ng789456@outlook.kr" userId="9c933819ce774952" providerId="LiveId" clId="{1A9F0E5F-E3BE-4571-A24C-F81B9C1F883B}" dt="2020-09-17T02:58:51.733" v="199" actId="571"/>
          <ac:picMkLst>
            <pc:docMk/>
            <pc:sldMk cId="161719681" sldId="286"/>
            <ac:picMk id="61" creationId="{2A9F036F-CCF8-47BE-9CCC-D3DC08ADFD6A}"/>
          </ac:picMkLst>
        </pc:picChg>
        <pc:picChg chg="add mod">
          <ac:chgData name="ng789456@outlook.kr" userId="9c933819ce774952" providerId="LiveId" clId="{1A9F0E5F-E3BE-4571-A24C-F81B9C1F883B}" dt="2020-09-17T02:59:38.881" v="220" actId="571"/>
          <ac:picMkLst>
            <pc:docMk/>
            <pc:sldMk cId="161719681" sldId="286"/>
            <ac:picMk id="66" creationId="{8901FB68-F41E-4A2A-9A65-7F35C93963D2}"/>
          </ac:picMkLst>
        </pc:picChg>
        <pc:picChg chg="mod topLvl">
          <ac:chgData name="ng789456@outlook.kr" userId="9c933819ce774952" providerId="LiveId" clId="{1A9F0E5F-E3BE-4571-A24C-F81B9C1F883B}" dt="2020-09-17T03:03:09.505" v="301" actId="12788"/>
          <ac:picMkLst>
            <pc:docMk/>
            <pc:sldMk cId="161719681" sldId="286"/>
            <ac:picMk id="70" creationId="{00000000-0000-0000-0000-000000000000}"/>
          </ac:picMkLst>
        </pc:picChg>
        <pc:picChg chg="del">
          <ac:chgData name="ng789456@outlook.kr" userId="9c933819ce774952" providerId="LiveId" clId="{1A9F0E5F-E3BE-4571-A24C-F81B9C1F883B}" dt="2020-09-17T02:50:36.581" v="51" actId="478"/>
          <ac:picMkLst>
            <pc:docMk/>
            <pc:sldMk cId="161719681" sldId="286"/>
            <ac:picMk id="71" creationId="{00000000-0000-0000-0000-000000000000}"/>
          </ac:picMkLst>
        </pc:picChg>
        <pc:picChg chg="del">
          <ac:chgData name="ng789456@outlook.kr" userId="9c933819ce774952" providerId="LiveId" clId="{1A9F0E5F-E3BE-4571-A24C-F81B9C1F883B}" dt="2020-09-17T02:50:36.581" v="51" actId="478"/>
          <ac:picMkLst>
            <pc:docMk/>
            <pc:sldMk cId="161719681" sldId="286"/>
            <ac:picMk id="72" creationId="{00000000-0000-0000-0000-000000000000}"/>
          </ac:picMkLst>
        </pc:picChg>
        <pc:picChg chg="del">
          <ac:chgData name="ng789456@outlook.kr" userId="9c933819ce774952" providerId="LiveId" clId="{1A9F0E5F-E3BE-4571-A24C-F81B9C1F883B}" dt="2020-09-17T02:50:36.581" v="51" actId="478"/>
          <ac:picMkLst>
            <pc:docMk/>
            <pc:sldMk cId="161719681" sldId="286"/>
            <ac:picMk id="73" creationId="{00000000-0000-0000-0000-000000000000}"/>
          </ac:picMkLst>
        </pc:picChg>
        <pc:picChg chg="del">
          <ac:chgData name="ng789456@outlook.kr" userId="9c933819ce774952" providerId="LiveId" clId="{1A9F0E5F-E3BE-4571-A24C-F81B9C1F883B}" dt="2020-09-17T02:50:36.581" v="51" actId="478"/>
          <ac:picMkLst>
            <pc:docMk/>
            <pc:sldMk cId="161719681" sldId="286"/>
            <ac:picMk id="74" creationId="{00000000-0000-0000-0000-000000000000}"/>
          </ac:picMkLst>
        </pc:picChg>
        <pc:picChg chg="add mod">
          <ac:chgData name="ng789456@outlook.kr" userId="9c933819ce774952" providerId="LiveId" clId="{1A9F0E5F-E3BE-4571-A24C-F81B9C1F883B}" dt="2020-09-17T02:59:38.694" v="219" actId="571"/>
          <ac:picMkLst>
            <pc:docMk/>
            <pc:sldMk cId="161719681" sldId="286"/>
            <ac:picMk id="75" creationId="{EBCA01AE-C01D-42CC-9085-AA4B2DFE09DA}"/>
          </ac:picMkLst>
        </pc:picChg>
        <pc:picChg chg="add mod">
          <ac:chgData name="ng789456@outlook.kr" userId="9c933819ce774952" providerId="LiveId" clId="{1A9F0E5F-E3BE-4571-A24C-F81B9C1F883B}" dt="2020-09-17T02:59:38.435" v="218" actId="571"/>
          <ac:picMkLst>
            <pc:docMk/>
            <pc:sldMk cId="161719681" sldId="286"/>
            <ac:picMk id="79" creationId="{6C18BBD4-754D-4A56-AD8A-A936C4D8E25C}"/>
          </ac:picMkLst>
        </pc:picChg>
        <pc:picChg chg="add del mod">
          <ac:chgData name="ng789456@outlook.kr" userId="9c933819ce774952" providerId="LiveId" clId="{1A9F0E5F-E3BE-4571-A24C-F81B9C1F883B}" dt="2020-09-17T03:00:17.707" v="227" actId="478"/>
          <ac:picMkLst>
            <pc:docMk/>
            <pc:sldMk cId="161719681" sldId="286"/>
            <ac:picMk id="83" creationId="{50FC6E24-7072-48E0-849E-5E83F9E70EE6}"/>
          </ac:picMkLst>
        </pc:picChg>
        <pc:picChg chg="add del mod">
          <ac:chgData name="ng789456@outlook.kr" userId="9c933819ce774952" providerId="LiveId" clId="{1A9F0E5F-E3BE-4571-A24C-F81B9C1F883B}" dt="2020-09-17T03:00:17.707" v="227" actId="478"/>
          <ac:picMkLst>
            <pc:docMk/>
            <pc:sldMk cId="161719681" sldId="286"/>
            <ac:picMk id="87" creationId="{342A6DC5-2545-4748-9A1C-EFF3D50CF39B}"/>
          </ac:picMkLst>
        </pc:picChg>
        <pc:picChg chg="add del mod">
          <ac:chgData name="ng789456@outlook.kr" userId="9c933819ce774952" providerId="LiveId" clId="{1A9F0E5F-E3BE-4571-A24C-F81B9C1F883B}" dt="2020-09-17T03:00:17.707" v="227" actId="478"/>
          <ac:picMkLst>
            <pc:docMk/>
            <pc:sldMk cId="161719681" sldId="286"/>
            <ac:picMk id="91" creationId="{A2D9FDFE-21B7-43A7-B4BC-0AF443D7D110}"/>
          </ac:picMkLst>
        </pc:picChg>
        <pc:picChg chg="add del mod">
          <ac:chgData name="ng789456@outlook.kr" userId="9c933819ce774952" providerId="LiveId" clId="{1A9F0E5F-E3BE-4571-A24C-F81B9C1F883B}" dt="2020-09-17T03:00:17.707" v="227" actId="478"/>
          <ac:picMkLst>
            <pc:docMk/>
            <pc:sldMk cId="161719681" sldId="286"/>
            <ac:picMk id="95" creationId="{288B9DF1-E3C8-4ACA-BFA9-0B6318685141}"/>
          </ac:picMkLst>
        </pc:picChg>
      </pc:sldChg>
      <pc:sldChg chg="addSp delSp modSp add mod ord">
        <pc:chgData name="ng789456@outlook.kr" userId="9c933819ce774952" providerId="LiveId" clId="{1A9F0E5F-E3BE-4571-A24C-F81B9C1F883B}" dt="2020-09-17T08:24:17.093" v="5883" actId="22"/>
        <pc:sldMkLst>
          <pc:docMk/>
          <pc:sldMk cId="316865911" sldId="287"/>
        </pc:sldMkLst>
        <pc:spChg chg="add del">
          <ac:chgData name="ng789456@outlook.kr" userId="9c933819ce774952" providerId="LiveId" clId="{1A9F0E5F-E3BE-4571-A24C-F81B9C1F883B}" dt="2020-09-17T08:24:17.093" v="5883" actId="22"/>
          <ac:spMkLst>
            <pc:docMk/>
            <pc:sldMk cId="316865911" sldId="287"/>
            <ac:spMk id="2" creationId="{8DFC5FEC-59F9-4172-B1EE-6A043DBE50F8}"/>
          </ac:spMkLst>
        </pc:spChg>
        <pc:spChg chg="del">
          <ac:chgData name="ng789456@outlook.kr" userId="9c933819ce774952" providerId="LiveId" clId="{1A9F0E5F-E3BE-4571-A24C-F81B9C1F883B}" dt="2020-09-17T03:06:58.342" v="402" actId="478"/>
          <ac:spMkLst>
            <pc:docMk/>
            <pc:sldMk cId="316865911" sldId="287"/>
            <ac:spMk id="13" creationId="{4546B32D-67B4-408E-AB70-AB894E46445F}"/>
          </ac:spMkLst>
        </pc:spChg>
        <pc:spChg chg="del mod">
          <ac:chgData name="ng789456@outlook.kr" userId="9c933819ce774952" providerId="LiveId" clId="{1A9F0E5F-E3BE-4571-A24C-F81B9C1F883B}" dt="2020-09-17T06:49:57.596" v="3372" actId="478"/>
          <ac:spMkLst>
            <pc:docMk/>
            <pc:sldMk cId="316865911" sldId="287"/>
            <ac:spMk id="14" creationId="{050E5E6F-67D1-4449-B0D3-D7892883E025}"/>
          </ac:spMkLst>
        </pc:spChg>
        <pc:spChg chg="del">
          <ac:chgData name="ng789456@outlook.kr" userId="9c933819ce774952" providerId="LiveId" clId="{1A9F0E5F-E3BE-4571-A24C-F81B9C1F883B}" dt="2020-09-17T03:07:01" v="403" actId="478"/>
          <ac:spMkLst>
            <pc:docMk/>
            <pc:sldMk cId="316865911" sldId="287"/>
            <ac:spMk id="19" creationId="{00000000-0000-0000-0000-000000000000}"/>
          </ac:spMkLst>
        </pc:spChg>
        <pc:spChg chg="del mod">
          <ac:chgData name="ng789456@outlook.kr" userId="9c933819ce774952" providerId="LiveId" clId="{1A9F0E5F-E3BE-4571-A24C-F81B9C1F883B}" dt="2020-09-17T06:49:57.596" v="3372" actId="478"/>
          <ac:spMkLst>
            <pc:docMk/>
            <pc:sldMk cId="316865911" sldId="287"/>
            <ac:spMk id="20" creationId="{00000000-0000-0000-0000-000000000000}"/>
          </ac:spMkLst>
        </pc:spChg>
        <pc:spChg chg="del">
          <ac:chgData name="ng789456@outlook.kr" userId="9c933819ce774952" providerId="LiveId" clId="{1A9F0E5F-E3BE-4571-A24C-F81B9C1F883B}" dt="2020-09-17T03:07:01" v="403" actId="478"/>
          <ac:spMkLst>
            <pc:docMk/>
            <pc:sldMk cId="316865911" sldId="287"/>
            <ac:spMk id="26" creationId="{00000000-0000-0000-0000-000000000000}"/>
          </ac:spMkLst>
        </pc:spChg>
        <pc:spChg chg="mod">
          <ac:chgData name="ng789456@outlook.kr" userId="9c933819ce774952" providerId="LiveId" clId="{1A9F0E5F-E3BE-4571-A24C-F81B9C1F883B}" dt="2020-09-17T07:17:48.452" v="4846" actId="12788"/>
          <ac:spMkLst>
            <pc:docMk/>
            <pc:sldMk cId="316865911" sldId="287"/>
            <ac:spMk id="27" creationId="{B6AEE38D-6CC7-41A2-B4AC-E22B635E630B}"/>
          </ac:spMkLst>
        </pc:spChg>
        <pc:spChg chg="add del mod">
          <ac:chgData name="ng789456@outlook.kr" userId="9c933819ce774952" providerId="LiveId" clId="{1A9F0E5F-E3BE-4571-A24C-F81B9C1F883B}" dt="2020-09-17T07:30:56.975" v="5049" actId="1035"/>
          <ac:spMkLst>
            <pc:docMk/>
            <pc:sldMk cId="316865911" sldId="287"/>
            <ac:spMk id="31" creationId="{0067F92E-729F-433E-8AC2-0B941ADF2150}"/>
          </ac:spMkLst>
        </pc:spChg>
        <pc:spChg chg="mod topLvl">
          <ac:chgData name="ng789456@outlook.kr" userId="9c933819ce774952" providerId="LiveId" clId="{1A9F0E5F-E3BE-4571-A24C-F81B9C1F883B}" dt="2020-09-17T07:17:56.743" v="4849" actId="1036"/>
          <ac:spMkLst>
            <pc:docMk/>
            <pc:sldMk cId="316865911" sldId="287"/>
            <ac:spMk id="39" creationId="{00000000-0000-0000-0000-000000000000}"/>
          </ac:spMkLst>
        </pc:spChg>
        <pc:spChg chg="del mod topLvl">
          <ac:chgData name="ng789456@outlook.kr" userId="9c933819ce774952" providerId="LiveId" clId="{1A9F0E5F-E3BE-4571-A24C-F81B9C1F883B}" dt="2020-09-17T07:00:50.681" v="3563" actId="478"/>
          <ac:spMkLst>
            <pc:docMk/>
            <pc:sldMk cId="316865911" sldId="287"/>
            <ac:spMk id="46" creationId="{00000000-0000-0000-0000-000000000000}"/>
          </ac:spMkLst>
        </pc:spChg>
        <pc:spChg chg="del mod topLvl">
          <ac:chgData name="ng789456@outlook.kr" userId="9c933819ce774952" providerId="LiveId" clId="{1A9F0E5F-E3BE-4571-A24C-F81B9C1F883B}" dt="2020-09-17T07:00:53.086" v="3565" actId="478"/>
          <ac:spMkLst>
            <pc:docMk/>
            <pc:sldMk cId="316865911" sldId="287"/>
            <ac:spMk id="47" creationId="{00000000-0000-0000-0000-000000000000}"/>
          </ac:spMkLst>
        </pc:spChg>
        <pc:spChg chg="del mod">
          <ac:chgData name="ng789456@outlook.kr" userId="9c933819ce774952" providerId="LiveId" clId="{1A9F0E5F-E3BE-4571-A24C-F81B9C1F883B}" dt="2020-09-17T06:49:57.596" v="3372" actId="478"/>
          <ac:spMkLst>
            <pc:docMk/>
            <pc:sldMk cId="316865911" sldId="287"/>
            <ac:spMk id="51" creationId="{00000000-0000-0000-0000-000000000000}"/>
          </ac:spMkLst>
        </pc:spChg>
        <pc:grpChg chg="add mod">
          <ac:chgData name="ng789456@outlook.kr" userId="9c933819ce774952" providerId="LiveId" clId="{1A9F0E5F-E3BE-4571-A24C-F81B9C1F883B}" dt="2020-09-17T03:11:28.354" v="541" actId="338"/>
          <ac:grpSpMkLst>
            <pc:docMk/>
            <pc:sldMk cId="316865911" sldId="287"/>
            <ac:grpSpMk id="2" creationId="{60BAFD30-D55A-48D4-9B0F-A0F793A8DA50}"/>
          </ac:grpSpMkLst>
        </pc:grpChg>
        <pc:grpChg chg="del mod topLvl">
          <ac:chgData name="ng789456@outlook.kr" userId="9c933819ce774952" providerId="LiveId" clId="{1A9F0E5F-E3BE-4571-A24C-F81B9C1F883B}" dt="2020-09-17T03:11:33.414" v="542" actId="165"/>
          <ac:grpSpMkLst>
            <pc:docMk/>
            <pc:sldMk cId="316865911" sldId="287"/>
            <ac:grpSpMk id="8" creationId="{4A2632B8-A301-4B69-8AFC-42CB7EDEE8AE}"/>
          </ac:grpSpMkLst>
        </pc:grpChg>
        <pc:grpChg chg="del mod">
          <ac:chgData name="ng789456@outlook.kr" userId="9c933819ce774952" providerId="LiveId" clId="{1A9F0E5F-E3BE-4571-A24C-F81B9C1F883B}" dt="2020-09-17T03:10:33.671" v="529" actId="165"/>
          <ac:grpSpMkLst>
            <pc:docMk/>
            <pc:sldMk cId="316865911" sldId="287"/>
            <ac:grpSpMk id="10" creationId="{C0E3F5A9-E170-4585-B772-D97F65818853}"/>
          </ac:grpSpMkLst>
        </pc:grpChg>
        <pc:grpChg chg="del">
          <ac:chgData name="ng789456@outlook.kr" userId="9c933819ce774952" providerId="LiveId" clId="{1A9F0E5F-E3BE-4571-A24C-F81B9C1F883B}" dt="2020-09-17T03:06:58.342" v="402" actId="478"/>
          <ac:grpSpMkLst>
            <pc:docMk/>
            <pc:sldMk cId="316865911" sldId="287"/>
            <ac:grpSpMk id="12" creationId="{F39361E2-62A4-4F62-9D19-7904D017FCBA}"/>
          </ac:grpSpMkLst>
        </pc:grpChg>
        <pc:grpChg chg="add del mod ord">
          <ac:chgData name="ng789456@outlook.kr" userId="9c933819ce774952" providerId="LiveId" clId="{1A9F0E5F-E3BE-4571-A24C-F81B9C1F883B}" dt="2020-09-17T07:01:26.644" v="3583" actId="478"/>
          <ac:grpSpMkLst>
            <pc:docMk/>
            <pc:sldMk cId="316865911" sldId="287"/>
            <ac:grpSpMk id="35" creationId="{45BC120B-DBAB-4506-976C-A416FC74E96D}"/>
          </ac:grpSpMkLst>
        </pc:grpChg>
        <pc:grpChg chg="add mod">
          <ac:chgData name="ng789456@outlook.kr" userId="9c933819ce774952" providerId="LiveId" clId="{1A9F0E5F-E3BE-4571-A24C-F81B9C1F883B}" dt="2020-09-17T07:17:48.452" v="4846" actId="12788"/>
          <ac:grpSpMkLst>
            <pc:docMk/>
            <pc:sldMk cId="316865911" sldId="287"/>
            <ac:grpSpMk id="58" creationId="{426D3ACC-2663-41D2-91CC-FC106A022D16}"/>
          </ac:grpSpMkLst>
        </pc:grpChg>
        <pc:picChg chg="add del mod modCrop">
          <ac:chgData name="ng789456@outlook.kr" userId="9c933819ce774952" providerId="LiveId" clId="{1A9F0E5F-E3BE-4571-A24C-F81B9C1F883B}" dt="2020-09-17T06:47:25.956" v="3371" actId="478"/>
          <ac:picMkLst>
            <pc:docMk/>
            <pc:sldMk cId="316865911" sldId="287"/>
            <ac:picMk id="2" creationId="{D2774344-066D-44D4-8465-DB7F0116295A}"/>
          </ac:picMkLst>
        </pc:picChg>
        <pc:picChg chg="add del">
          <ac:chgData name="ng789456@outlook.kr" userId="9c933819ce774952" providerId="LiveId" clId="{1A9F0E5F-E3BE-4571-A24C-F81B9C1F883B}" dt="2020-09-17T06:43:19.199" v="2959" actId="478"/>
          <ac:picMkLst>
            <pc:docMk/>
            <pc:sldMk cId="316865911" sldId="287"/>
            <ac:picMk id="3" creationId="{329BEAE8-4356-47B0-8018-E45FC170A283}"/>
          </ac:picMkLst>
        </pc:picChg>
        <pc:picChg chg="del mod">
          <ac:chgData name="ng789456@outlook.kr" userId="9c933819ce774952" providerId="LiveId" clId="{1A9F0E5F-E3BE-4571-A24C-F81B9C1F883B}" dt="2020-09-17T06:49:57.596" v="3372" actId="478"/>
          <ac:picMkLst>
            <pc:docMk/>
            <pc:sldMk cId="316865911" sldId="287"/>
            <ac:picMk id="5" creationId="{86EAB94F-4F18-43B2-88ED-AC75B7039882}"/>
          </ac:picMkLst>
        </pc:picChg>
        <pc:picChg chg="del">
          <ac:chgData name="ng789456@outlook.kr" userId="9c933819ce774952" providerId="LiveId" clId="{1A9F0E5F-E3BE-4571-A24C-F81B9C1F883B}" dt="2020-09-17T03:06:58.342" v="402" actId="478"/>
          <ac:picMkLst>
            <pc:docMk/>
            <pc:sldMk cId="316865911" sldId="287"/>
            <ac:picMk id="6" creationId="{A691F742-E5A6-4999-8D4A-F1EE51E9CAA2}"/>
          </ac:picMkLst>
        </pc:picChg>
        <pc:picChg chg="add mod modCrop">
          <ac:chgData name="ng789456@outlook.kr" userId="9c933819ce774952" providerId="LiveId" clId="{1A9F0E5F-E3BE-4571-A24C-F81B9C1F883B}" dt="2020-09-17T06:54:27.797" v="3429" actId="164"/>
          <ac:picMkLst>
            <pc:docMk/>
            <pc:sldMk cId="316865911" sldId="287"/>
            <ac:picMk id="7" creationId="{4A3A9DDC-6ABF-4B0F-A388-82433A584F85}"/>
          </ac:picMkLst>
        </pc:picChg>
        <pc:picChg chg="del">
          <ac:chgData name="ng789456@outlook.kr" userId="9c933819ce774952" providerId="LiveId" clId="{1A9F0E5F-E3BE-4571-A24C-F81B9C1F883B}" dt="2020-09-17T03:06:58.342" v="402" actId="478"/>
          <ac:picMkLst>
            <pc:docMk/>
            <pc:sldMk cId="316865911" sldId="287"/>
            <ac:picMk id="7" creationId="{DDCE7D6A-A9E5-4F32-A2EB-0BE7D6DBEE87}"/>
          </ac:picMkLst>
        </pc:picChg>
        <pc:picChg chg="add del mod">
          <ac:chgData name="ng789456@outlook.kr" userId="9c933819ce774952" providerId="LiveId" clId="{1A9F0E5F-E3BE-4571-A24C-F81B9C1F883B}" dt="2020-09-17T06:53:28.877" v="3419" actId="478"/>
          <ac:picMkLst>
            <pc:docMk/>
            <pc:sldMk cId="316865911" sldId="287"/>
            <ac:picMk id="9" creationId="{1684B7E8-BCE4-4400-97CA-56C7F6A1F008}"/>
          </ac:picMkLst>
        </pc:picChg>
        <pc:picChg chg="add mod modCrop">
          <ac:chgData name="ng789456@outlook.kr" userId="9c933819ce774952" providerId="LiveId" clId="{1A9F0E5F-E3BE-4571-A24C-F81B9C1F883B}" dt="2020-09-17T06:54:27.797" v="3429" actId="164"/>
          <ac:picMkLst>
            <pc:docMk/>
            <pc:sldMk cId="316865911" sldId="287"/>
            <ac:picMk id="11" creationId="{84CF6908-496D-42CA-856D-7A518927958C}"/>
          </ac:picMkLst>
        </pc:picChg>
        <pc:picChg chg="add mod modCrop">
          <ac:chgData name="ng789456@outlook.kr" userId="9c933819ce774952" providerId="LiveId" clId="{1A9F0E5F-E3BE-4571-A24C-F81B9C1F883B}" dt="2020-09-17T06:54:27.797" v="3429" actId="164"/>
          <ac:picMkLst>
            <pc:docMk/>
            <pc:sldMk cId="316865911" sldId="287"/>
            <ac:picMk id="13" creationId="{36B65FA4-86F5-46D3-BF86-B50F76887702}"/>
          </ac:picMkLst>
        </pc:picChg>
        <pc:picChg chg="del mod">
          <ac:chgData name="ng789456@outlook.kr" userId="9c933819ce774952" providerId="LiveId" clId="{1A9F0E5F-E3BE-4571-A24C-F81B9C1F883B}" dt="2020-09-17T07:00:48.672" v="3562" actId="478"/>
          <ac:picMkLst>
            <pc:docMk/>
            <pc:sldMk cId="316865911" sldId="287"/>
            <ac:picMk id="15" creationId="{676CF980-3A45-42C3-8944-EEDE8E861A60}"/>
          </ac:picMkLst>
        </pc:picChg>
        <pc:picChg chg="add mod modCrop">
          <ac:chgData name="ng789456@outlook.kr" userId="9c933819ce774952" providerId="LiveId" clId="{1A9F0E5F-E3BE-4571-A24C-F81B9C1F883B}" dt="2020-09-17T06:54:27.797" v="3429" actId="164"/>
          <ac:picMkLst>
            <pc:docMk/>
            <pc:sldMk cId="316865911" sldId="287"/>
            <ac:picMk id="18" creationId="{1B5DA9D9-45EB-4F1D-B320-87ACC1451012}"/>
          </ac:picMkLst>
        </pc:picChg>
        <pc:picChg chg="add del mod">
          <ac:chgData name="ng789456@outlook.kr" userId="9c933819ce774952" providerId="LiveId" clId="{1A9F0E5F-E3BE-4571-A24C-F81B9C1F883B}" dt="2020-09-17T06:51:48.204" v="3380" actId="478"/>
          <ac:picMkLst>
            <pc:docMk/>
            <pc:sldMk cId="316865911" sldId="287"/>
            <ac:picMk id="23" creationId="{005E13CB-7687-44EF-8218-6E54C07EC462}"/>
          </ac:picMkLst>
        </pc:picChg>
        <pc:picChg chg="add del mod">
          <ac:chgData name="ng789456@outlook.kr" userId="9c933819ce774952" providerId="LiveId" clId="{1A9F0E5F-E3BE-4571-A24C-F81B9C1F883B}" dt="2020-09-17T06:51:46.477" v="3379" actId="478"/>
          <ac:picMkLst>
            <pc:docMk/>
            <pc:sldMk cId="316865911" sldId="287"/>
            <ac:picMk id="25" creationId="{74C99152-B125-43C8-9741-E1E812AACF7B}"/>
          </ac:picMkLst>
        </pc:picChg>
        <pc:picChg chg="add del mod">
          <ac:chgData name="ng789456@outlook.kr" userId="9c933819ce774952" providerId="LiveId" clId="{1A9F0E5F-E3BE-4571-A24C-F81B9C1F883B}" dt="2020-09-17T06:49:59.637" v="3373" actId="478"/>
          <ac:picMkLst>
            <pc:docMk/>
            <pc:sldMk cId="316865911" sldId="287"/>
            <ac:picMk id="29" creationId="{4AEDC386-FF51-4C3B-A34F-06AEE8B0D1D3}"/>
          </ac:picMkLst>
        </pc:picChg>
        <pc:picChg chg="add del mod">
          <ac:chgData name="ng789456@outlook.kr" userId="9c933819ce774952" providerId="LiveId" clId="{1A9F0E5F-E3BE-4571-A24C-F81B9C1F883B}" dt="2020-09-17T06:49:57.596" v="3372" actId="478"/>
          <ac:picMkLst>
            <pc:docMk/>
            <pc:sldMk cId="316865911" sldId="287"/>
            <ac:picMk id="30" creationId="{79EAEBEB-9153-4B75-922D-D8C7747E458F}"/>
          </ac:picMkLst>
        </pc:picChg>
        <pc:picChg chg="add del mod">
          <ac:chgData name="ng789456@outlook.kr" userId="9c933819ce774952" providerId="LiveId" clId="{1A9F0E5F-E3BE-4571-A24C-F81B9C1F883B}" dt="2020-09-17T06:51:45.993" v="3378" actId="478"/>
          <ac:picMkLst>
            <pc:docMk/>
            <pc:sldMk cId="316865911" sldId="287"/>
            <ac:picMk id="32" creationId="{79367EFC-C240-48E0-A376-A47C10C79114}"/>
          </ac:picMkLst>
        </pc:picChg>
        <pc:picChg chg="add del mod">
          <ac:chgData name="ng789456@outlook.kr" userId="9c933819ce774952" providerId="LiveId" clId="{1A9F0E5F-E3BE-4571-A24C-F81B9C1F883B}" dt="2020-09-17T06:51:44.893" v="3377" actId="478"/>
          <ac:picMkLst>
            <pc:docMk/>
            <pc:sldMk cId="316865911" sldId="287"/>
            <ac:picMk id="34" creationId="{15BA1F79-1544-49BD-B35B-F29B7DE17FD3}"/>
          </ac:picMkLst>
        </pc:picChg>
        <pc:picChg chg="add mod modCrop">
          <ac:chgData name="ng789456@outlook.kr" userId="9c933819ce774952" providerId="LiveId" clId="{1A9F0E5F-E3BE-4571-A24C-F81B9C1F883B}" dt="2020-09-17T07:05:26.973" v="3666" actId="164"/>
          <ac:picMkLst>
            <pc:docMk/>
            <pc:sldMk cId="316865911" sldId="287"/>
            <ac:picMk id="37" creationId="{9205C013-CDBF-46F8-8A4C-9E0D288250DB}"/>
          </ac:picMkLst>
        </pc:picChg>
        <pc:picChg chg="add mod modCrop">
          <ac:chgData name="ng789456@outlook.kr" userId="9c933819ce774952" providerId="LiveId" clId="{1A9F0E5F-E3BE-4571-A24C-F81B9C1F883B}" dt="2020-09-17T07:05:26.973" v="3666" actId="164"/>
          <ac:picMkLst>
            <pc:docMk/>
            <pc:sldMk cId="316865911" sldId="287"/>
            <ac:picMk id="40" creationId="{00651C14-7B17-4AB9-88DD-2DA276C457DF}"/>
          </ac:picMkLst>
        </pc:picChg>
        <pc:picChg chg="add mod modCrop">
          <ac:chgData name="ng789456@outlook.kr" userId="9c933819ce774952" providerId="LiveId" clId="{1A9F0E5F-E3BE-4571-A24C-F81B9C1F883B}" dt="2020-09-17T07:05:26.973" v="3666" actId="164"/>
          <ac:picMkLst>
            <pc:docMk/>
            <pc:sldMk cId="316865911" sldId="287"/>
            <ac:picMk id="42" creationId="{F7B304CA-6766-4067-82F3-F9F665C4EC5D}"/>
          </ac:picMkLst>
        </pc:picChg>
        <pc:picChg chg="add del mod modCrop">
          <ac:chgData name="ng789456@outlook.kr" userId="9c933819ce774952" providerId="LiveId" clId="{1A9F0E5F-E3BE-4571-A24C-F81B9C1F883B}" dt="2020-09-17T07:05:28.462" v="3667" actId="478"/>
          <ac:picMkLst>
            <pc:docMk/>
            <pc:sldMk cId="316865911" sldId="287"/>
            <ac:picMk id="44" creationId="{A9E42AD7-A7EE-452C-BF62-3086320E7290}"/>
          </ac:picMkLst>
        </pc:picChg>
        <pc:picChg chg="add mod modCrop">
          <ac:chgData name="ng789456@outlook.kr" userId="9c933819ce774952" providerId="LiveId" clId="{1A9F0E5F-E3BE-4571-A24C-F81B9C1F883B}" dt="2020-09-17T07:05:26.973" v="3666" actId="164"/>
          <ac:picMkLst>
            <pc:docMk/>
            <pc:sldMk cId="316865911" sldId="287"/>
            <ac:picMk id="48" creationId="{BF376EB3-9C1B-4651-BE20-1FB734586B6B}"/>
          </ac:picMkLst>
        </pc:picChg>
        <pc:picChg chg="add del mod">
          <ac:chgData name="ng789456@outlook.kr" userId="9c933819ce774952" providerId="LiveId" clId="{1A9F0E5F-E3BE-4571-A24C-F81B9C1F883B}" dt="2020-09-17T07:01:48.790" v="3589" actId="478"/>
          <ac:picMkLst>
            <pc:docMk/>
            <pc:sldMk cId="316865911" sldId="287"/>
            <ac:picMk id="50" creationId="{BFE41C7E-A46E-4A25-8A8E-81861E698DE3}"/>
          </ac:picMkLst>
        </pc:picChg>
        <pc:picChg chg="add del mod">
          <ac:chgData name="ng789456@outlook.kr" userId="9c933819ce774952" providerId="LiveId" clId="{1A9F0E5F-E3BE-4571-A24C-F81B9C1F883B}" dt="2020-09-17T07:01:48.296" v="3588" actId="478"/>
          <ac:picMkLst>
            <pc:docMk/>
            <pc:sldMk cId="316865911" sldId="287"/>
            <ac:picMk id="53" creationId="{50933956-9F2D-4F2D-9F35-F6C0F8D50462}"/>
          </ac:picMkLst>
        </pc:picChg>
        <pc:picChg chg="add del mod">
          <ac:chgData name="ng789456@outlook.kr" userId="9c933819ce774952" providerId="LiveId" clId="{1A9F0E5F-E3BE-4571-A24C-F81B9C1F883B}" dt="2020-09-17T07:01:47.479" v="3587" actId="478"/>
          <ac:picMkLst>
            <pc:docMk/>
            <pc:sldMk cId="316865911" sldId="287"/>
            <ac:picMk id="55" creationId="{A4153DC8-2318-453F-B489-12236C5D432C}"/>
          </ac:picMkLst>
        </pc:picChg>
        <pc:picChg chg="add del mod">
          <ac:chgData name="ng789456@outlook.kr" userId="9c933819ce774952" providerId="LiveId" clId="{1A9F0E5F-E3BE-4571-A24C-F81B9C1F883B}" dt="2020-09-17T07:01:47.060" v="3586" actId="478"/>
          <ac:picMkLst>
            <pc:docMk/>
            <pc:sldMk cId="316865911" sldId="287"/>
            <ac:picMk id="57" creationId="{E08239EA-DF78-40E8-8DB3-3639EF0C3509}"/>
          </ac:picMkLst>
        </pc:picChg>
        <pc:cxnChg chg="mod">
          <ac:chgData name="ng789456@outlook.kr" userId="9c933819ce774952" providerId="LiveId" clId="{1A9F0E5F-E3BE-4571-A24C-F81B9C1F883B}" dt="2020-09-17T07:17:48.452" v="4846" actId="12788"/>
          <ac:cxnSpMkLst>
            <pc:docMk/>
            <pc:sldMk cId="316865911" sldId="287"/>
            <ac:cxnSpMk id="28" creationId="{08C422D0-4EF4-4D16-9138-D7D4D0A7A56F}"/>
          </ac:cxnSpMkLst>
        </pc:cxnChg>
      </pc:sldChg>
      <pc:sldChg chg="new del">
        <pc:chgData name="ng789456@outlook.kr" userId="9c933819ce774952" providerId="LiveId" clId="{1A9F0E5F-E3BE-4571-A24C-F81B9C1F883B}" dt="2020-09-17T04:49:20.386" v="1893" actId="680"/>
        <pc:sldMkLst>
          <pc:docMk/>
          <pc:sldMk cId="2705461310" sldId="288"/>
        </pc:sldMkLst>
      </pc:sldChg>
      <pc:sldChg chg="addSp delSp modSp add del mod">
        <pc:chgData name="ng789456@outlook.kr" userId="9c933819ce774952" providerId="LiveId" clId="{1A9F0E5F-E3BE-4571-A24C-F81B9C1F883B}" dt="2020-09-17T07:28:36.694" v="4912" actId="1076"/>
        <pc:sldMkLst>
          <pc:docMk/>
          <pc:sldMk cId="2977132742" sldId="288"/>
        </pc:sldMkLst>
        <pc:spChg chg="add mod">
          <ac:chgData name="ng789456@outlook.kr" userId="9c933819ce774952" providerId="LiveId" clId="{1A9F0E5F-E3BE-4571-A24C-F81B9C1F883B}" dt="2020-09-17T06:23:02.074" v="2793" actId="1076"/>
          <ac:spMkLst>
            <pc:docMk/>
            <pc:sldMk cId="2977132742" sldId="288"/>
            <ac:spMk id="11" creationId="{F73F6483-2C27-4554-9DF3-3E2E4B0941E4}"/>
          </ac:spMkLst>
        </pc:spChg>
        <pc:spChg chg="del mod">
          <ac:chgData name="ng789456@outlook.kr" userId="9c933819ce774952" providerId="LiveId" clId="{1A9F0E5F-E3BE-4571-A24C-F81B9C1F883B}" dt="2020-09-17T06:06:07.420" v="2506" actId="478"/>
          <ac:spMkLst>
            <pc:docMk/>
            <pc:sldMk cId="2977132742" sldId="288"/>
            <ac:spMk id="16" creationId="{B6AEE38D-6CC7-41A2-B4AC-E22B635E630B}"/>
          </ac:spMkLst>
        </pc:spChg>
        <pc:spChg chg="add del">
          <ac:chgData name="ng789456@outlook.kr" userId="9c933819ce774952" providerId="LiveId" clId="{1A9F0E5F-E3BE-4571-A24C-F81B9C1F883B}" dt="2020-09-17T04:49:50.417" v="1899" actId="478"/>
          <ac:spMkLst>
            <pc:docMk/>
            <pc:sldMk cId="2977132742" sldId="288"/>
            <ac:spMk id="20" creationId="{C12CF5D5-6A79-4A4A-ACA4-380ED541120E}"/>
          </ac:spMkLst>
        </pc:spChg>
        <pc:spChg chg="del mod">
          <ac:chgData name="ng789456@outlook.kr" userId="9c933819ce774952" providerId="LiveId" clId="{1A9F0E5F-E3BE-4571-A24C-F81B9C1F883B}" dt="2020-09-17T04:57:35" v="2160" actId="478"/>
          <ac:spMkLst>
            <pc:docMk/>
            <pc:sldMk cId="2977132742" sldId="288"/>
            <ac:spMk id="24" creationId="{00000000-0000-0000-0000-000000000000}"/>
          </ac:spMkLst>
        </pc:spChg>
        <pc:spChg chg="add del">
          <ac:chgData name="ng789456@outlook.kr" userId="9c933819ce774952" providerId="LiveId" clId="{1A9F0E5F-E3BE-4571-A24C-F81B9C1F883B}" dt="2020-09-17T04:49:50.417" v="1899" actId="478"/>
          <ac:spMkLst>
            <pc:docMk/>
            <pc:sldMk cId="2977132742" sldId="288"/>
            <ac:spMk id="28" creationId="{00000000-0000-0000-0000-000000000000}"/>
          </ac:spMkLst>
        </pc:spChg>
        <pc:spChg chg="add del">
          <ac:chgData name="ng789456@outlook.kr" userId="9c933819ce774952" providerId="LiveId" clId="{1A9F0E5F-E3BE-4571-A24C-F81B9C1F883B}" dt="2020-09-17T04:49:50.417" v="1899" actId="478"/>
          <ac:spMkLst>
            <pc:docMk/>
            <pc:sldMk cId="2977132742" sldId="288"/>
            <ac:spMk id="29" creationId="{00000000-0000-0000-0000-000000000000}"/>
          </ac:spMkLst>
        </pc:spChg>
        <pc:spChg chg="add del">
          <ac:chgData name="ng789456@outlook.kr" userId="9c933819ce774952" providerId="LiveId" clId="{1A9F0E5F-E3BE-4571-A24C-F81B9C1F883B}" dt="2020-09-17T04:49:50.417" v="1899" actId="478"/>
          <ac:spMkLst>
            <pc:docMk/>
            <pc:sldMk cId="2977132742" sldId="288"/>
            <ac:spMk id="30" creationId="{00000000-0000-0000-0000-000000000000}"/>
          </ac:spMkLst>
        </pc:spChg>
        <pc:spChg chg="del">
          <ac:chgData name="ng789456@outlook.kr" userId="9c933819ce774952" providerId="LiveId" clId="{1A9F0E5F-E3BE-4571-A24C-F81B9C1F883B}" dt="2020-09-17T04:50:12.652" v="1936" actId="478"/>
          <ac:spMkLst>
            <pc:docMk/>
            <pc:sldMk cId="2977132742" sldId="288"/>
            <ac:spMk id="31" creationId="{00000000-0000-0000-0000-000000000000}"/>
          </ac:spMkLst>
        </pc:spChg>
        <pc:graphicFrameChg chg="add mod modGraphic">
          <ac:chgData name="ng789456@outlook.kr" userId="9c933819ce774952" providerId="LiveId" clId="{1A9F0E5F-E3BE-4571-A24C-F81B9C1F883B}" dt="2020-09-17T06:38:16.022" v="2917" actId="20577"/>
          <ac:graphicFrameMkLst>
            <pc:docMk/>
            <pc:sldMk cId="2977132742" sldId="288"/>
            <ac:graphicFrameMk id="5" creationId="{93A818A2-D777-4A48-A1C8-6D1FCD89795E}"/>
          </ac:graphicFrameMkLst>
        </pc:graphicFrameChg>
        <pc:graphicFrameChg chg="add del mod">
          <ac:chgData name="ng789456@outlook.kr" userId="9c933819ce774952" providerId="LiveId" clId="{1A9F0E5F-E3BE-4571-A24C-F81B9C1F883B}" dt="2020-09-17T06:03:10.058" v="2456" actId="478"/>
          <ac:graphicFrameMkLst>
            <pc:docMk/>
            <pc:sldMk cId="2977132742" sldId="288"/>
            <ac:graphicFrameMk id="6" creationId="{D1F4D45E-1BB6-4FE7-AE28-046F21A669C6}"/>
          </ac:graphicFrameMkLst>
        </pc:graphicFrameChg>
        <pc:graphicFrameChg chg="add mod">
          <ac:chgData name="ng789456@outlook.kr" userId="9c933819ce774952" providerId="LiveId" clId="{1A9F0E5F-E3BE-4571-A24C-F81B9C1F883B}" dt="2020-09-17T07:28:33.325" v="4911" actId="1076"/>
          <ac:graphicFrameMkLst>
            <pc:docMk/>
            <pc:sldMk cId="2977132742" sldId="288"/>
            <ac:graphicFrameMk id="9" creationId="{3AC3C41B-63B4-4212-A3C4-7C7A03FE1C2F}"/>
          </ac:graphicFrameMkLst>
        </pc:graphicFrameChg>
        <pc:graphicFrameChg chg="add mod modGraphic">
          <ac:chgData name="ng789456@outlook.kr" userId="9c933819ce774952" providerId="LiveId" clId="{1A9F0E5F-E3BE-4571-A24C-F81B9C1F883B}" dt="2020-09-17T04:55:52.950" v="2088" actId="571"/>
          <ac:graphicFrameMkLst>
            <pc:docMk/>
            <pc:sldMk cId="2977132742" sldId="288"/>
            <ac:graphicFrameMk id="17" creationId="{6429FD72-A2E6-4D60-AE4C-C8C82C8E318D}"/>
          </ac:graphicFrameMkLst>
        </pc:graphicFrameChg>
        <pc:graphicFrameChg chg="add del mod modGraphic">
          <ac:chgData name="ng789456@outlook.kr" userId="9c933819ce774952" providerId="LiveId" clId="{1A9F0E5F-E3BE-4571-A24C-F81B9C1F883B}" dt="2020-09-17T04:56:34.892" v="2152" actId="478"/>
          <ac:graphicFrameMkLst>
            <pc:docMk/>
            <pc:sldMk cId="2977132742" sldId="288"/>
            <ac:graphicFrameMk id="18" creationId="{4365BC1D-25E4-434C-97FE-D51FC7377843}"/>
          </ac:graphicFrameMkLst>
        </pc:graphicFrameChg>
        <pc:picChg chg="add del">
          <ac:chgData name="ng789456@outlook.kr" userId="9c933819ce774952" providerId="LiveId" clId="{1A9F0E5F-E3BE-4571-A24C-F81B9C1F883B}" dt="2020-09-17T04:49:50.417" v="1899" actId="478"/>
          <ac:picMkLst>
            <pc:docMk/>
            <pc:sldMk cId="2977132742" sldId="288"/>
            <ac:picMk id="8" creationId="{97A614AB-7832-4898-8E65-DB37DAFDC630}"/>
          </ac:picMkLst>
        </pc:picChg>
        <pc:picChg chg="add del">
          <ac:chgData name="ng789456@outlook.kr" userId="9c933819ce774952" providerId="LiveId" clId="{1A9F0E5F-E3BE-4571-A24C-F81B9C1F883B}" dt="2020-09-17T04:49:50.417" v="1899" actId="478"/>
          <ac:picMkLst>
            <pc:docMk/>
            <pc:sldMk cId="2977132742" sldId="288"/>
            <ac:picMk id="22" creationId="{5C804594-1AFB-49E2-8AB6-C410C36DD4AF}"/>
          </ac:picMkLst>
        </pc:picChg>
        <pc:cxnChg chg="add del mod">
          <ac:chgData name="ng789456@outlook.kr" userId="9c933819ce774952" providerId="LiveId" clId="{1A9F0E5F-E3BE-4571-A24C-F81B9C1F883B}" dt="2020-09-17T06:06:07.420" v="2506" actId="478"/>
          <ac:cxnSpMkLst>
            <pc:docMk/>
            <pc:sldMk cId="2977132742" sldId="288"/>
            <ac:cxnSpMk id="13" creationId="{2BF21FE0-12DF-4C2A-883D-6D0B85902918}"/>
          </ac:cxnSpMkLst>
        </pc:cxnChg>
        <pc:cxnChg chg="add mod">
          <ac:chgData name="ng789456@outlook.kr" userId="9c933819ce774952" providerId="LiveId" clId="{1A9F0E5F-E3BE-4571-A24C-F81B9C1F883B}" dt="2020-09-17T07:28:36.694" v="4912" actId="1076"/>
          <ac:cxnSpMkLst>
            <pc:docMk/>
            <pc:sldMk cId="2977132742" sldId="288"/>
            <ac:cxnSpMk id="15" creationId="{983C9025-717A-40B7-AC0D-A0DEAC05564E}"/>
          </ac:cxnSpMkLst>
        </pc:cxnChg>
      </pc:sldChg>
      <pc:sldChg chg="addSp delSp modSp add mod">
        <pc:chgData name="ng789456@outlook.kr" userId="9c933819ce774952" providerId="LiveId" clId="{1A9F0E5F-E3BE-4571-A24C-F81B9C1F883B}" dt="2020-09-17T06:35:16.151" v="2901" actId="403"/>
        <pc:sldMkLst>
          <pc:docMk/>
          <pc:sldMk cId="2341553703" sldId="289"/>
        </pc:sldMkLst>
        <pc:spChg chg="add mod">
          <ac:chgData name="ng789456@outlook.kr" userId="9c933819ce774952" providerId="LiveId" clId="{1A9F0E5F-E3BE-4571-A24C-F81B9C1F883B}" dt="2020-09-17T06:28:11.082" v="2846" actId="1076"/>
          <ac:spMkLst>
            <pc:docMk/>
            <pc:sldMk cId="2341553703" sldId="289"/>
            <ac:spMk id="2" creationId="{3E4E9C62-0D8A-4AF7-B2D1-205049EEE05E}"/>
          </ac:spMkLst>
        </pc:spChg>
        <pc:spChg chg="del">
          <ac:chgData name="ng789456@outlook.kr" userId="9c933819ce774952" providerId="LiveId" clId="{1A9F0E5F-E3BE-4571-A24C-F81B9C1F883B}" dt="2020-09-17T06:10:58.626" v="2555" actId="478"/>
          <ac:spMkLst>
            <pc:docMk/>
            <pc:sldMk cId="2341553703" sldId="289"/>
            <ac:spMk id="16" creationId="{B6AEE38D-6CC7-41A2-B4AC-E22B635E630B}"/>
          </ac:spMkLst>
        </pc:spChg>
        <pc:spChg chg="del">
          <ac:chgData name="ng789456@outlook.kr" userId="9c933819ce774952" providerId="LiveId" clId="{1A9F0E5F-E3BE-4571-A24C-F81B9C1F883B}" dt="2020-09-17T05:00:22.992" v="2191" actId="478"/>
          <ac:spMkLst>
            <pc:docMk/>
            <pc:sldMk cId="2341553703" sldId="289"/>
            <ac:spMk id="24" creationId="{00000000-0000-0000-0000-000000000000}"/>
          </ac:spMkLst>
        </pc:spChg>
        <pc:graphicFrameChg chg="del">
          <ac:chgData name="ng789456@outlook.kr" userId="9c933819ce774952" providerId="LiveId" clId="{1A9F0E5F-E3BE-4571-A24C-F81B9C1F883B}" dt="2020-09-17T06:09:56.869" v="2533" actId="478"/>
          <ac:graphicFrameMkLst>
            <pc:docMk/>
            <pc:sldMk cId="2341553703" sldId="289"/>
            <ac:graphicFrameMk id="5" creationId="{93A818A2-D777-4A48-A1C8-6D1FCD89795E}"/>
          </ac:graphicFrameMkLst>
        </pc:graphicFrameChg>
        <pc:graphicFrameChg chg="add mod">
          <ac:chgData name="ng789456@outlook.kr" userId="9c933819ce774952" providerId="LiveId" clId="{1A9F0E5F-E3BE-4571-A24C-F81B9C1F883B}" dt="2020-09-17T06:35:16.151" v="2901" actId="403"/>
          <ac:graphicFrameMkLst>
            <pc:docMk/>
            <pc:sldMk cId="2341553703" sldId="289"/>
            <ac:graphicFrameMk id="7" creationId="{9AF01FAD-CAF7-48B6-835F-0B1AB84D276B}"/>
          </ac:graphicFrameMkLst>
        </pc:graphicFrameChg>
        <pc:graphicFrameChg chg="mod modGraphic">
          <ac:chgData name="ng789456@outlook.kr" userId="9c933819ce774952" providerId="LiveId" clId="{1A9F0E5F-E3BE-4571-A24C-F81B9C1F883B}" dt="2020-09-17T06:28:08.727" v="2845" actId="14100"/>
          <ac:graphicFrameMkLst>
            <pc:docMk/>
            <pc:sldMk cId="2341553703" sldId="289"/>
            <ac:graphicFrameMk id="18" creationId="{4365BC1D-25E4-434C-97FE-D51FC7377843}"/>
          </ac:graphicFrameMkLst>
        </pc:graphicFrameChg>
        <pc:cxnChg chg="add mod">
          <ac:chgData name="ng789456@outlook.kr" userId="9c933819ce774952" providerId="LiveId" clId="{1A9F0E5F-E3BE-4571-A24C-F81B9C1F883B}" dt="2020-09-17T06:30:33.854" v="2869" actId="1076"/>
          <ac:cxnSpMkLst>
            <pc:docMk/>
            <pc:sldMk cId="2341553703" sldId="289"/>
            <ac:cxnSpMk id="12" creationId="{1E869B21-14DF-4EC7-BD7D-C2B71E5C8B23}"/>
          </ac:cxnSpMkLst>
        </pc:cxnChg>
        <pc:cxnChg chg="del">
          <ac:chgData name="ng789456@outlook.kr" userId="9c933819ce774952" providerId="LiveId" clId="{1A9F0E5F-E3BE-4571-A24C-F81B9C1F883B}" dt="2020-09-17T06:10:58.626" v="2555" actId="478"/>
          <ac:cxnSpMkLst>
            <pc:docMk/>
            <pc:sldMk cId="2341553703" sldId="289"/>
            <ac:cxnSpMk id="13" creationId="{2BF21FE0-12DF-4C2A-883D-6D0B85902918}"/>
          </ac:cxnSpMkLst>
        </pc:cxnChg>
      </pc:sldChg>
    </pc:docChg>
  </pc:docChgLst>
  <pc:docChgLst>
    <pc:chgData name="ng789456@outlook.kr" userId="9c933819ce774952" providerId="LiveId" clId="{44BD54D1-CB5C-4581-A085-F7FE270E7176}"/>
    <pc:docChg chg="undo redo custSel addSld delSld modSld sldOrd">
      <pc:chgData name="ng789456@outlook.kr" userId="9c933819ce774952" providerId="LiveId" clId="{44BD54D1-CB5C-4581-A085-F7FE270E7176}" dt="2020-09-17T02:16:35.658" v="9085" actId="1076"/>
      <pc:docMkLst>
        <pc:docMk/>
      </pc:docMkLst>
      <pc:sldChg chg="addSp delSp modSp mod">
        <pc:chgData name="ng789456@outlook.kr" userId="9c933819ce774952" providerId="LiveId" clId="{44BD54D1-CB5C-4581-A085-F7FE270E7176}" dt="2020-09-11T02:29:55.036" v="58" actId="1076"/>
        <pc:sldMkLst>
          <pc:docMk/>
          <pc:sldMk cId="940268208" sldId="256"/>
        </pc:sldMkLst>
        <pc:spChg chg="add del">
          <ac:chgData name="ng789456@outlook.kr" userId="9c933819ce774952" providerId="LiveId" clId="{44BD54D1-CB5C-4581-A085-F7FE270E7176}" dt="2020-09-11T02:29:20.727" v="54"/>
          <ac:spMkLst>
            <pc:docMk/>
            <pc:sldMk cId="940268208" sldId="256"/>
            <ac:spMk id="2" creationId="{DA96319D-CDDC-4E2A-9DAE-3717F9844E04}"/>
          </ac:spMkLst>
        </pc:spChg>
        <pc:spChg chg="del">
          <ac:chgData name="ng789456@outlook.kr" userId="9c933819ce774952" providerId="LiveId" clId="{44BD54D1-CB5C-4581-A085-F7FE270E7176}" dt="2020-09-11T02:29:18.938" v="52" actId="478"/>
          <ac:spMkLst>
            <pc:docMk/>
            <pc:sldMk cId="940268208" sldId="256"/>
            <ac:spMk id="8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1T02:29:55.036" v="58" actId="1076"/>
          <ac:spMkLst>
            <pc:docMk/>
            <pc:sldMk cId="940268208" sldId="256"/>
            <ac:spMk id="10" creationId="{00000000-0000-0000-0000-000000000000}"/>
          </ac:spMkLst>
        </pc:spChg>
        <pc:picChg chg="add mod">
          <ac:chgData name="ng789456@outlook.kr" userId="9c933819ce774952" providerId="LiveId" clId="{44BD54D1-CB5C-4581-A085-F7FE270E7176}" dt="2020-09-11T02:29:54.426" v="57" actId="1076"/>
          <ac:picMkLst>
            <pc:docMk/>
            <pc:sldMk cId="940268208" sldId="256"/>
            <ac:picMk id="4" creationId="{67A59D33-1C37-4372-AFF1-6A1CD232E73F}"/>
          </ac:picMkLst>
        </pc:picChg>
        <pc:picChg chg="add del">
          <ac:chgData name="ng789456@outlook.kr" userId="9c933819ce774952" providerId="LiveId" clId="{44BD54D1-CB5C-4581-A085-F7FE270E7176}" dt="2020-09-11T02:29:20.727" v="54"/>
          <ac:picMkLst>
            <pc:docMk/>
            <pc:sldMk cId="940268208" sldId="256"/>
            <ac:picMk id="1025" creationId="{C82B0FF0-41B2-4D97-809C-76272F2B3AFB}"/>
          </ac:picMkLst>
        </pc:picChg>
      </pc:sldChg>
      <pc:sldChg chg="addSp delSp modSp mod">
        <pc:chgData name="ng789456@outlook.kr" userId="9c933819ce774952" providerId="LiveId" clId="{44BD54D1-CB5C-4581-A085-F7FE270E7176}" dt="2020-09-17T01:49:04.741" v="8145" actId="1076"/>
        <pc:sldMkLst>
          <pc:docMk/>
          <pc:sldMk cId="2634549871" sldId="257"/>
        </pc:sldMkLst>
        <pc:spChg chg="ord">
          <ac:chgData name="ng789456@outlook.kr" userId="9c933819ce774952" providerId="LiveId" clId="{44BD54D1-CB5C-4581-A085-F7FE270E7176}" dt="2020-09-15T02:30:45.627" v="102" actId="167"/>
          <ac:spMkLst>
            <pc:docMk/>
            <pc:sldMk cId="2634549871" sldId="257"/>
            <ac:spMk id="6" creationId="{00000000-0000-0000-0000-000000000000}"/>
          </ac:spMkLst>
        </pc:spChg>
        <pc:spChg chg="del">
          <ac:chgData name="ng789456@outlook.kr" userId="9c933819ce774952" providerId="LiveId" clId="{44BD54D1-CB5C-4581-A085-F7FE270E7176}" dt="2020-09-15T02:22:08.915" v="62" actId="478"/>
          <ac:spMkLst>
            <pc:docMk/>
            <pc:sldMk cId="2634549871" sldId="257"/>
            <ac:spMk id="18" creationId="{00000000-0000-0000-0000-000000000000}"/>
          </ac:spMkLst>
        </pc:spChg>
        <pc:spChg chg="del">
          <ac:chgData name="ng789456@outlook.kr" userId="9c933819ce774952" providerId="LiveId" clId="{44BD54D1-CB5C-4581-A085-F7FE270E7176}" dt="2020-09-15T02:22:08.915" v="62" actId="478"/>
          <ac:spMkLst>
            <pc:docMk/>
            <pc:sldMk cId="2634549871" sldId="257"/>
            <ac:spMk id="19" creationId="{00000000-0000-0000-0000-000000000000}"/>
          </ac:spMkLst>
        </pc:spChg>
        <pc:spChg chg="del">
          <ac:chgData name="ng789456@outlook.kr" userId="9c933819ce774952" providerId="LiveId" clId="{44BD54D1-CB5C-4581-A085-F7FE270E7176}" dt="2020-09-15T02:22:08.915" v="62" actId="478"/>
          <ac:spMkLst>
            <pc:docMk/>
            <pc:sldMk cId="2634549871" sldId="257"/>
            <ac:spMk id="20" creationId="{00000000-0000-0000-0000-000000000000}"/>
          </ac:spMkLst>
        </pc:spChg>
        <pc:spChg chg="del">
          <ac:chgData name="ng789456@outlook.kr" userId="9c933819ce774952" providerId="LiveId" clId="{44BD54D1-CB5C-4581-A085-F7FE270E7176}" dt="2020-09-15T02:22:08.915" v="62" actId="478"/>
          <ac:spMkLst>
            <pc:docMk/>
            <pc:sldMk cId="2634549871" sldId="257"/>
            <ac:spMk id="21" creationId="{00000000-0000-0000-0000-000000000000}"/>
          </ac:spMkLst>
        </pc:spChg>
        <pc:spChg chg="del">
          <ac:chgData name="ng789456@outlook.kr" userId="9c933819ce774952" providerId="LiveId" clId="{44BD54D1-CB5C-4581-A085-F7FE270E7176}" dt="2020-09-15T02:22:08.915" v="62" actId="478"/>
          <ac:spMkLst>
            <pc:docMk/>
            <pc:sldMk cId="2634549871" sldId="257"/>
            <ac:spMk id="22" creationId="{00000000-0000-0000-0000-000000000000}"/>
          </ac:spMkLst>
        </pc:spChg>
        <pc:spChg chg="del">
          <ac:chgData name="ng789456@outlook.kr" userId="9c933819ce774952" providerId="LiveId" clId="{44BD54D1-CB5C-4581-A085-F7FE270E7176}" dt="2020-09-15T02:22:08.915" v="62" actId="478"/>
          <ac:spMkLst>
            <pc:docMk/>
            <pc:sldMk cId="2634549871" sldId="257"/>
            <ac:spMk id="23" creationId="{00000000-0000-0000-0000-000000000000}"/>
          </ac:spMkLst>
        </pc:spChg>
        <pc:spChg chg="add mod">
          <ac:chgData name="ng789456@outlook.kr" userId="9c933819ce774952" providerId="LiveId" clId="{44BD54D1-CB5C-4581-A085-F7FE270E7176}" dt="2020-09-17T01:11:41.365" v="7938" actId="164"/>
          <ac:spMkLst>
            <pc:docMk/>
            <pc:sldMk cId="2634549871" sldId="257"/>
            <ac:spMk id="23" creationId="{F118EB79-3620-4202-AD55-EA8A5E533483}"/>
          </ac:spMkLst>
        </pc:spChg>
        <pc:spChg chg="add mod">
          <ac:chgData name="ng789456@outlook.kr" userId="9c933819ce774952" providerId="LiveId" clId="{44BD54D1-CB5C-4581-A085-F7FE270E7176}" dt="2020-09-17T01:11:41.365" v="7938" actId="164"/>
          <ac:spMkLst>
            <pc:docMk/>
            <pc:sldMk cId="2634549871" sldId="257"/>
            <ac:spMk id="25" creationId="{B79531C5-603D-40C7-A594-DDD3A8526EA3}"/>
          </ac:spMkLst>
        </pc:spChg>
        <pc:spChg chg="add mod">
          <ac:chgData name="ng789456@outlook.kr" userId="9c933819ce774952" providerId="LiveId" clId="{44BD54D1-CB5C-4581-A085-F7FE270E7176}" dt="2020-09-17T01:11:41.365" v="7938" actId="164"/>
          <ac:spMkLst>
            <pc:docMk/>
            <pc:sldMk cId="2634549871" sldId="257"/>
            <ac:spMk id="26" creationId="{50D36988-3636-49A6-BF1A-E16898EABF16}"/>
          </ac:spMkLst>
        </pc:spChg>
        <pc:spChg chg="add mod">
          <ac:chgData name="ng789456@outlook.kr" userId="9c933819ce774952" providerId="LiveId" clId="{44BD54D1-CB5C-4581-A085-F7FE270E7176}" dt="2020-09-17T01:11:41.365" v="7938" actId="164"/>
          <ac:spMkLst>
            <pc:docMk/>
            <pc:sldMk cId="2634549871" sldId="257"/>
            <ac:spMk id="27" creationId="{34918A12-C1E6-4120-BEDA-C58005EFEB42}"/>
          </ac:spMkLst>
        </pc:spChg>
        <pc:spChg chg="add mod">
          <ac:chgData name="ng789456@outlook.kr" userId="9c933819ce774952" providerId="LiveId" clId="{44BD54D1-CB5C-4581-A085-F7FE270E7176}" dt="2020-09-17T01:11:41.365" v="7938" actId="164"/>
          <ac:spMkLst>
            <pc:docMk/>
            <pc:sldMk cId="2634549871" sldId="257"/>
            <ac:spMk id="28" creationId="{C853D8F3-0E71-429A-BE47-7FFD79AD9053}"/>
          </ac:spMkLst>
        </pc:spChg>
        <pc:spChg chg="add mod">
          <ac:chgData name="ng789456@outlook.kr" userId="9c933819ce774952" providerId="LiveId" clId="{44BD54D1-CB5C-4581-A085-F7FE270E7176}" dt="2020-09-17T01:11:41.365" v="7938" actId="164"/>
          <ac:spMkLst>
            <pc:docMk/>
            <pc:sldMk cId="2634549871" sldId="257"/>
            <ac:spMk id="29" creationId="{D8CB3385-497F-4A1E-94AE-3751FACD015E}"/>
          </ac:spMkLst>
        </pc:spChg>
        <pc:spChg chg="add mod">
          <ac:chgData name="ng789456@outlook.kr" userId="9c933819ce774952" providerId="LiveId" clId="{44BD54D1-CB5C-4581-A085-F7FE270E7176}" dt="2020-09-17T01:11:41.365" v="7938" actId="164"/>
          <ac:spMkLst>
            <pc:docMk/>
            <pc:sldMk cId="2634549871" sldId="257"/>
            <ac:spMk id="30" creationId="{5AA0DEAC-0CEB-4D1B-A9C8-FB76B166D5A3}"/>
          </ac:spMkLst>
        </pc:spChg>
        <pc:spChg chg="add mod">
          <ac:chgData name="ng789456@outlook.kr" userId="9c933819ce774952" providerId="LiveId" clId="{44BD54D1-CB5C-4581-A085-F7FE270E7176}" dt="2020-09-17T01:11:41.365" v="7938" actId="164"/>
          <ac:spMkLst>
            <pc:docMk/>
            <pc:sldMk cId="2634549871" sldId="257"/>
            <ac:spMk id="31" creationId="{33527479-62AC-4044-8CEA-2D6D9C861BA7}"/>
          </ac:spMkLst>
        </pc:spChg>
        <pc:spChg chg="add mod">
          <ac:chgData name="ng789456@outlook.kr" userId="9c933819ce774952" providerId="LiveId" clId="{44BD54D1-CB5C-4581-A085-F7FE270E7176}" dt="2020-09-17T01:11:41.365" v="7938" actId="164"/>
          <ac:spMkLst>
            <pc:docMk/>
            <pc:sldMk cId="2634549871" sldId="257"/>
            <ac:spMk id="32" creationId="{28BF248E-C126-42EF-B0D8-A7A976BF98B9}"/>
          </ac:spMkLst>
        </pc:spChg>
        <pc:spChg chg="add mod">
          <ac:chgData name="ng789456@outlook.kr" userId="9c933819ce774952" providerId="LiveId" clId="{44BD54D1-CB5C-4581-A085-F7FE270E7176}" dt="2020-09-17T01:11:41.365" v="7938" actId="164"/>
          <ac:spMkLst>
            <pc:docMk/>
            <pc:sldMk cId="2634549871" sldId="257"/>
            <ac:spMk id="33" creationId="{93D051B2-AA3B-4472-A0AD-6A3C92572567}"/>
          </ac:spMkLst>
        </pc:spChg>
        <pc:spChg chg="add mod">
          <ac:chgData name="ng789456@outlook.kr" userId="9c933819ce774952" providerId="LiveId" clId="{44BD54D1-CB5C-4581-A085-F7FE270E7176}" dt="2020-09-17T01:11:41.365" v="7938" actId="164"/>
          <ac:spMkLst>
            <pc:docMk/>
            <pc:sldMk cId="2634549871" sldId="257"/>
            <ac:spMk id="34" creationId="{71162470-8071-4A06-914B-C6843BB0375A}"/>
          </ac:spMkLst>
        </pc:spChg>
        <pc:grpChg chg="add del mod">
          <ac:chgData name="ng789456@outlook.kr" userId="9c933819ce774952" providerId="LiveId" clId="{44BD54D1-CB5C-4581-A085-F7FE270E7176}" dt="2020-09-17T01:49:01.542" v="8144" actId="478"/>
          <ac:grpSpMkLst>
            <pc:docMk/>
            <pc:sldMk cId="2634549871" sldId="257"/>
            <ac:grpSpMk id="2" creationId="{CEE9B678-3FC5-4F22-B546-34F1DEB835A2}"/>
          </ac:grpSpMkLst>
        </pc:grpChg>
        <pc:picChg chg="add del mod ord modCrop">
          <ac:chgData name="ng789456@outlook.kr" userId="9c933819ce774952" providerId="LiveId" clId="{44BD54D1-CB5C-4581-A085-F7FE270E7176}" dt="2020-09-15T02:30:31.136" v="98" actId="478"/>
          <ac:picMkLst>
            <pc:docMk/>
            <pc:sldMk cId="2634549871" sldId="257"/>
            <ac:picMk id="2" creationId="{FEE48383-4CDC-4AD1-A4B0-D687E1D0F59F}"/>
          </ac:picMkLst>
        </pc:picChg>
        <pc:picChg chg="add del mod modCrop">
          <ac:chgData name="ng789456@outlook.kr" userId="9c933819ce774952" providerId="LiveId" clId="{44BD54D1-CB5C-4581-A085-F7FE270E7176}" dt="2020-09-15T02:30:13.106" v="92" actId="478"/>
          <ac:picMkLst>
            <pc:docMk/>
            <pc:sldMk cId="2634549871" sldId="257"/>
            <ac:picMk id="4" creationId="{A7FF9B20-C838-4FBA-9DF6-2DD2BCB8E389}"/>
          </ac:picMkLst>
        </pc:picChg>
        <pc:picChg chg="add mod">
          <ac:chgData name="ng789456@outlook.kr" userId="9c933819ce774952" providerId="LiveId" clId="{44BD54D1-CB5C-4581-A085-F7FE270E7176}" dt="2020-09-17T01:49:04.741" v="8145" actId="1076"/>
          <ac:picMkLst>
            <pc:docMk/>
            <pc:sldMk cId="2634549871" sldId="257"/>
            <ac:picMk id="4" creationId="{EE582740-801D-432D-B41D-A7E200B98901}"/>
          </ac:picMkLst>
        </pc:picChg>
        <pc:picChg chg="add mod ord modCrop">
          <ac:chgData name="ng789456@outlook.kr" userId="9c933819ce774952" providerId="LiveId" clId="{44BD54D1-CB5C-4581-A085-F7FE270E7176}" dt="2020-09-17T01:11:41.365" v="7938" actId="164"/>
          <ac:picMkLst>
            <pc:docMk/>
            <pc:sldMk cId="2634549871" sldId="257"/>
            <ac:picMk id="14" creationId="{91E3698F-91C3-4D6A-BBE6-3530E952F461}"/>
          </ac:picMkLst>
        </pc:picChg>
        <pc:picChg chg="add del">
          <ac:chgData name="ng789456@outlook.kr" userId="9c933819ce774952" providerId="LiveId" clId="{44BD54D1-CB5C-4581-A085-F7FE270E7176}" dt="2020-09-15T02:23:00.800" v="75" actId="478"/>
          <ac:picMkLst>
            <pc:docMk/>
            <pc:sldMk cId="2634549871" sldId="257"/>
            <ac:picMk id="17" creationId="{00000000-0000-0000-0000-000000000000}"/>
          </ac:picMkLst>
        </pc:picChg>
      </pc:sldChg>
      <pc:sldChg chg="modSp mod">
        <pc:chgData name="ng789456@outlook.kr" userId="9c933819ce774952" providerId="LiveId" clId="{44BD54D1-CB5C-4581-A085-F7FE270E7176}" dt="2020-09-11T02:30:21.795" v="59" actId="12788"/>
        <pc:sldMkLst>
          <pc:docMk/>
          <pc:sldMk cId="338593374" sldId="258"/>
        </pc:sldMkLst>
        <pc:spChg chg="mod">
          <ac:chgData name="ng789456@outlook.kr" userId="9c933819ce774952" providerId="LiveId" clId="{44BD54D1-CB5C-4581-A085-F7FE270E7176}" dt="2020-09-11T02:30:21.795" v="59" actId="12788"/>
          <ac:spMkLst>
            <pc:docMk/>
            <pc:sldMk cId="338593374" sldId="258"/>
            <ac:spMk id="20" creationId="{B6AEE38D-6CC7-41A2-B4AC-E22B635E630B}"/>
          </ac:spMkLst>
        </pc:spChg>
        <pc:spChg chg="mod">
          <ac:chgData name="ng789456@outlook.kr" userId="9c933819ce774952" providerId="LiveId" clId="{44BD54D1-CB5C-4581-A085-F7FE270E7176}" dt="2020-09-11T02:30:21.795" v="59" actId="12788"/>
          <ac:spMkLst>
            <pc:docMk/>
            <pc:sldMk cId="338593374" sldId="258"/>
            <ac:spMk id="23" creationId="{9C006FA2-5A5E-4E43-9307-B266158068B7}"/>
          </ac:spMkLst>
        </pc:spChg>
        <pc:spChg chg="mod">
          <ac:chgData name="ng789456@outlook.kr" userId="9c933819ce774952" providerId="LiveId" clId="{44BD54D1-CB5C-4581-A085-F7FE270E7176}" dt="2020-09-11T02:30:21.795" v="59" actId="12788"/>
          <ac:spMkLst>
            <pc:docMk/>
            <pc:sldMk cId="338593374" sldId="258"/>
            <ac:spMk id="34" creationId="{B6AEE38D-6CC7-41A2-B4AC-E22B635E630B}"/>
          </ac:spMkLst>
        </pc:spChg>
        <pc:spChg chg="mod">
          <ac:chgData name="ng789456@outlook.kr" userId="9c933819ce774952" providerId="LiveId" clId="{44BD54D1-CB5C-4581-A085-F7FE270E7176}" dt="2020-09-11T02:30:21.795" v="59" actId="12788"/>
          <ac:spMkLst>
            <pc:docMk/>
            <pc:sldMk cId="338593374" sldId="258"/>
            <ac:spMk id="36" creationId="{9C006FA2-5A5E-4E43-9307-B266158068B7}"/>
          </ac:spMkLst>
        </pc:spChg>
        <pc:spChg chg="mod">
          <ac:chgData name="ng789456@outlook.kr" userId="9c933819ce774952" providerId="LiveId" clId="{44BD54D1-CB5C-4581-A085-F7FE270E7176}" dt="2020-09-11T02:30:21.795" v="59" actId="12788"/>
          <ac:spMkLst>
            <pc:docMk/>
            <pc:sldMk cId="338593374" sldId="258"/>
            <ac:spMk id="37" creationId="{B6AEE38D-6CC7-41A2-B4AC-E22B635E630B}"/>
          </ac:spMkLst>
        </pc:spChg>
        <pc:spChg chg="mod">
          <ac:chgData name="ng789456@outlook.kr" userId="9c933819ce774952" providerId="LiveId" clId="{44BD54D1-CB5C-4581-A085-F7FE270E7176}" dt="2020-09-11T02:30:21.795" v="59" actId="12788"/>
          <ac:spMkLst>
            <pc:docMk/>
            <pc:sldMk cId="338593374" sldId="258"/>
            <ac:spMk id="39" creationId="{9C006FA2-5A5E-4E43-9307-B266158068B7}"/>
          </ac:spMkLst>
        </pc:spChg>
        <pc:cxnChg chg="mod">
          <ac:chgData name="ng789456@outlook.kr" userId="9c933819ce774952" providerId="LiveId" clId="{44BD54D1-CB5C-4581-A085-F7FE270E7176}" dt="2020-09-11T02:30:21.795" v="59" actId="12788"/>
          <ac:cxnSpMkLst>
            <pc:docMk/>
            <pc:sldMk cId="338593374" sldId="258"/>
            <ac:cxnSpMk id="22" creationId="{08C422D0-4EF4-4D16-9138-D7D4D0A7A56F}"/>
          </ac:cxnSpMkLst>
        </pc:cxnChg>
        <pc:cxnChg chg="mod">
          <ac:chgData name="ng789456@outlook.kr" userId="9c933819ce774952" providerId="LiveId" clId="{44BD54D1-CB5C-4581-A085-F7FE270E7176}" dt="2020-09-11T02:30:21.795" v="59" actId="12788"/>
          <ac:cxnSpMkLst>
            <pc:docMk/>
            <pc:sldMk cId="338593374" sldId="258"/>
            <ac:cxnSpMk id="35" creationId="{08C422D0-4EF4-4D16-9138-D7D4D0A7A56F}"/>
          </ac:cxnSpMkLst>
        </pc:cxnChg>
        <pc:cxnChg chg="mod">
          <ac:chgData name="ng789456@outlook.kr" userId="9c933819ce774952" providerId="LiveId" clId="{44BD54D1-CB5C-4581-A085-F7FE270E7176}" dt="2020-09-11T02:30:21.795" v="59" actId="12788"/>
          <ac:cxnSpMkLst>
            <pc:docMk/>
            <pc:sldMk cId="338593374" sldId="258"/>
            <ac:cxnSpMk id="38" creationId="{08C422D0-4EF4-4D16-9138-D7D4D0A7A56F}"/>
          </ac:cxnSpMkLst>
        </pc:cxnChg>
      </pc:sldChg>
      <pc:sldChg chg="addSp delSp modSp mod">
        <pc:chgData name="ng789456@outlook.kr" userId="9c933819ce774952" providerId="LiveId" clId="{44BD54D1-CB5C-4581-A085-F7FE270E7176}" dt="2020-09-17T02:08:43.830" v="8392" actId="1076"/>
        <pc:sldMkLst>
          <pc:docMk/>
          <pc:sldMk cId="3615959483" sldId="260"/>
        </pc:sldMkLst>
        <pc:spChg chg="add mod">
          <ac:chgData name="ng789456@outlook.kr" userId="9c933819ce774952" providerId="LiveId" clId="{44BD54D1-CB5C-4581-A085-F7FE270E7176}" dt="2020-09-17T01:40:56.524" v="8045" actId="164"/>
          <ac:spMkLst>
            <pc:docMk/>
            <pc:sldMk cId="3615959483" sldId="260"/>
            <ac:spMk id="8" creationId="{EF3CD72A-5E7E-4A7A-B8C7-2F36027F25F6}"/>
          </ac:spMkLst>
        </pc:spChg>
        <pc:spChg chg="add mod">
          <ac:chgData name="ng789456@outlook.kr" userId="9c933819ce774952" providerId="LiveId" clId="{44BD54D1-CB5C-4581-A085-F7FE270E7176}" dt="2020-09-17T01:40:56.524" v="8045" actId="164"/>
          <ac:spMkLst>
            <pc:docMk/>
            <pc:sldMk cId="3615959483" sldId="260"/>
            <ac:spMk id="9" creationId="{877BAC0A-4A49-4AB2-8D45-8DE6E3F97233}"/>
          </ac:spMkLst>
        </pc:spChg>
        <pc:spChg chg="add mod">
          <ac:chgData name="ng789456@outlook.kr" userId="9c933819ce774952" providerId="LiveId" clId="{44BD54D1-CB5C-4581-A085-F7FE270E7176}" dt="2020-09-17T01:40:56.524" v="8045" actId="164"/>
          <ac:spMkLst>
            <pc:docMk/>
            <pc:sldMk cId="3615959483" sldId="260"/>
            <ac:spMk id="10" creationId="{2F09535A-5ACC-4B98-ABE1-D460E6053A6C}"/>
          </ac:spMkLst>
        </pc:spChg>
        <pc:spChg chg="mod">
          <ac:chgData name="ng789456@outlook.kr" userId="9c933819ce774952" providerId="LiveId" clId="{44BD54D1-CB5C-4581-A085-F7FE270E7176}" dt="2020-09-17T00:37:22.419" v="3263" actId="1076"/>
          <ac:spMkLst>
            <pc:docMk/>
            <pc:sldMk cId="3615959483" sldId="260"/>
            <ac:spMk id="16" creationId="{B6AEE38D-6CC7-41A2-B4AC-E22B635E630B}"/>
          </ac:spMkLst>
        </pc:spChg>
        <pc:spChg chg="mod">
          <ac:chgData name="ng789456@outlook.kr" userId="9c933819ce774952" providerId="LiveId" clId="{44BD54D1-CB5C-4581-A085-F7FE270E7176}" dt="2020-09-17T00:41:49.161" v="3379" actId="1038"/>
          <ac:spMkLst>
            <pc:docMk/>
            <pc:sldMk cId="3615959483" sldId="260"/>
            <ac:spMk id="28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7T00:41:49.161" v="3379" actId="1038"/>
          <ac:spMkLst>
            <pc:docMk/>
            <pc:sldMk cId="3615959483" sldId="260"/>
            <ac:spMk id="29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7T00:41:49.161" v="3379" actId="1038"/>
          <ac:spMkLst>
            <pc:docMk/>
            <pc:sldMk cId="3615959483" sldId="260"/>
            <ac:spMk id="30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7T01:00:19.780" v="6524"/>
          <ac:spMkLst>
            <pc:docMk/>
            <pc:sldMk cId="3615959483" sldId="260"/>
            <ac:spMk id="31" creationId="{00000000-0000-0000-0000-000000000000}"/>
          </ac:spMkLst>
        </pc:spChg>
        <pc:spChg chg="add del mod">
          <ac:chgData name="ng789456@outlook.kr" userId="9c933819ce774952" providerId="LiveId" clId="{44BD54D1-CB5C-4581-A085-F7FE270E7176}" dt="2020-09-17T01:46:59.060" v="8124" actId="478"/>
          <ac:spMkLst>
            <pc:docMk/>
            <pc:sldMk cId="3615959483" sldId="260"/>
            <ac:spMk id="32" creationId="{51413D80-DF7B-494F-929E-5ECFC80B5082}"/>
          </ac:spMkLst>
        </pc:spChg>
        <pc:spChg chg="add mod">
          <ac:chgData name="ng789456@outlook.kr" userId="9c933819ce774952" providerId="LiveId" clId="{44BD54D1-CB5C-4581-A085-F7FE270E7176}" dt="2020-09-17T01:47:02.382" v="8126" actId="14100"/>
          <ac:spMkLst>
            <pc:docMk/>
            <pc:sldMk cId="3615959483" sldId="260"/>
            <ac:spMk id="34" creationId="{4B98C6D7-8640-4212-AA0B-362630E82480}"/>
          </ac:spMkLst>
        </pc:spChg>
        <pc:grpChg chg="del mod">
          <ac:chgData name="ng789456@outlook.kr" userId="9c933819ce774952" providerId="LiveId" clId="{44BD54D1-CB5C-4581-A085-F7FE270E7176}" dt="2020-09-17T00:37:19.578" v="3261" actId="478"/>
          <ac:grpSpMkLst>
            <pc:docMk/>
            <pc:sldMk cId="3615959483" sldId="260"/>
            <ac:grpSpMk id="6" creationId="{00000000-0000-0000-0000-000000000000}"/>
          </ac:grpSpMkLst>
        </pc:grpChg>
        <pc:grpChg chg="add del mod">
          <ac:chgData name="ng789456@outlook.kr" userId="9c933819ce774952" providerId="LiveId" clId="{44BD54D1-CB5C-4581-A085-F7FE270E7176}" dt="2020-09-17T01:41:55.156" v="8049" actId="478"/>
          <ac:grpSpMkLst>
            <pc:docMk/>
            <pc:sldMk cId="3615959483" sldId="260"/>
            <ac:grpSpMk id="11" creationId="{6872B308-8E66-48FB-B7BB-58B6FA53A7A1}"/>
          </ac:grpSpMkLst>
        </pc:grpChg>
        <pc:picChg chg="add del">
          <ac:chgData name="ng789456@outlook.kr" userId="9c933819ce774952" providerId="LiveId" clId="{44BD54D1-CB5C-4581-A085-F7FE270E7176}" dt="2020-09-16T08:18:30.864" v="3059"/>
          <ac:picMkLst>
            <pc:docMk/>
            <pc:sldMk cId="3615959483" sldId="260"/>
            <ac:picMk id="5" creationId="{72894148-D5E8-481B-A490-EB10539398A3}"/>
          </ac:picMkLst>
        </pc:picChg>
        <pc:picChg chg="del">
          <ac:chgData name="ng789456@outlook.kr" userId="9c933819ce774952" providerId="LiveId" clId="{44BD54D1-CB5C-4581-A085-F7FE270E7176}" dt="2020-09-16T08:19:07.529" v="3066" actId="478"/>
          <ac:picMkLst>
            <pc:docMk/>
            <pc:sldMk cId="3615959483" sldId="260"/>
            <ac:picMk id="7" creationId="{00000000-0000-0000-0000-000000000000}"/>
          </ac:picMkLst>
        </pc:picChg>
        <pc:picChg chg="add del mod">
          <ac:chgData name="ng789456@outlook.kr" userId="9c933819ce774952" providerId="LiveId" clId="{44BD54D1-CB5C-4581-A085-F7FE270E7176}" dt="2020-09-17T01:34:40.256" v="7940" actId="21"/>
          <ac:picMkLst>
            <pc:docMk/>
            <pc:sldMk cId="3615959483" sldId="260"/>
            <ac:picMk id="7" creationId="{950E2530-515D-4523-BAF2-AA8A945907B8}"/>
          </ac:picMkLst>
        </pc:picChg>
        <pc:picChg chg="add del mod modCrop">
          <ac:chgData name="ng789456@outlook.kr" userId="9c933819ce774952" providerId="LiveId" clId="{44BD54D1-CB5C-4581-A085-F7FE270E7176}" dt="2020-09-16T08:30:01.932" v="3125" actId="478"/>
          <ac:picMkLst>
            <pc:docMk/>
            <pc:sldMk cId="3615959483" sldId="260"/>
            <ac:picMk id="8" creationId="{5F4E9917-CDB9-4919-B855-1EBDB220BB95}"/>
          </ac:picMkLst>
        </pc:picChg>
        <pc:picChg chg="add del">
          <ac:chgData name="ng789456@outlook.kr" userId="9c933819ce774952" providerId="LiveId" clId="{44BD54D1-CB5C-4581-A085-F7FE270E7176}" dt="2020-09-16T08:33:11.139" v="3131" actId="478"/>
          <ac:picMkLst>
            <pc:docMk/>
            <pc:sldMk cId="3615959483" sldId="260"/>
            <ac:picMk id="9" creationId="{08354BE9-497F-4215-8CDB-DE56799BBCF0}"/>
          </ac:picMkLst>
        </pc:picChg>
        <pc:picChg chg="add del mod">
          <ac:chgData name="ng789456@outlook.kr" userId="9c933819ce774952" providerId="LiveId" clId="{44BD54D1-CB5C-4581-A085-F7FE270E7176}" dt="2020-09-16T08:36:05.666" v="3134" actId="478"/>
          <ac:picMkLst>
            <pc:docMk/>
            <pc:sldMk cId="3615959483" sldId="260"/>
            <ac:picMk id="10" creationId="{4E84DEA0-6A10-49FF-AACD-C2F1C18298F2}"/>
          </ac:picMkLst>
        </pc:picChg>
        <pc:picChg chg="add del mod">
          <ac:chgData name="ng789456@outlook.kr" userId="9c933819ce774952" providerId="LiveId" clId="{44BD54D1-CB5C-4581-A085-F7FE270E7176}" dt="2020-09-16T08:51:36.653" v="3169" actId="478"/>
          <ac:picMkLst>
            <pc:docMk/>
            <pc:sldMk cId="3615959483" sldId="260"/>
            <ac:picMk id="11" creationId="{65B52EEB-1D8A-4ABA-BA2A-B1D986EDA601}"/>
          </ac:picMkLst>
        </pc:picChg>
        <pc:picChg chg="add mod modCrop">
          <ac:chgData name="ng789456@outlook.kr" userId="9c933819ce774952" providerId="LiveId" clId="{44BD54D1-CB5C-4581-A085-F7FE270E7176}" dt="2020-09-17T01:40:56.524" v="8045" actId="164"/>
          <ac:picMkLst>
            <pc:docMk/>
            <pc:sldMk cId="3615959483" sldId="260"/>
            <ac:picMk id="12" creationId="{0F398858-4527-408B-90F3-1F9B615D5B3D}"/>
          </ac:picMkLst>
        </pc:picChg>
        <pc:picChg chg="add mod">
          <ac:chgData name="ng789456@outlook.kr" userId="9c933819ce774952" providerId="LiveId" clId="{44BD54D1-CB5C-4581-A085-F7FE270E7176}" dt="2020-09-17T01:42:51.829" v="8072" actId="1076"/>
          <ac:picMkLst>
            <pc:docMk/>
            <pc:sldMk cId="3615959483" sldId="260"/>
            <ac:picMk id="15" creationId="{F6946F34-8446-4FA3-84CD-258948411B1A}"/>
          </ac:picMkLst>
        </pc:picChg>
        <pc:picChg chg="add del mod">
          <ac:chgData name="ng789456@outlook.kr" userId="9c933819ce774952" providerId="LiveId" clId="{44BD54D1-CB5C-4581-A085-F7FE270E7176}" dt="2020-09-17T01:42:35.452" v="8068" actId="21"/>
          <ac:picMkLst>
            <pc:docMk/>
            <pc:sldMk cId="3615959483" sldId="260"/>
            <ac:picMk id="22" creationId="{C94FC206-CFCD-4F98-BA2F-C238242DB4B7}"/>
          </ac:picMkLst>
        </pc:picChg>
        <pc:picChg chg="add del mod">
          <ac:chgData name="ng789456@outlook.kr" userId="9c933819ce774952" providerId="LiveId" clId="{44BD54D1-CB5C-4581-A085-F7FE270E7176}" dt="2020-09-17T01:42:35.452" v="8068" actId="21"/>
          <ac:picMkLst>
            <pc:docMk/>
            <pc:sldMk cId="3615959483" sldId="260"/>
            <ac:picMk id="25" creationId="{E523FAFE-D4B1-4754-8A43-46256C65F72A}"/>
          </ac:picMkLst>
        </pc:picChg>
        <pc:picChg chg="add del mod">
          <ac:chgData name="ng789456@outlook.kr" userId="9c933819ce774952" providerId="LiveId" clId="{44BD54D1-CB5C-4581-A085-F7FE270E7176}" dt="2020-09-17T01:42:35.452" v="8068" actId="21"/>
          <ac:picMkLst>
            <pc:docMk/>
            <pc:sldMk cId="3615959483" sldId="260"/>
            <ac:picMk id="27" creationId="{C0FFC053-618E-4C14-94FA-29631606A882}"/>
          </ac:picMkLst>
        </pc:picChg>
        <pc:picChg chg="add mod modCrop">
          <ac:chgData name="ng789456@outlook.kr" userId="9c933819ce774952" providerId="LiveId" clId="{44BD54D1-CB5C-4581-A085-F7FE270E7176}" dt="2020-09-17T02:08:43.830" v="8392" actId="1076"/>
          <ac:picMkLst>
            <pc:docMk/>
            <pc:sldMk cId="3615959483" sldId="260"/>
            <ac:picMk id="36" creationId="{B16D8B06-B2E0-4FF5-84D6-FA68ACB0022E}"/>
          </ac:picMkLst>
        </pc:picChg>
        <pc:cxnChg chg="mod">
          <ac:chgData name="ng789456@outlook.kr" userId="9c933819ce774952" providerId="LiveId" clId="{44BD54D1-CB5C-4581-A085-F7FE270E7176}" dt="2020-09-17T01:40:56.524" v="8045" actId="164"/>
          <ac:cxnSpMkLst>
            <pc:docMk/>
            <pc:sldMk cId="3615959483" sldId="260"/>
            <ac:cxnSpMk id="17" creationId="{08C422D0-4EF4-4D16-9138-D7D4D0A7A56F}"/>
          </ac:cxnSpMkLst>
        </pc:cxnChg>
      </pc:sldChg>
      <pc:sldChg chg="modSp mod">
        <pc:chgData name="ng789456@outlook.kr" userId="9c933819ce774952" providerId="LiveId" clId="{44BD54D1-CB5C-4581-A085-F7FE270E7176}" dt="2020-09-16T05:22:15.307" v="2904" actId="20577"/>
        <pc:sldMkLst>
          <pc:docMk/>
          <pc:sldMk cId="1806270536" sldId="261"/>
        </pc:sldMkLst>
        <pc:spChg chg="mod">
          <ac:chgData name="ng789456@outlook.kr" userId="9c933819ce774952" providerId="LiveId" clId="{44BD54D1-CB5C-4581-A085-F7FE270E7176}" dt="2020-09-16T05:22:07.519" v="2902" actId="20577"/>
          <ac:spMkLst>
            <pc:docMk/>
            <pc:sldMk cId="1806270536" sldId="261"/>
            <ac:spMk id="37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6T05:22:15.307" v="2904" actId="20577"/>
          <ac:spMkLst>
            <pc:docMk/>
            <pc:sldMk cId="1806270536" sldId="261"/>
            <ac:spMk id="51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6T00:37:58.171" v="881" actId="14100"/>
          <ac:spMkLst>
            <pc:docMk/>
            <pc:sldMk cId="1806270536" sldId="261"/>
            <ac:spMk id="55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6T00:37:44.524" v="866" actId="1037"/>
          <ac:spMkLst>
            <pc:docMk/>
            <pc:sldMk cId="1806270536" sldId="261"/>
            <ac:spMk id="63" creationId="{00000000-0000-0000-0000-000000000000}"/>
          </ac:spMkLst>
        </pc:spChg>
      </pc:sldChg>
      <pc:sldChg chg="modSp mod">
        <pc:chgData name="ng789456@outlook.kr" userId="9c933819ce774952" providerId="LiveId" clId="{44BD54D1-CB5C-4581-A085-F7FE270E7176}" dt="2020-09-17T02:14:09.068" v="9061" actId="465"/>
        <pc:sldMkLst>
          <pc:docMk/>
          <pc:sldMk cId="338593374" sldId="263"/>
        </pc:sldMkLst>
        <pc:spChg chg="mod">
          <ac:chgData name="ng789456@outlook.kr" userId="9c933819ce774952" providerId="LiveId" clId="{44BD54D1-CB5C-4581-A085-F7FE270E7176}" dt="2020-09-17T02:14:09.068" v="9061" actId="465"/>
          <ac:spMkLst>
            <pc:docMk/>
            <pc:sldMk cId="338593374" sldId="263"/>
            <ac:spMk id="13" creationId="{9C006FA2-5A5E-4E43-9307-B266158068B7}"/>
          </ac:spMkLst>
        </pc:spChg>
        <pc:spChg chg="mod">
          <ac:chgData name="ng789456@outlook.kr" userId="9c933819ce774952" providerId="LiveId" clId="{44BD54D1-CB5C-4581-A085-F7FE270E7176}" dt="2020-09-17T02:14:09.068" v="9061" actId="465"/>
          <ac:spMkLst>
            <pc:docMk/>
            <pc:sldMk cId="338593374" sldId="263"/>
            <ac:spMk id="14" creationId="{9C006FA2-5A5E-4E43-9307-B266158068B7}"/>
          </ac:spMkLst>
        </pc:spChg>
        <pc:spChg chg="mod">
          <ac:chgData name="ng789456@outlook.kr" userId="9c933819ce774952" providerId="LiveId" clId="{44BD54D1-CB5C-4581-A085-F7FE270E7176}" dt="2020-09-17T02:14:09.068" v="9061" actId="465"/>
          <ac:spMkLst>
            <pc:docMk/>
            <pc:sldMk cId="338593374" sldId="263"/>
            <ac:spMk id="15" creationId="{9C006FA2-5A5E-4E43-9307-B266158068B7}"/>
          </ac:spMkLst>
        </pc:spChg>
        <pc:spChg chg="mod">
          <ac:chgData name="ng789456@outlook.kr" userId="9c933819ce774952" providerId="LiveId" clId="{44BD54D1-CB5C-4581-A085-F7FE270E7176}" dt="2020-09-17T02:14:05.635" v="9060" actId="12788"/>
          <ac:spMkLst>
            <pc:docMk/>
            <pc:sldMk cId="338593374" sldId="263"/>
            <ac:spMk id="16" creationId="{9C006FA2-5A5E-4E43-9307-B266158068B7}"/>
          </ac:spMkLst>
        </pc:spChg>
        <pc:spChg chg="mod">
          <ac:chgData name="ng789456@outlook.kr" userId="9c933819ce774952" providerId="LiveId" clId="{44BD54D1-CB5C-4581-A085-F7FE270E7176}" dt="2020-09-17T02:14:05.635" v="9060" actId="12788"/>
          <ac:spMkLst>
            <pc:docMk/>
            <pc:sldMk cId="338593374" sldId="263"/>
            <ac:spMk id="23" creationId="{9C006FA2-5A5E-4E43-9307-B266158068B7}"/>
          </ac:spMkLst>
        </pc:spChg>
      </pc:sldChg>
      <pc:sldChg chg="addSp delSp modSp mod">
        <pc:chgData name="ng789456@outlook.kr" userId="9c933819ce774952" providerId="LiveId" clId="{44BD54D1-CB5C-4581-A085-F7FE270E7176}" dt="2020-09-17T01:54:09.053" v="8255" actId="1035"/>
        <pc:sldMkLst>
          <pc:docMk/>
          <pc:sldMk cId="338593374" sldId="265"/>
        </pc:sldMkLst>
        <pc:spChg chg="add mod">
          <ac:chgData name="ng789456@outlook.kr" userId="9c933819ce774952" providerId="LiveId" clId="{44BD54D1-CB5C-4581-A085-F7FE270E7176}" dt="2020-09-17T01:53:27.364" v="8238" actId="164"/>
          <ac:spMkLst>
            <pc:docMk/>
            <pc:sldMk cId="338593374" sldId="265"/>
            <ac:spMk id="2" creationId="{AF4BC51A-7285-47E9-8118-D56AB7453788}"/>
          </ac:spMkLst>
        </pc:spChg>
        <pc:spChg chg="del">
          <ac:chgData name="ng789456@outlook.kr" userId="9c933819ce774952" providerId="LiveId" clId="{44BD54D1-CB5C-4581-A085-F7FE270E7176}" dt="2020-09-16T02:20:51.457" v="1046" actId="478"/>
          <ac:spMkLst>
            <pc:docMk/>
            <pc:sldMk cId="338593374" sldId="265"/>
            <ac:spMk id="8" creationId="{00000000-0000-0000-0000-000000000000}"/>
          </ac:spMkLst>
        </pc:spChg>
        <pc:spChg chg="del">
          <ac:chgData name="ng789456@outlook.kr" userId="9c933819ce774952" providerId="LiveId" clId="{44BD54D1-CB5C-4581-A085-F7FE270E7176}" dt="2020-09-16T02:27:31.962" v="1170" actId="478"/>
          <ac:spMkLst>
            <pc:docMk/>
            <pc:sldMk cId="338593374" sldId="265"/>
            <ac:spMk id="9" creationId="{00000000-0000-0000-0000-000000000000}"/>
          </ac:spMkLst>
        </pc:spChg>
        <pc:spChg chg="add mod">
          <ac:chgData name="ng789456@outlook.kr" userId="9c933819ce774952" providerId="LiveId" clId="{44BD54D1-CB5C-4581-A085-F7FE270E7176}" dt="2020-09-17T01:53:27.364" v="8238" actId="164"/>
          <ac:spMkLst>
            <pc:docMk/>
            <pc:sldMk cId="338593374" sldId="265"/>
            <ac:spMk id="12" creationId="{A8B78A42-8852-4FBA-9612-D5C344CFCF94}"/>
          </ac:spMkLst>
        </pc:spChg>
        <pc:spChg chg="add mod">
          <ac:chgData name="ng789456@outlook.kr" userId="9c933819ce774952" providerId="LiveId" clId="{44BD54D1-CB5C-4581-A085-F7FE270E7176}" dt="2020-09-17T01:53:27.364" v="8238" actId="164"/>
          <ac:spMkLst>
            <pc:docMk/>
            <pc:sldMk cId="338593374" sldId="265"/>
            <ac:spMk id="13" creationId="{6D95C93B-E17A-48AE-A896-99A6F8E7E047}"/>
          </ac:spMkLst>
        </pc:spChg>
        <pc:spChg chg="add mod">
          <ac:chgData name="ng789456@outlook.kr" userId="9c933819ce774952" providerId="LiveId" clId="{44BD54D1-CB5C-4581-A085-F7FE270E7176}" dt="2020-09-17T01:53:27.364" v="8238" actId="164"/>
          <ac:spMkLst>
            <pc:docMk/>
            <pc:sldMk cId="338593374" sldId="265"/>
            <ac:spMk id="14" creationId="{B743D994-BDDF-413F-BD24-7F43F9125944}"/>
          </ac:spMkLst>
        </pc:spChg>
        <pc:spChg chg="add mod">
          <ac:chgData name="ng789456@outlook.kr" userId="9c933819ce774952" providerId="LiveId" clId="{44BD54D1-CB5C-4581-A085-F7FE270E7176}" dt="2020-09-17T01:53:27.364" v="8238" actId="164"/>
          <ac:spMkLst>
            <pc:docMk/>
            <pc:sldMk cId="338593374" sldId="265"/>
            <ac:spMk id="16" creationId="{65DB53B3-19C8-40AB-B81F-BB069DE6EF2B}"/>
          </ac:spMkLst>
        </pc:spChg>
        <pc:spChg chg="add mod">
          <ac:chgData name="ng789456@outlook.kr" userId="9c933819ce774952" providerId="LiveId" clId="{44BD54D1-CB5C-4581-A085-F7FE270E7176}" dt="2020-09-17T01:53:27.364" v="8238" actId="164"/>
          <ac:spMkLst>
            <pc:docMk/>
            <pc:sldMk cId="338593374" sldId="265"/>
            <ac:spMk id="18" creationId="{5FECF1E6-9E3F-47EB-B7BC-6895DB1B7DDF}"/>
          </ac:spMkLst>
        </pc:spChg>
        <pc:spChg chg="add mod">
          <ac:chgData name="ng789456@outlook.kr" userId="9c933819ce774952" providerId="LiveId" clId="{44BD54D1-CB5C-4581-A085-F7FE270E7176}" dt="2020-09-17T01:53:27.364" v="8238" actId="164"/>
          <ac:spMkLst>
            <pc:docMk/>
            <pc:sldMk cId="338593374" sldId="265"/>
            <ac:spMk id="19" creationId="{D54F5C16-C592-4240-910E-49DB4F6D1DFC}"/>
          </ac:spMkLst>
        </pc:spChg>
        <pc:spChg chg="mod">
          <ac:chgData name="ng789456@outlook.kr" userId="9c933819ce774952" providerId="LiveId" clId="{44BD54D1-CB5C-4581-A085-F7FE270E7176}" dt="2020-09-16T02:14:25.530" v="961" actId="1076"/>
          <ac:spMkLst>
            <pc:docMk/>
            <pc:sldMk cId="338593374" sldId="265"/>
            <ac:spMk id="20" creationId="{B6AEE38D-6CC7-41A2-B4AC-E22B635E630B}"/>
          </ac:spMkLst>
        </pc:spChg>
        <pc:spChg chg="add mod">
          <ac:chgData name="ng789456@outlook.kr" userId="9c933819ce774952" providerId="LiveId" clId="{44BD54D1-CB5C-4581-A085-F7FE270E7176}" dt="2020-09-17T01:53:27.364" v="8238" actId="164"/>
          <ac:spMkLst>
            <pc:docMk/>
            <pc:sldMk cId="338593374" sldId="265"/>
            <ac:spMk id="21" creationId="{95B6611D-8E0E-4500-ADB9-1700D618BE96}"/>
          </ac:spMkLst>
        </pc:spChg>
        <pc:spChg chg="add del">
          <ac:chgData name="ng789456@outlook.kr" userId="9c933819ce774952" providerId="LiveId" clId="{44BD54D1-CB5C-4581-A085-F7FE270E7176}" dt="2020-09-16T02:21:47.760" v="1060" actId="11529"/>
          <ac:spMkLst>
            <pc:docMk/>
            <pc:sldMk cId="338593374" sldId="265"/>
            <ac:spMk id="48" creationId="{61B37A74-02D9-48EA-9050-85574FA08337}"/>
          </ac:spMkLst>
        </pc:spChg>
        <pc:spChg chg="add del mod">
          <ac:chgData name="ng789456@outlook.kr" userId="9c933819ce774952" providerId="LiveId" clId="{44BD54D1-CB5C-4581-A085-F7FE270E7176}" dt="2020-09-16T02:22:25.001" v="1063" actId="478"/>
          <ac:spMkLst>
            <pc:docMk/>
            <pc:sldMk cId="338593374" sldId="265"/>
            <ac:spMk id="49" creationId="{476881A5-F33A-45F3-A075-FED41DDE72D6}"/>
          </ac:spMkLst>
        </pc:spChg>
        <pc:spChg chg="add del mod">
          <ac:chgData name="ng789456@outlook.kr" userId="9c933819ce774952" providerId="LiveId" clId="{44BD54D1-CB5C-4581-A085-F7FE270E7176}" dt="2020-09-16T02:23:43.567" v="1083" actId="478"/>
          <ac:spMkLst>
            <pc:docMk/>
            <pc:sldMk cId="338593374" sldId="265"/>
            <ac:spMk id="50" creationId="{37D98C06-85B4-4940-81B3-17C2E9193BBD}"/>
          </ac:spMkLst>
        </pc:spChg>
        <pc:spChg chg="add del mod">
          <ac:chgData name="ng789456@outlook.kr" userId="9c933819ce774952" providerId="LiveId" clId="{44BD54D1-CB5C-4581-A085-F7FE270E7176}" dt="2020-09-16T02:23:43.567" v="1083" actId="478"/>
          <ac:spMkLst>
            <pc:docMk/>
            <pc:sldMk cId="338593374" sldId="265"/>
            <ac:spMk id="52" creationId="{0EF3D254-4532-461A-B798-F964A34DDF7B}"/>
          </ac:spMkLst>
        </pc:spChg>
        <pc:spChg chg="add mod ord">
          <ac:chgData name="ng789456@outlook.kr" userId="9c933819ce774952" providerId="LiveId" clId="{44BD54D1-CB5C-4581-A085-F7FE270E7176}" dt="2020-09-17T01:54:09.053" v="8255" actId="1035"/>
          <ac:spMkLst>
            <pc:docMk/>
            <pc:sldMk cId="338593374" sldId="265"/>
            <ac:spMk id="53" creationId="{5612E646-8E87-4053-906B-6381BA0A8C33}"/>
          </ac:spMkLst>
        </pc:spChg>
        <pc:grpChg chg="add del mod">
          <ac:chgData name="ng789456@outlook.kr" userId="9c933819ce774952" providerId="LiveId" clId="{44BD54D1-CB5C-4581-A085-F7FE270E7176}" dt="2020-09-17T01:53:58.637" v="8242" actId="478"/>
          <ac:grpSpMkLst>
            <pc:docMk/>
            <pc:sldMk cId="338593374" sldId="265"/>
            <ac:grpSpMk id="3" creationId="{95333F7F-86EE-4603-A51F-B99801CFA104}"/>
          </ac:grpSpMkLst>
        </pc:grpChg>
        <pc:grpChg chg="add del mod">
          <ac:chgData name="ng789456@outlook.kr" userId="9c933819ce774952" providerId="LiveId" clId="{44BD54D1-CB5C-4581-A085-F7FE270E7176}" dt="2020-09-16T02:29:47.697" v="1192" actId="165"/>
          <ac:grpSpMkLst>
            <pc:docMk/>
            <pc:sldMk cId="338593374" sldId="265"/>
            <ac:grpSpMk id="47" creationId="{5BA1B498-8030-4281-B217-E4BA5DD97AAB}"/>
          </ac:grpSpMkLst>
        </pc:grpChg>
        <pc:picChg chg="add del mod">
          <ac:chgData name="ng789456@outlook.kr" userId="9c933819ce774952" providerId="LiveId" clId="{44BD54D1-CB5C-4581-A085-F7FE270E7176}" dt="2020-09-16T02:17:17.722" v="987" actId="21"/>
          <ac:picMkLst>
            <pc:docMk/>
            <pc:sldMk cId="338593374" sldId="265"/>
            <ac:picMk id="3" creationId="{E14DC2D5-806C-49BC-AE11-309CF08A13A4}"/>
          </ac:picMkLst>
        </pc:picChg>
        <pc:picChg chg="add mod ord">
          <ac:chgData name="ng789456@outlook.kr" userId="9c933819ce774952" providerId="LiveId" clId="{44BD54D1-CB5C-4581-A085-F7FE270E7176}" dt="2020-09-17T01:54:02.069" v="8247" actId="1036"/>
          <ac:picMkLst>
            <pc:docMk/>
            <pc:sldMk cId="338593374" sldId="265"/>
            <ac:picMk id="7" creationId="{53E19DCC-9532-4434-8FAB-069DF3146712}"/>
          </ac:picMkLst>
        </pc:picChg>
        <pc:picChg chg="add del mod">
          <ac:chgData name="ng789456@outlook.kr" userId="9c933819ce774952" providerId="LiveId" clId="{44BD54D1-CB5C-4581-A085-F7FE270E7176}" dt="2020-09-16T02:15:20.337" v="978" actId="21"/>
          <ac:picMkLst>
            <pc:docMk/>
            <pc:sldMk cId="338593374" sldId="265"/>
            <ac:picMk id="7" creationId="{67FE6F6A-DEC6-4009-B0F1-47EEB2BC5372}"/>
          </ac:picMkLst>
        </pc:picChg>
        <pc:picChg chg="add del mod ord">
          <ac:chgData name="ng789456@outlook.kr" userId="9c933819ce774952" providerId="LiveId" clId="{44BD54D1-CB5C-4581-A085-F7FE270E7176}" dt="2020-09-16T02:57:03.200" v="1546" actId="478"/>
          <ac:picMkLst>
            <pc:docMk/>
            <pc:sldMk cId="338593374" sldId="265"/>
            <ac:picMk id="11" creationId="{01198742-9B18-4810-9527-96221C3F32DB}"/>
          </ac:picMkLst>
        </pc:picChg>
        <pc:picChg chg="add del mod">
          <ac:chgData name="ng789456@outlook.kr" userId="9c933819ce774952" providerId="LiveId" clId="{44BD54D1-CB5C-4581-A085-F7FE270E7176}" dt="2020-09-16T02:56:55.449" v="1543" actId="478"/>
          <ac:picMkLst>
            <pc:docMk/>
            <pc:sldMk cId="338593374" sldId="265"/>
            <ac:picMk id="13" creationId="{FCBADB93-13EA-4978-9992-E824EA4C79FB}"/>
          </ac:picMkLst>
        </pc:picChg>
        <pc:picChg chg="add mod ord topLvl modCrop">
          <ac:chgData name="ng789456@outlook.kr" userId="9c933819ce774952" providerId="LiveId" clId="{44BD54D1-CB5C-4581-A085-F7FE270E7176}" dt="2020-09-17T01:53:27.364" v="8238" actId="164"/>
          <ac:picMkLst>
            <pc:docMk/>
            <pc:sldMk cId="338593374" sldId="265"/>
            <ac:picMk id="15" creationId="{5DE64B99-6D7D-4E5D-A9D4-AF7C8C7597C1}"/>
          </ac:picMkLst>
        </pc:picChg>
        <pc:picChg chg="add mod ord topLvl modCrop">
          <ac:chgData name="ng789456@outlook.kr" userId="9c933819ce774952" providerId="LiveId" clId="{44BD54D1-CB5C-4581-A085-F7FE270E7176}" dt="2020-09-17T01:53:27.364" v="8238" actId="164"/>
          <ac:picMkLst>
            <pc:docMk/>
            <pc:sldMk cId="338593374" sldId="265"/>
            <ac:picMk id="17" creationId="{16D31452-0405-47D0-80DE-14EB3D1680E3}"/>
          </ac:picMkLst>
        </pc:picChg>
        <pc:picChg chg="add del mod">
          <ac:chgData name="ng789456@outlook.kr" userId="9c933819ce774952" providerId="LiveId" clId="{44BD54D1-CB5C-4581-A085-F7FE270E7176}" dt="2020-09-16T02:15:01.445" v="971" actId="21"/>
          <ac:picMkLst>
            <pc:docMk/>
            <pc:sldMk cId="338593374" sldId="265"/>
            <ac:picMk id="19" creationId="{88851232-0ABB-4450-9409-A07A724B7458}"/>
          </ac:picMkLst>
        </pc:picChg>
        <pc:picChg chg="add del mod ord">
          <ac:chgData name="ng789456@outlook.kr" userId="9c933819ce774952" providerId="LiveId" clId="{44BD54D1-CB5C-4581-A085-F7FE270E7176}" dt="2020-09-16T02:37:39.848" v="1269" actId="478"/>
          <ac:picMkLst>
            <pc:docMk/>
            <pc:sldMk cId="338593374" sldId="265"/>
            <ac:picMk id="24" creationId="{FF91C91F-5CB1-46E3-B17B-FA63FA933E0E}"/>
          </ac:picMkLst>
        </pc:picChg>
        <pc:picChg chg="add del mod ord">
          <ac:chgData name="ng789456@outlook.kr" userId="9c933819ce774952" providerId="LiveId" clId="{44BD54D1-CB5C-4581-A085-F7FE270E7176}" dt="2020-09-16T02:37:41.804" v="1270" actId="21"/>
          <ac:picMkLst>
            <pc:docMk/>
            <pc:sldMk cId="338593374" sldId="265"/>
            <ac:picMk id="26" creationId="{E81F5B9C-DFB1-4857-91B5-88257F400E1B}"/>
          </ac:picMkLst>
        </pc:picChg>
        <pc:picChg chg="add del mod ord">
          <ac:chgData name="ng789456@outlook.kr" userId="9c933819ce774952" providerId="LiveId" clId="{44BD54D1-CB5C-4581-A085-F7FE270E7176}" dt="2020-09-16T02:40:49.324" v="1324" actId="21"/>
          <ac:picMkLst>
            <pc:docMk/>
            <pc:sldMk cId="338593374" sldId="265"/>
            <ac:picMk id="28" creationId="{01C62AEE-384B-4707-BB72-0F862D1B8336}"/>
          </ac:picMkLst>
        </pc:picChg>
        <pc:picChg chg="add del mod">
          <ac:chgData name="ng789456@outlook.kr" userId="9c933819ce774952" providerId="LiveId" clId="{44BD54D1-CB5C-4581-A085-F7FE270E7176}" dt="2020-09-16T02:40:17.792" v="1319" actId="21"/>
          <ac:picMkLst>
            <pc:docMk/>
            <pc:sldMk cId="338593374" sldId="265"/>
            <ac:picMk id="30" creationId="{1AD86428-4958-4BD0-9975-658907EBA86F}"/>
          </ac:picMkLst>
        </pc:picChg>
        <pc:picChg chg="add del mod">
          <ac:chgData name="ng789456@outlook.kr" userId="9c933819ce774952" providerId="LiveId" clId="{44BD54D1-CB5C-4581-A085-F7FE270E7176}" dt="2020-09-16T02:13:41.028" v="942" actId="21"/>
          <ac:picMkLst>
            <pc:docMk/>
            <pc:sldMk cId="338593374" sldId="265"/>
            <ac:picMk id="32" creationId="{F0EB7350-061E-47D7-B8F8-3256AE4DBF7F}"/>
          </ac:picMkLst>
        </pc:picChg>
        <pc:picChg chg="add del mod ord">
          <ac:chgData name="ng789456@outlook.kr" userId="9c933819ce774952" providerId="LiveId" clId="{44BD54D1-CB5C-4581-A085-F7FE270E7176}" dt="2020-09-16T02:56:57.020" v="1544" actId="478"/>
          <ac:picMkLst>
            <pc:docMk/>
            <pc:sldMk cId="338593374" sldId="265"/>
            <ac:picMk id="34" creationId="{865CDE2F-8BEE-4CFA-A48B-860AAF1E4052}"/>
          </ac:picMkLst>
        </pc:picChg>
        <pc:picChg chg="add del mod ord">
          <ac:chgData name="ng789456@outlook.kr" userId="9c933819ce774952" providerId="LiveId" clId="{44BD54D1-CB5C-4581-A085-F7FE270E7176}" dt="2020-09-16T02:57:01.033" v="1545" actId="478"/>
          <ac:picMkLst>
            <pc:docMk/>
            <pc:sldMk cId="338593374" sldId="265"/>
            <ac:picMk id="36" creationId="{99BAEEA9-3A58-47BE-9842-AE41A99FC71D}"/>
          </ac:picMkLst>
        </pc:picChg>
        <pc:picChg chg="add del mod">
          <ac:chgData name="ng789456@outlook.kr" userId="9c933819ce774952" providerId="LiveId" clId="{44BD54D1-CB5C-4581-A085-F7FE270E7176}" dt="2020-09-16T02:39:43.058" v="1309" actId="21"/>
          <ac:picMkLst>
            <pc:docMk/>
            <pc:sldMk cId="338593374" sldId="265"/>
            <ac:picMk id="38" creationId="{03FB021D-5CD0-471D-8B27-DFD5F84826AC}"/>
          </ac:picMkLst>
        </pc:picChg>
        <pc:picChg chg="add del mod">
          <ac:chgData name="ng789456@outlook.kr" userId="9c933819ce774952" providerId="LiveId" clId="{44BD54D1-CB5C-4581-A085-F7FE270E7176}" dt="2020-09-16T02:39:23.122" v="1302" actId="478"/>
          <ac:picMkLst>
            <pc:docMk/>
            <pc:sldMk cId="338593374" sldId="265"/>
            <ac:picMk id="40" creationId="{4E9A5E56-7B97-4D02-98C2-7A6F86AF7D64}"/>
          </ac:picMkLst>
        </pc:picChg>
        <pc:picChg chg="add del mod">
          <ac:chgData name="ng789456@outlook.kr" userId="9c933819ce774952" providerId="LiveId" clId="{44BD54D1-CB5C-4581-A085-F7FE270E7176}" dt="2020-09-16T02:39:23.122" v="1302" actId="478"/>
          <ac:picMkLst>
            <pc:docMk/>
            <pc:sldMk cId="338593374" sldId="265"/>
            <ac:picMk id="42" creationId="{6154D8D4-C352-4C7F-8ADC-BE43A953B085}"/>
          </ac:picMkLst>
        </pc:picChg>
        <pc:picChg chg="add del mod">
          <ac:chgData name="ng789456@outlook.kr" userId="9c933819ce774952" providerId="LiveId" clId="{44BD54D1-CB5C-4581-A085-F7FE270E7176}" dt="2020-09-16T02:14:31.755" v="962" actId="21"/>
          <ac:picMkLst>
            <pc:docMk/>
            <pc:sldMk cId="338593374" sldId="265"/>
            <ac:picMk id="44" creationId="{94F25DC5-7513-4297-8E62-866F1E5E4EA4}"/>
          </ac:picMkLst>
        </pc:picChg>
        <pc:picChg chg="add mod topLvl">
          <ac:chgData name="ng789456@outlook.kr" userId="9c933819ce774952" providerId="LiveId" clId="{44BD54D1-CB5C-4581-A085-F7FE270E7176}" dt="2020-09-17T01:53:27.364" v="8238" actId="164"/>
          <ac:picMkLst>
            <pc:docMk/>
            <pc:sldMk cId="338593374" sldId="265"/>
            <ac:picMk id="46" creationId="{FA468752-57C9-4B4A-8CC3-F65D07EC24B5}"/>
          </ac:picMkLst>
        </pc:picChg>
      </pc:sldChg>
      <pc:sldChg chg="addSp delSp modSp mod">
        <pc:chgData name="ng789456@outlook.kr" userId="9c933819ce774952" providerId="LiveId" clId="{44BD54D1-CB5C-4581-A085-F7FE270E7176}" dt="2020-09-17T01:55:39.373" v="8290" actId="478"/>
        <pc:sldMkLst>
          <pc:docMk/>
          <pc:sldMk cId="338593374" sldId="266"/>
        </pc:sldMkLst>
        <pc:spChg chg="add mod">
          <ac:chgData name="ng789456@outlook.kr" userId="9c933819ce774952" providerId="LiveId" clId="{44BD54D1-CB5C-4581-A085-F7FE270E7176}" dt="2020-09-17T01:55:03.552" v="8274" actId="164"/>
          <ac:spMkLst>
            <pc:docMk/>
            <pc:sldMk cId="338593374" sldId="266"/>
            <ac:spMk id="2" creationId="{E5D98E7B-A982-41A7-836A-7DC52A84D2CE}"/>
          </ac:spMkLst>
        </pc:spChg>
        <pc:spChg chg="del">
          <ac:chgData name="ng789456@outlook.kr" userId="9c933819ce774952" providerId="LiveId" clId="{44BD54D1-CB5C-4581-A085-F7FE270E7176}" dt="2020-09-16T02:16:54.969" v="986" actId="478"/>
          <ac:spMkLst>
            <pc:docMk/>
            <pc:sldMk cId="338593374" sldId="266"/>
            <ac:spMk id="8" creationId="{00000000-0000-0000-0000-000000000000}"/>
          </ac:spMkLst>
        </pc:spChg>
        <pc:spChg chg="del">
          <ac:chgData name="ng789456@outlook.kr" userId="9c933819ce774952" providerId="LiveId" clId="{44BD54D1-CB5C-4581-A085-F7FE270E7176}" dt="2020-09-16T02:34:07.341" v="1220" actId="478"/>
          <ac:spMkLst>
            <pc:docMk/>
            <pc:sldMk cId="338593374" sldId="266"/>
            <ac:spMk id="9" creationId="{00000000-0000-0000-0000-000000000000}"/>
          </ac:spMkLst>
        </pc:spChg>
        <pc:spChg chg="add mod">
          <ac:chgData name="ng789456@outlook.kr" userId="9c933819ce774952" providerId="LiveId" clId="{44BD54D1-CB5C-4581-A085-F7FE270E7176}" dt="2020-09-17T01:55:03.552" v="8274" actId="164"/>
          <ac:spMkLst>
            <pc:docMk/>
            <pc:sldMk cId="338593374" sldId="266"/>
            <ac:spMk id="12" creationId="{96227CBB-9AC6-4A88-BA2C-172EE0F02D4E}"/>
          </ac:spMkLst>
        </pc:spChg>
        <pc:spChg chg="add mod">
          <ac:chgData name="ng789456@outlook.kr" userId="9c933819ce774952" providerId="LiveId" clId="{44BD54D1-CB5C-4581-A085-F7FE270E7176}" dt="2020-09-17T01:55:03.552" v="8274" actId="164"/>
          <ac:spMkLst>
            <pc:docMk/>
            <pc:sldMk cId="338593374" sldId="266"/>
            <ac:spMk id="14" creationId="{37952673-21AB-44EF-BE46-BD5C46A13361}"/>
          </ac:spMkLst>
        </pc:spChg>
        <pc:spChg chg="add mod">
          <ac:chgData name="ng789456@outlook.kr" userId="9c933819ce774952" providerId="LiveId" clId="{44BD54D1-CB5C-4581-A085-F7FE270E7176}" dt="2020-09-17T01:55:03.552" v="8274" actId="164"/>
          <ac:spMkLst>
            <pc:docMk/>
            <pc:sldMk cId="338593374" sldId="266"/>
            <ac:spMk id="15" creationId="{697DC950-FB73-437C-BA4B-081FC9BB2239}"/>
          </ac:spMkLst>
        </pc:spChg>
        <pc:spChg chg="add mod">
          <ac:chgData name="ng789456@outlook.kr" userId="9c933819ce774952" providerId="LiveId" clId="{44BD54D1-CB5C-4581-A085-F7FE270E7176}" dt="2020-09-17T01:55:03.552" v="8274" actId="164"/>
          <ac:spMkLst>
            <pc:docMk/>
            <pc:sldMk cId="338593374" sldId="266"/>
            <ac:spMk id="16" creationId="{07A5193B-A13A-4D42-A788-653E93C5A190}"/>
          </ac:spMkLst>
        </pc:spChg>
        <pc:spChg chg="add mod">
          <ac:chgData name="ng789456@outlook.kr" userId="9c933819ce774952" providerId="LiveId" clId="{44BD54D1-CB5C-4581-A085-F7FE270E7176}" dt="2020-09-17T01:55:03.552" v="8274" actId="164"/>
          <ac:spMkLst>
            <pc:docMk/>
            <pc:sldMk cId="338593374" sldId="266"/>
            <ac:spMk id="17" creationId="{58718D60-B651-474C-9FD9-466802FA7838}"/>
          </ac:spMkLst>
        </pc:spChg>
        <pc:grpChg chg="add del mod">
          <ac:chgData name="ng789456@outlook.kr" userId="9c933819ce774952" providerId="LiveId" clId="{44BD54D1-CB5C-4581-A085-F7FE270E7176}" dt="2020-09-17T01:55:39.373" v="8290" actId="478"/>
          <ac:grpSpMkLst>
            <pc:docMk/>
            <pc:sldMk cId="338593374" sldId="266"/>
            <ac:grpSpMk id="8" creationId="{6DAE0A94-0DE1-4208-97A0-D8E9BF4B7FEA}"/>
          </ac:grpSpMkLst>
        </pc:grpChg>
        <pc:picChg chg="add del mod ord modCrop">
          <ac:chgData name="ng789456@outlook.kr" userId="9c933819ce774952" providerId="LiveId" clId="{44BD54D1-CB5C-4581-A085-F7FE270E7176}" dt="2020-09-16T02:38:08.113" v="1279" actId="478"/>
          <ac:picMkLst>
            <pc:docMk/>
            <pc:sldMk cId="338593374" sldId="266"/>
            <ac:picMk id="2" creationId="{173F519F-3B15-48B0-B566-8AAFC826086B}"/>
          </ac:picMkLst>
        </pc:picChg>
        <pc:picChg chg="add mod">
          <ac:chgData name="ng789456@outlook.kr" userId="9c933819ce774952" providerId="LiveId" clId="{44BD54D1-CB5C-4581-A085-F7FE270E7176}" dt="2020-09-17T01:55:03.552" v="8274" actId="164"/>
          <ac:picMkLst>
            <pc:docMk/>
            <pc:sldMk cId="338593374" sldId="266"/>
            <ac:picMk id="3" creationId="{E7DF45C0-5448-4F1F-80A4-50EDEC19C020}"/>
          </ac:picMkLst>
        </pc:picChg>
        <pc:picChg chg="add mod ord">
          <ac:chgData name="ng789456@outlook.kr" userId="9c933819ce774952" providerId="LiveId" clId="{44BD54D1-CB5C-4581-A085-F7FE270E7176}" dt="2020-09-17T01:55:03.552" v="8274" actId="164"/>
          <ac:picMkLst>
            <pc:docMk/>
            <pc:sldMk cId="338593374" sldId="266"/>
            <ac:picMk id="6" creationId="{CC0B5964-7112-401D-B068-26213C599DE4}"/>
          </ac:picMkLst>
        </pc:picChg>
        <pc:picChg chg="add mod ord">
          <ac:chgData name="ng789456@outlook.kr" userId="9c933819ce774952" providerId="LiveId" clId="{44BD54D1-CB5C-4581-A085-F7FE270E7176}" dt="2020-09-17T01:55:35.964" v="8289" actId="167"/>
          <ac:picMkLst>
            <pc:docMk/>
            <pc:sldMk cId="338593374" sldId="266"/>
            <ac:picMk id="10" creationId="{A909B70E-A5E3-4345-9A37-6C7593D96638}"/>
          </ac:picMkLst>
        </pc:picChg>
        <pc:picChg chg="add del">
          <ac:chgData name="ng789456@outlook.kr" userId="9c933819ce774952" providerId="LiveId" clId="{44BD54D1-CB5C-4581-A085-F7FE270E7176}" dt="2020-09-16T02:18:32.825" v="1008" actId="22"/>
          <ac:picMkLst>
            <pc:docMk/>
            <pc:sldMk cId="338593374" sldId="266"/>
            <ac:picMk id="11" creationId="{0314515B-AE66-49F6-BDBD-DD0F254E81F7}"/>
          </ac:picMkLst>
        </pc:picChg>
        <pc:picChg chg="add mod ord modCrop">
          <ac:chgData name="ng789456@outlook.kr" userId="9c933819ce774952" providerId="LiveId" clId="{44BD54D1-CB5C-4581-A085-F7FE270E7176}" dt="2020-09-16T02:38:06.677" v="1278" actId="167"/>
          <ac:picMkLst>
            <pc:docMk/>
            <pc:sldMk cId="338593374" sldId="266"/>
            <ac:picMk id="13" creationId="{655BEAC7-A979-4A74-ADE7-E2BA76BF5776}"/>
          </ac:picMkLst>
        </pc:picChg>
      </pc:sldChg>
      <pc:sldChg chg="addSp delSp modSp mod">
        <pc:chgData name="ng789456@outlook.kr" userId="9c933819ce774952" providerId="LiveId" clId="{44BD54D1-CB5C-4581-A085-F7FE270E7176}" dt="2020-09-15T07:52:36.210" v="310" actId="1076"/>
        <pc:sldMkLst>
          <pc:docMk/>
          <pc:sldMk cId="338593374" sldId="267"/>
        </pc:sldMkLst>
        <pc:spChg chg="del">
          <ac:chgData name="ng789456@outlook.kr" userId="9c933819ce774952" providerId="LiveId" clId="{44BD54D1-CB5C-4581-A085-F7FE270E7176}" dt="2020-09-15T07:47:16.958" v="239" actId="478"/>
          <ac:spMkLst>
            <pc:docMk/>
            <pc:sldMk cId="338593374" sldId="267"/>
            <ac:spMk id="11" creationId="{00000000-0000-0000-0000-000000000000}"/>
          </ac:spMkLst>
        </pc:spChg>
        <pc:spChg chg="del">
          <ac:chgData name="ng789456@outlook.kr" userId="9c933819ce774952" providerId="LiveId" clId="{44BD54D1-CB5C-4581-A085-F7FE270E7176}" dt="2020-09-15T07:47:16.309" v="238" actId="478"/>
          <ac:spMkLst>
            <pc:docMk/>
            <pc:sldMk cId="338593374" sldId="267"/>
            <ac:spMk id="12" creationId="{00000000-0000-0000-0000-000000000000}"/>
          </ac:spMkLst>
        </pc:spChg>
        <pc:spChg chg="del">
          <ac:chgData name="ng789456@outlook.kr" userId="9c933819ce774952" providerId="LiveId" clId="{44BD54D1-CB5C-4581-A085-F7FE270E7176}" dt="2020-09-15T07:47:13.812" v="235" actId="478"/>
          <ac:spMkLst>
            <pc:docMk/>
            <pc:sldMk cId="338593374" sldId="267"/>
            <ac:spMk id="17" creationId="{00000000-0000-0000-0000-000000000000}"/>
          </ac:spMkLst>
        </pc:spChg>
        <pc:spChg chg="del">
          <ac:chgData name="ng789456@outlook.kr" userId="9c933819ce774952" providerId="LiveId" clId="{44BD54D1-CB5C-4581-A085-F7FE270E7176}" dt="2020-09-15T07:47:15.429" v="237" actId="478"/>
          <ac:spMkLst>
            <pc:docMk/>
            <pc:sldMk cId="338593374" sldId="267"/>
            <ac:spMk id="18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5T07:48:48.266" v="269" actId="1076"/>
          <ac:spMkLst>
            <pc:docMk/>
            <pc:sldMk cId="338593374" sldId="267"/>
            <ac:spMk id="19" creationId="{9C006FA2-5A5E-4E43-9307-B266158068B7}"/>
          </ac:spMkLst>
        </pc:spChg>
        <pc:picChg chg="add mod">
          <ac:chgData name="ng789456@outlook.kr" userId="9c933819ce774952" providerId="LiveId" clId="{44BD54D1-CB5C-4581-A085-F7FE270E7176}" dt="2020-09-15T07:52:36.210" v="310" actId="1076"/>
          <ac:picMkLst>
            <pc:docMk/>
            <pc:sldMk cId="338593374" sldId="267"/>
            <ac:picMk id="3" creationId="{D9193A05-2FDE-40E1-9519-1FC966B944E3}"/>
          </ac:picMkLst>
        </pc:picChg>
        <pc:picChg chg="add del mod">
          <ac:chgData name="ng789456@outlook.kr" userId="9c933819ce774952" providerId="LiveId" clId="{44BD54D1-CB5C-4581-A085-F7FE270E7176}" dt="2020-09-15T07:47:09.306" v="233" actId="478"/>
          <ac:picMkLst>
            <pc:docMk/>
            <pc:sldMk cId="338593374" sldId="267"/>
            <ac:picMk id="7" creationId="{D0EA2F7D-A26F-483F-B977-E5646DE2A0A1}"/>
          </ac:picMkLst>
        </pc:picChg>
        <pc:picChg chg="add del mod ord">
          <ac:chgData name="ng789456@outlook.kr" userId="9c933819ce774952" providerId="LiveId" clId="{44BD54D1-CB5C-4581-A085-F7FE270E7176}" dt="2020-09-15T07:52:34.682" v="309" actId="1076"/>
          <ac:picMkLst>
            <pc:docMk/>
            <pc:sldMk cId="338593374" sldId="267"/>
            <ac:picMk id="9" creationId="{425284C2-8CA7-4D16-B963-39E716E26AA4}"/>
          </ac:picMkLst>
        </pc:picChg>
        <pc:picChg chg="add del mod">
          <ac:chgData name="ng789456@outlook.kr" userId="9c933819ce774952" providerId="LiveId" clId="{44BD54D1-CB5C-4581-A085-F7FE270E7176}" dt="2020-09-15T07:41:03.489" v="216" actId="478"/>
          <ac:picMkLst>
            <pc:docMk/>
            <pc:sldMk cId="338593374" sldId="267"/>
            <ac:picMk id="13" creationId="{08E1EA28-D626-4100-BF24-3987FE78E37C}"/>
          </ac:picMkLst>
        </pc:picChg>
        <pc:picChg chg="add del mod">
          <ac:chgData name="ng789456@outlook.kr" userId="9c933819ce774952" providerId="LiveId" clId="{44BD54D1-CB5C-4581-A085-F7FE270E7176}" dt="2020-09-15T07:41:02.994" v="215" actId="478"/>
          <ac:picMkLst>
            <pc:docMk/>
            <pc:sldMk cId="338593374" sldId="267"/>
            <ac:picMk id="15" creationId="{EC94230F-9A06-4845-ACC0-7B2E54D5CB9A}"/>
          </ac:picMkLst>
        </pc:picChg>
        <pc:picChg chg="add del mod">
          <ac:chgData name="ng789456@outlook.kr" userId="9c933819ce774952" providerId="LiveId" clId="{44BD54D1-CB5C-4581-A085-F7FE270E7176}" dt="2020-09-15T07:41:02.539" v="214" actId="478"/>
          <ac:picMkLst>
            <pc:docMk/>
            <pc:sldMk cId="338593374" sldId="267"/>
            <ac:picMk id="20" creationId="{38D64CF7-BE44-458B-8D3D-35615A2D5882}"/>
          </ac:picMkLst>
        </pc:picChg>
        <pc:picChg chg="add del mod">
          <ac:chgData name="ng789456@outlook.kr" userId="9c933819ce774952" providerId="LiveId" clId="{44BD54D1-CB5C-4581-A085-F7FE270E7176}" dt="2020-09-15T07:41:01.699" v="213" actId="478"/>
          <ac:picMkLst>
            <pc:docMk/>
            <pc:sldMk cId="338593374" sldId="267"/>
            <ac:picMk id="22" creationId="{09E0C8FD-5B88-43AD-BC2E-9CCFC1688450}"/>
          </ac:picMkLst>
        </pc:picChg>
        <pc:picChg chg="add mod">
          <ac:chgData name="ng789456@outlook.kr" userId="9c933819ce774952" providerId="LiveId" clId="{44BD54D1-CB5C-4581-A085-F7FE270E7176}" dt="2020-09-15T07:52:34.682" v="309" actId="1076"/>
          <ac:picMkLst>
            <pc:docMk/>
            <pc:sldMk cId="338593374" sldId="267"/>
            <ac:picMk id="24" creationId="{780CAD94-383F-438F-9022-BC5B7F3B39FB}"/>
          </ac:picMkLst>
        </pc:picChg>
        <pc:picChg chg="add mod">
          <ac:chgData name="ng789456@outlook.kr" userId="9c933819ce774952" providerId="LiveId" clId="{44BD54D1-CB5C-4581-A085-F7FE270E7176}" dt="2020-09-15T07:52:36.210" v="310" actId="1076"/>
          <ac:picMkLst>
            <pc:docMk/>
            <pc:sldMk cId="338593374" sldId="267"/>
            <ac:picMk id="26" creationId="{60BD9729-87AA-4A21-B6D4-CA077E644FC3}"/>
          </ac:picMkLst>
        </pc:picChg>
        <pc:picChg chg="add del mod">
          <ac:chgData name="ng789456@outlook.kr" userId="9c933819ce774952" providerId="LiveId" clId="{44BD54D1-CB5C-4581-A085-F7FE270E7176}" dt="2020-09-15T07:40:52.748" v="208" actId="478"/>
          <ac:picMkLst>
            <pc:docMk/>
            <pc:sldMk cId="338593374" sldId="267"/>
            <ac:picMk id="28" creationId="{053BC97D-8174-4594-83C4-D6D9CF048390}"/>
          </ac:picMkLst>
        </pc:picChg>
        <pc:picChg chg="add del mod">
          <ac:chgData name="ng789456@outlook.kr" userId="9c933819ce774952" providerId="LiveId" clId="{44BD54D1-CB5C-4581-A085-F7FE270E7176}" dt="2020-09-15T07:40:52.748" v="208" actId="478"/>
          <ac:picMkLst>
            <pc:docMk/>
            <pc:sldMk cId="338593374" sldId="267"/>
            <ac:picMk id="30" creationId="{6E06C64E-F332-4836-8378-9C1FD3DC9FEA}"/>
          </ac:picMkLst>
        </pc:picChg>
        <pc:picChg chg="add del mod">
          <ac:chgData name="ng789456@outlook.kr" userId="9c933819ce774952" providerId="LiveId" clId="{44BD54D1-CB5C-4581-A085-F7FE270E7176}" dt="2020-09-15T07:40:52.748" v="208" actId="478"/>
          <ac:picMkLst>
            <pc:docMk/>
            <pc:sldMk cId="338593374" sldId="267"/>
            <ac:picMk id="32" creationId="{26232D4C-4913-42D5-B17F-8F7E52B04D29}"/>
          </ac:picMkLst>
        </pc:picChg>
        <pc:picChg chg="add del mod">
          <ac:chgData name="ng789456@outlook.kr" userId="9c933819ce774952" providerId="LiveId" clId="{44BD54D1-CB5C-4581-A085-F7FE270E7176}" dt="2020-09-15T07:40:52.748" v="208" actId="478"/>
          <ac:picMkLst>
            <pc:docMk/>
            <pc:sldMk cId="338593374" sldId="267"/>
            <ac:picMk id="34" creationId="{B1BC453F-EF47-4FE6-B5D9-3C5D702452CD}"/>
          </ac:picMkLst>
        </pc:picChg>
        <pc:picChg chg="add del mod">
          <ac:chgData name="ng789456@outlook.kr" userId="9c933819ce774952" providerId="LiveId" clId="{44BD54D1-CB5C-4581-A085-F7FE270E7176}" dt="2020-09-15T07:46:59.858" v="229" actId="478"/>
          <ac:picMkLst>
            <pc:docMk/>
            <pc:sldMk cId="338593374" sldId="267"/>
            <ac:picMk id="36" creationId="{C97281E7-F31A-426F-912F-40490A540BA4}"/>
          </ac:picMkLst>
        </pc:picChg>
        <pc:picChg chg="add del mod">
          <ac:chgData name="ng789456@outlook.kr" userId="9c933819ce774952" providerId="LiveId" clId="{44BD54D1-CB5C-4581-A085-F7FE270E7176}" dt="2020-09-15T07:39:59.569" v="194" actId="478"/>
          <ac:picMkLst>
            <pc:docMk/>
            <pc:sldMk cId="338593374" sldId="267"/>
            <ac:picMk id="38" creationId="{4839F6A2-1798-4347-B6A6-FBEF7CCE5FAE}"/>
          </ac:picMkLst>
        </pc:picChg>
        <pc:picChg chg="add mod modCrop">
          <ac:chgData name="ng789456@outlook.kr" userId="9c933819ce774952" providerId="LiveId" clId="{44BD54D1-CB5C-4581-A085-F7FE270E7176}" dt="2020-09-15T07:52:34.682" v="309" actId="1076"/>
          <ac:picMkLst>
            <pc:docMk/>
            <pc:sldMk cId="338593374" sldId="267"/>
            <ac:picMk id="40" creationId="{DF8EBA24-5AB9-4016-98A2-DF426968BB53}"/>
          </ac:picMkLst>
        </pc:picChg>
        <pc:picChg chg="add del mod">
          <ac:chgData name="ng789456@outlook.kr" userId="9c933819ce774952" providerId="LiveId" clId="{44BD54D1-CB5C-4581-A085-F7FE270E7176}" dt="2020-09-15T07:47:12.298" v="234" actId="478"/>
          <ac:picMkLst>
            <pc:docMk/>
            <pc:sldMk cId="338593374" sldId="267"/>
            <ac:picMk id="42" creationId="{574F29F2-3BBE-47B7-893F-2BE60E4AC62D}"/>
          </ac:picMkLst>
        </pc:picChg>
      </pc:sldChg>
      <pc:sldChg chg="addSp delSp modSp del mod">
        <pc:chgData name="ng789456@outlook.kr" userId="9c933819ce774952" providerId="LiveId" clId="{44BD54D1-CB5C-4581-A085-F7FE270E7176}" dt="2020-09-17T00:37:55.068" v="3272" actId="47"/>
        <pc:sldMkLst>
          <pc:docMk/>
          <pc:sldMk cId="3615959483" sldId="268"/>
        </pc:sldMkLst>
        <pc:spChg chg="mod">
          <ac:chgData name="ng789456@outlook.kr" userId="9c933819ce774952" providerId="LiveId" clId="{44BD54D1-CB5C-4581-A085-F7FE270E7176}" dt="2020-09-17T00:36:34.795" v="3221"/>
          <ac:spMkLst>
            <pc:docMk/>
            <pc:sldMk cId="3615959483" sldId="268"/>
            <ac:spMk id="28" creationId="{00000000-0000-0000-0000-000000000000}"/>
          </ac:spMkLst>
        </pc:spChg>
        <pc:grpChg chg="add del">
          <ac:chgData name="ng789456@outlook.kr" userId="9c933819ce774952" providerId="LiveId" clId="{44BD54D1-CB5C-4581-A085-F7FE270E7176}" dt="2020-09-16T06:26:05.012" v="2974" actId="478"/>
          <ac:grpSpMkLst>
            <pc:docMk/>
            <pc:sldMk cId="3615959483" sldId="268"/>
            <ac:grpSpMk id="5" creationId="{00000000-0000-0000-0000-000000000000}"/>
          </ac:grpSpMkLst>
        </pc:grpChg>
        <pc:picChg chg="add del">
          <ac:chgData name="ng789456@outlook.kr" userId="9c933819ce774952" providerId="LiveId" clId="{44BD54D1-CB5C-4581-A085-F7FE270E7176}" dt="2020-09-16T08:18:46.259" v="3061" actId="21"/>
          <ac:picMkLst>
            <pc:docMk/>
            <pc:sldMk cId="3615959483" sldId="268"/>
            <ac:picMk id="6" creationId="{A7E85A4D-4590-459C-809C-51CC4056AD57}"/>
          </ac:picMkLst>
        </pc:picChg>
        <pc:picChg chg="add del mod modCrop">
          <ac:chgData name="ng789456@outlook.kr" userId="9c933819ce774952" providerId="LiveId" clId="{44BD54D1-CB5C-4581-A085-F7FE270E7176}" dt="2020-09-16T08:45:12.707" v="3139" actId="478"/>
          <ac:picMkLst>
            <pc:docMk/>
            <pc:sldMk cId="3615959483" sldId="268"/>
            <ac:picMk id="8" creationId="{9C146E9C-AF6C-4D47-9197-42E08A5A365B}"/>
          </ac:picMkLst>
        </pc:picChg>
        <pc:picChg chg="add del mod modCrop">
          <ac:chgData name="ng789456@outlook.kr" userId="9c933819ce774952" providerId="LiveId" clId="{44BD54D1-CB5C-4581-A085-F7FE270E7176}" dt="2020-09-17T00:25:41.719" v="3192" actId="14100"/>
          <ac:picMkLst>
            <pc:docMk/>
            <pc:sldMk cId="3615959483" sldId="268"/>
            <ac:picMk id="9" creationId="{68A85824-F9CB-4A0D-8F59-244B9D99B069}"/>
          </ac:picMkLst>
        </pc:picChg>
        <pc:picChg chg="add del">
          <ac:chgData name="ng789456@outlook.kr" userId="9c933819ce774952" providerId="LiveId" clId="{44BD54D1-CB5C-4581-A085-F7FE270E7176}" dt="2020-09-16T08:51:30.724" v="3164"/>
          <ac:picMkLst>
            <pc:docMk/>
            <pc:sldMk cId="3615959483" sldId="268"/>
            <ac:picMk id="10" creationId="{83F269B9-8050-41A2-8FC1-07BE6A3B8DA1}"/>
          </ac:picMkLst>
        </pc:picChg>
        <pc:picChg chg="add del">
          <ac:chgData name="ng789456@outlook.kr" userId="9c933819ce774952" providerId="LiveId" clId="{44BD54D1-CB5C-4581-A085-F7FE270E7176}" dt="2020-09-16T08:51:16.150" v="3158"/>
          <ac:picMkLst>
            <pc:docMk/>
            <pc:sldMk cId="3615959483" sldId="268"/>
            <ac:picMk id="11" creationId="{215495C2-24CA-4A3D-B7A2-054280CEB202}"/>
          </ac:picMkLst>
        </pc:picChg>
      </pc:sldChg>
      <pc:sldChg chg="addSp modSp del mod">
        <pc:chgData name="ng789456@outlook.kr" userId="9c933819ce774952" providerId="LiveId" clId="{44BD54D1-CB5C-4581-A085-F7FE270E7176}" dt="2020-09-17T00:38:40.515" v="3291" actId="47"/>
        <pc:sldMkLst>
          <pc:docMk/>
          <pc:sldMk cId="3615959483" sldId="269"/>
        </pc:sldMkLst>
        <pc:spChg chg="mod">
          <ac:chgData name="ng789456@outlook.kr" userId="9c933819ce774952" providerId="LiveId" clId="{44BD54D1-CB5C-4581-A085-F7FE270E7176}" dt="2020-09-17T00:36:48.795" v="3236" actId="20577"/>
          <ac:spMkLst>
            <pc:docMk/>
            <pc:sldMk cId="3615959483" sldId="269"/>
            <ac:spMk id="28" creationId="{00000000-0000-0000-0000-000000000000}"/>
          </ac:spMkLst>
        </pc:spChg>
        <pc:picChg chg="add mod modCrop">
          <ac:chgData name="ng789456@outlook.kr" userId="9c933819ce774952" providerId="LiveId" clId="{44BD54D1-CB5C-4581-A085-F7FE270E7176}" dt="2020-09-17T00:37:10.195" v="3255" actId="732"/>
          <ac:picMkLst>
            <pc:docMk/>
            <pc:sldMk cId="3615959483" sldId="269"/>
            <ac:picMk id="6" creationId="{D7AE359E-5DD5-4B14-A0A9-EEDB7E050AD2}"/>
          </ac:picMkLst>
        </pc:picChg>
      </pc:sldChg>
      <pc:sldChg chg="addSp modSp del mod">
        <pc:chgData name="ng789456@outlook.kr" userId="9c933819ce774952" providerId="LiveId" clId="{44BD54D1-CB5C-4581-A085-F7FE270E7176}" dt="2020-09-17T00:38:40.515" v="3291" actId="47"/>
        <pc:sldMkLst>
          <pc:docMk/>
          <pc:sldMk cId="3615959483" sldId="270"/>
        </pc:sldMkLst>
        <pc:spChg chg="mod">
          <ac:chgData name="ng789456@outlook.kr" userId="9c933819ce774952" providerId="LiveId" clId="{44BD54D1-CB5C-4581-A085-F7FE270E7176}" dt="2020-09-17T00:36:55.521" v="3249"/>
          <ac:spMkLst>
            <pc:docMk/>
            <pc:sldMk cId="3615959483" sldId="270"/>
            <ac:spMk id="28" creationId="{00000000-0000-0000-0000-000000000000}"/>
          </ac:spMkLst>
        </pc:spChg>
        <pc:picChg chg="add mod modCrop">
          <ac:chgData name="ng789456@outlook.kr" userId="9c933819ce774952" providerId="LiveId" clId="{44BD54D1-CB5C-4581-A085-F7FE270E7176}" dt="2020-09-17T00:37:01.937" v="3253" actId="1076"/>
          <ac:picMkLst>
            <pc:docMk/>
            <pc:sldMk cId="3615959483" sldId="270"/>
            <ac:picMk id="6" creationId="{CE662B65-EE19-4F51-8A2D-B04DE55A5F9E}"/>
          </ac:picMkLst>
        </pc:picChg>
      </pc:sldChg>
      <pc:sldChg chg="addSp delSp modSp mod">
        <pc:chgData name="ng789456@outlook.kr" userId="9c933819ce774952" providerId="LiveId" clId="{44BD54D1-CB5C-4581-A085-F7FE270E7176}" dt="2020-09-17T01:57:55.644" v="8325" actId="166"/>
        <pc:sldMkLst>
          <pc:docMk/>
          <pc:sldMk cId="3726827217" sldId="271"/>
        </pc:sldMkLst>
        <pc:spChg chg="add mod">
          <ac:chgData name="ng789456@outlook.kr" userId="9c933819ce774952" providerId="LiveId" clId="{44BD54D1-CB5C-4581-A085-F7FE270E7176}" dt="2020-09-17T01:57:19.416" v="8315" actId="164"/>
          <ac:spMkLst>
            <pc:docMk/>
            <pc:sldMk cId="3726827217" sldId="271"/>
            <ac:spMk id="3" creationId="{AC5DAA56-3650-4D16-896C-CEE027F93F9A}"/>
          </ac:spMkLst>
        </pc:spChg>
        <pc:spChg chg="add mod ord">
          <ac:chgData name="ng789456@outlook.kr" userId="9c933819ce774952" providerId="LiveId" clId="{44BD54D1-CB5C-4581-A085-F7FE270E7176}" dt="2020-09-16T02:54:57.336" v="1526" actId="167"/>
          <ac:spMkLst>
            <pc:docMk/>
            <pc:sldMk cId="3726827217" sldId="271"/>
            <ac:spMk id="13" creationId="{4546B32D-67B4-408E-AB70-AB894E46445F}"/>
          </ac:spMkLst>
        </pc:spChg>
        <pc:spChg chg="add mod ord">
          <ac:chgData name="ng789456@outlook.kr" userId="9c933819ce774952" providerId="LiveId" clId="{44BD54D1-CB5C-4581-A085-F7FE270E7176}" dt="2020-09-16T02:55:50.835" v="1537" actId="1038"/>
          <ac:spMkLst>
            <pc:docMk/>
            <pc:sldMk cId="3726827217" sldId="271"/>
            <ac:spMk id="14" creationId="{050E5E6F-67D1-4449-B0D3-D7892883E025}"/>
          </ac:spMkLst>
        </pc:spChg>
        <pc:spChg chg="mod">
          <ac:chgData name="ng789456@outlook.kr" userId="9c933819ce774952" providerId="LiveId" clId="{44BD54D1-CB5C-4581-A085-F7FE270E7176}" dt="2020-09-16T02:46:13.678" v="1383" actId="164"/>
          <ac:spMkLst>
            <pc:docMk/>
            <pc:sldMk cId="3726827217" sldId="271"/>
            <ac:spMk id="18" creationId="{00000000-0000-0000-0000-000000000000}"/>
          </ac:spMkLst>
        </pc:spChg>
        <pc:spChg chg="mod topLvl">
          <ac:chgData name="ng789456@outlook.kr" userId="9c933819ce774952" providerId="LiveId" clId="{44BD54D1-CB5C-4581-A085-F7FE270E7176}" dt="2020-09-16T02:55:38.144" v="1533" actId="207"/>
          <ac:spMkLst>
            <pc:docMk/>
            <pc:sldMk cId="3726827217" sldId="271"/>
            <ac:spMk id="19" creationId="{00000000-0000-0000-0000-000000000000}"/>
          </ac:spMkLst>
        </pc:spChg>
        <pc:spChg chg="mod topLvl">
          <ac:chgData name="ng789456@outlook.kr" userId="9c933819ce774952" providerId="LiveId" clId="{44BD54D1-CB5C-4581-A085-F7FE270E7176}" dt="2020-09-16T02:55:38.144" v="1533" actId="207"/>
          <ac:spMkLst>
            <pc:docMk/>
            <pc:sldMk cId="3726827217" sldId="271"/>
            <ac:spMk id="20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6T02:46:13.678" v="1383" actId="164"/>
          <ac:spMkLst>
            <pc:docMk/>
            <pc:sldMk cId="3726827217" sldId="271"/>
            <ac:spMk id="22" creationId="{00000000-0000-0000-0000-000000000000}"/>
          </ac:spMkLst>
        </pc:spChg>
        <pc:spChg chg="del">
          <ac:chgData name="ng789456@outlook.kr" userId="9c933819ce774952" providerId="LiveId" clId="{44BD54D1-CB5C-4581-A085-F7FE270E7176}" dt="2020-09-16T02:43:44.850" v="1341" actId="478"/>
          <ac:spMkLst>
            <pc:docMk/>
            <pc:sldMk cId="3726827217" sldId="271"/>
            <ac:spMk id="25" creationId="{00000000-0000-0000-0000-000000000000}"/>
          </ac:spMkLst>
        </pc:spChg>
        <pc:spChg chg="mod topLvl">
          <ac:chgData name="ng789456@outlook.kr" userId="9c933819ce774952" providerId="LiveId" clId="{44BD54D1-CB5C-4581-A085-F7FE270E7176}" dt="2020-09-16T02:55:38.144" v="1533" actId="207"/>
          <ac:spMkLst>
            <pc:docMk/>
            <pc:sldMk cId="3726827217" sldId="271"/>
            <ac:spMk id="26" creationId="{00000000-0000-0000-0000-000000000000}"/>
          </ac:spMkLst>
        </pc:spChg>
        <pc:spChg chg="add mod">
          <ac:chgData name="ng789456@outlook.kr" userId="9c933819ce774952" providerId="LiveId" clId="{44BD54D1-CB5C-4581-A085-F7FE270E7176}" dt="2020-09-17T01:57:19.416" v="8315" actId="164"/>
          <ac:spMkLst>
            <pc:docMk/>
            <pc:sldMk cId="3726827217" sldId="271"/>
            <ac:spMk id="29" creationId="{98A25B4F-FF1E-45FD-8033-C7AC6B0F54F7}"/>
          </ac:spMkLst>
        </pc:spChg>
        <pc:spChg chg="add mod">
          <ac:chgData name="ng789456@outlook.kr" userId="9c933819ce774952" providerId="LiveId" clId="{44BD54D1-CB5C-4581-A085-F7FE270E7176}" dt="2020-09-17T01:57:19.416" v="8315" actId="164"/>
          <ac:spMkLst>
            <pc:docMk/>
            <pc:sldMk cId="3726827217" sldId="271"/>
            <ac:spMk id="30" creationId="{74398D55-2D29-43C2-BDF3-1A422080B603}"/>
          </ac:spMkLst>
        </pc:spChg>
        <pc:spChg chg="add mod">
          <ac:chgData name="ng789456@outlook.kr" userId="9c933819ce774952" providerId="LiveId" clId="{44BD54D1-CB5C-4581-A085-F7FE270E7176}" dt="2020-09-17T01:57:19.416" v="8315" actId="164"/>
          <ac:spMkLst>
            <pc:docMk/>
            <pc:sldMk cId="3726827217" sldId="271"/>
            <ac:spMk id="31" creationId="{46DAC4B3-C60D-44D0-9DE3-501B33B79AC2}"/>
          </ac:spMkLst>
        </pc:spChg>
        <pc:spChg chg="add mod">
          <ac:chgData name="ng789456@outlook.kr" userId="9c933819ce774952" providerId="LiveId" clId="{44BD54D1-CB5C-4581-A085-F7FE270E7176}" dt="2020-09-17T01:57:19.416" v="8315" actId="164"/>
          <ac:spMkLst>
            <pc:docMk/>
            <pc:sldMk cId="3726827217" sldId="271"/>
            <ac:spMk id="32" creationId="{54EDBCA6-6279-4521-82E9-0A2491B5F2B4}"/>
          </ac:spMkLst>
        </pc:spChg>
        <pc:spChg chg="mod">
          <ac:chgData name="ng789456@outlook.kr" userId="9c933819ce774952" providerId="LiveId" clId="{44BD54D1-CB5C-4581-A085-F7FE270E7176}" dt="2020-09-16T02:46:36.714" v="1391" actId="1037"/>
          <ac:spMkLst>
            <pc:docMk/>
            <pc:sldMk cId="3726827217" sldId="271"/>
            <ac:spMk id="39" creationId="{00000000-0000-0000-0000-000000000000}"/>
          </ac:spMkLst>
        </pc:spChg>
        <pc:spChg chg="del">
          <ac:chgData name="ng789456@outlook.kr" userId="9c933819ce774952" providerId="LiveId" clId="{44BD54D1-CB5C-4581-A085-F7FE270E7176}" dt="2020-09-16T02:45:18.865" v="1374" actId="478"/>
          <ac:spMkLst>
            <pc:docMk/>
            <pc:sldMk cId="3726827217" sldId="271"/>
            <ac:spMk id="40" creationId="{00000000-0000-0000-0000-000000000000}"/>
          </ac:spMkLst>
        </pc:spChg>
        <pc:spChg chg="del mod topLvl">
          <ac:chgData name="ng789456@outlook.kr" userId="9c933819ce774952" providerId="LiveId" clId="{44BD54D1-CB5C-4581-A085-F7FE270E7176}" dt="2020-09-16T02:55:10.523" v="1528" actId="478"/>
          <ac:spMkLst>
            <pc:docMk/>
            <pc:sldMk cId="3726827217" sldId="271"/>
            <ac:spMk id="41" creationId="{00000000-0000-0000-0000-000000000000}"/>
          </ac:spMkLst>
        </pc:spChg>
        <pc:spChg chg="del mod topLvl">
          <ac:chgData name="ng789456@outlook.kr" userId="9c933819ce774952" providerId="LiveId" clId="{44BD54D1-CB5C-4581-A085-F7FE270E7176}" dt="2020-09-16T02:55:24.552" v="1532" actId="478"/>
          <ac:spMkLst>
            <pc:docMk/>
            <pc:sldMk cId="3726827217" sldId="271"/>
            <ac:spMk id="42" creationId="{00000000-0000-0000-0000-000000000000}"/>
          </ac:spMkLst>
        </pc:spChg>
        <pc:spChg chg="del">
          <ac:chgData name="ng789456@outlook.kr" userId="9c933819ce774952" providerId="LiveId" clId="{44BD54D1-CB5C-4581-A085-F7FE270E7176}" dt="2020-09-16T02:45:13.913" v="1372" actId="478"/>
          <ac:spMkLst>
            <pc:docMk/>
            <pc:sldMk cId="3726827217" sldId="271"/>
            <ac:spMk id="43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6T02:46:13.678" v="1383" actId="164"/>
          <ac:spMkLst>
            <pc:docMk/>
            <pc:sldMk cId="3726827217" sldId="271"/>
            <ac:spMk id="44" creationId="{00000000-0000-0000-0000-000000000000}"/>
          </ac:spMkLst>
        </pc:spChg>
        <pc:spChg chg="del">
          <ac:chgData name="ng789456@outlook.kr" userId="9c933819ce774952" providerId="LiveId" clId="{44BD54D1-CB5C-4581-A085-F7FE270E7176}" dt="2020-09-16T02:45:13.913" v="1372" actId="478"/>
          <ac:spMkLst>
            <pc:docMk/>
            <pc:sldMk cId="3726827217" sldId="271"/>
            <ac:spMk id="45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6T02:45:54.183" v="1379" actId="164"/>
          <ac:spMkLst>
            <pc:docMk/>
            <pc:sldMk cId="3726827217" sldId="271"/>
            <ac:spMk id="46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6T02:51:04.212" v="1497" actId="121"/>
          <ac:spMkLst>
            <pc:docMk/>
            <pc:sldMk cId="3726827217" sldId="271"/>
            <ac:spMk id="47" creationId="{00000000-0000-0000-0000-000000000000}"/>
          </ac:spMkLst>
        </pc:spChg>
        <pc:spChg chg="mod topLvl">
          <ac:chgData name="ng789456@outlook.kr" userId="9c933819ce774952" providerId="LiveId" clId="{44BD54D1-CB5C-4581-A085-F7FE270E7176}" dt="2020-09-16T02:55:38.144" v="1533" actId="207"/>
          <ac:spMkLst>
            <pc:docMk/>
            <pc:sldMk cId="3726827217" sldId="271"/>
            <ac:spMk id="51" creationId="{00000000-0000-0000-0000-000000000000}"/>
          </ac:spMkLst>
        </pc:spChg>
        <pc:grpChg chg="add mod">
          <ac:chgData name="ng789456@outlook.kr" userId="9c933819ce774952" providerId="LiveId" clId="{44BD54D1-CB5C-4581-A085-F7FE270E7176}" dt="2020-09-16T02:46:06.873" v="1381" actId="164"/>
          <ac:grpSpMkLst>
            <pc:docMk/>
            <pc:sldMk cId="3726827217" sldId="271"/>
            <ac:grpSpMk id="8" creationId="{4A2632B8-A301-4B69-8AFC-42CB7EDEE8AE}"/>
          </ac:grpSpMkLst>
        </pc:grpChg>
        <pc:grpChg chg="add del mod">
          <ac:chgData name="ng789456@outlook.kr" userId="9c933819ce774952" providerId="LiveId" clId="{44BD54D1-CB5C-4581-A085-F7FE270E7176}" dt="2020-09-17T01:57:46.295" v="8322" actId="478"/>
          <ac:grpSpMkLst>
            <pc:docMk/>
            <pc:sldMk cId="3726827217" sldId="271"/>
            <ac:grpSpMk id="9" creationId="{BC4FCD01-9C31-4583-BE82-20B73DFB10A8}"/>
          </ac:grpSpMkLst>
        </pc:grpChg>
        <pc:grpChg chg="add del mod ord">
          <ac:chgData name="ng789456@outlook.kr" userId="9c933819ce774952" providerId="LiveId" clId="{44BD54D1-CB5C-4581-A085-F7FE270E7176}" dt="2020-09-16T02:55:07.288" v="1527" actId="165"/>
          <ac:grpSpMkLst>
            <pc:docMk/>
            <pc:sldMk cId="3726827217" sldId="271"/>
            <ac:grpSpMk id="9" creationId="{E085C203-3CA1-4D0C-AFB2-12573D946CBF}"/>
          </ac:grpSpMkLst>
        </pc:grpChg>
        <pc:grpChg chg="add mod ord">
          <ac:chgData name="ng789456@outlook.kr" userId="9c933819ce774952" providerId="LiveId" clId="{44BD54D1-CB5C-4581-A085-F7FE270E7176}" dt="2020-09-16T02:48:56.314" v="1441" actId="167"/>
          <ac:grpSpMkLst>
            <pc:docMk/>
            <pc:sldMk cId="3726827217" sldId="271"/>
            <ac:grpSpMk id="10" creationId="{C0E3F5A9-E170-4585-B772-D97F65818853}"/>
          </ac:grpSpMkLst>
        </pc:grpChg>
        <pc:grpChg chg="add del mod">
          <ac:chgData name="ng789456@outlook.kr" userId="9c933819ce774952" providerId="LiveId" clId="{44BD54D1-CB5C-4581-A085-F7FE270E7176}" dt="2020-09-16T02:55:20.911" v="1531" actId="165"/>
          <ac:grpSpMkLst>
            <pc:docMk/>
            <pc:sldMk cId="3726827217" sldId="271"/>
            <ac:grpSpMk id="11" creationId="{9DB950F0-39DE-40C7-8726-D9DA07EC8DBF}"/>
          </ac:grpSpMkLst>
        </pc:grpChg>
        <pc:grpChg chg="add mod">
          <ac:chgData name="ng789456@outlook.kr" userId="9c933819ce774952" providerId="LiveId" clId="{44BD54D1-CB5C-4581-A085-F7FE270E7176}" dt="2020-09-16T02:47:48.373" v="1435" actId="1035"/>
          <ac:grpSpMkLst>
            <pc:docMk/>
            <pc:sldMk cId="3726827217" sldId="271"/>
            <ac:grpSpMk id="12" creationId="{F39361E2-62A4-4F62-9D19-7904D017FCBA}"/>
          </ac:grpSpMkLst>
        </pc:grpChg>
        <pc:picChg chg="add mod ord modCrop">
          <ac:chgData name="ng789456@outlook.kr" userId="9c933819ce774952" providerId="LiveId" clId="{44BD54D1-CB5C-4581-A085-F7FE270E7176}" dt="2020-09-17T01:57:19.416" v="8315" actId="164"/>
          <ac:picMkLst>
            <pc:docMk/>
            <pc:sldMk cId="3726827217" sldId="271"/>
            <ac:picMk id="2" creationId="{BF6865C7-0422-49AF-AE3F-95612F2CA92F}"/>
          </ac:picMkLst>
        </pc:picChg>
        <pc:picChg chg="add del mod">
          <ac:chgData name="ng789456@outlook.kr" userId="9c933819ce774952" providerId="LiveId" clId="{44BD54D1-CB5C-4581-A085-F7FE270E7176}" dt="2020-09-16T02:18:29.333" v="1006" actId="21"/>
          <ac:picMkLst>
            <pc:docMk/>
            <pc:sldMk cId="3726827217" sldId="271"/>
            <ac:picMk id="3" creationId="{6D15C920-9211-4231-9488-008689EA9038}"/>
          </ac:picMkLst>
        </pc:picChg>
        <pc:picChg chg="add mod ord modCrop">
          <ac:chgData name="ng789456@outlook.kr" userId="9c933819ce774952" providerId="LiveId" clId="{44BD54D1-CB5C-4581-A085-F7FE270E7176}" dt="2020-09-17T01:57:55.644" v="8325" actId="166"/>
          <ac:picMkLst>
            <pc:docMk/>
            <pc:sldMk cId="3726827217" sldId="271"/>
            <ac:picMk id="5" creationId="{86EAB94F-4F18-43B2-88ED-AC75B7039882}"/>
          </ac:picMkLst>
        </pc:picChg>
        <pc:picChg chg="add mod ord modCrop">
          <ac:chgData name="ng789456@outlook.kr" userId="9c933819ce774952" providerId="LiveId" clId="{44BD54D1-CB5C-4581-A085-F7FE270E7176}" dt="2020-09-17T01:56:53.322" v="8312" actId="2085"/>
          <ac:picMkLst>
            <pc:docMk/>
            <pc:sldMk cId="3726827217" sldId="271"/>
            <ac:picMk id="6" creationId="{A691F742-E5A6-4999-8D4A-F1EE51E9CAA2}"/>
          </ac:picMkLst>
        </pc:picChg>
        <pc:picChg chg="add mod ord modCrop">
          <ac:chgData name="ng789456@outlook.kr" userId="9c933819ce774952" providerId="LiveId" clId="{44BD54D1-CB5C-4581-A085-F7FE270E7176}" dt="2020-09-16T02:54:07.408" v="1519" actId="166"/>
          <ac:picMkLst>
            <pc:docMk/>
            <pc:sldMk cId="3726827217" sldId="271"/>
            <ac:picMk id="7" creationId="{DDCE7D6A-A9E5-4F32-A2EB-0BE7D6DBEE87}"/>
          </ac:picMkLst>
        </pc:picChg>
        <pc:picChg chg="add mod ord">
          <ac:chgData name="ng789456@outlook.kr" userId="9c933819ce774952" providerId="LiveId" clId="{44BD54D1-CB5C-4581-A085-F7FE270E7176}" dt="2020-09-17T01:57:51.363" v="8324" actId="166"/>
          <ac:picMkLst>
            <pc:docMk/>
            <pc:sldMk cId="3726827217" sldId="271"/>
            <ac:picMk id="15" creationId="{676CF980-3A45-42C3-8944-EEDE8E861A60}"/>
          </ac:picMkLst>
        </pc:picChg>
      </pc:sldChg>
      <pc:sldChg chg="modSp mod">
        <pc:chgData name="ng789456@outlook.kr" userId="9c933819ce774952" providerId="LiveId" clId="{44BD54D1-CB5C-4581-A085-F7FE270E7176}" dt="2020-09-16T07:44:22.399" v="3057" actId="12788"/>
        <pc:sldMkLst>
          <pc:docMk/>
          <pc:sldMk cId="338593374" sldId="272"/>
        </pc:sldMkLst>
        <pc:spChg chg="mod">
          <ac:chgData name="ng789456@outlook.kr" userId="9c933819ce774952" providerId="LiveId" clId="{44BD54D1-CB5C-4581-A085-F7FE270E7176}" dt="2020-09-16T07:44:22.399" v="3057" actId="12788"/>
          <ac:spMkLst>
            <pc:docMk/>
            <pc:sldMk cId="338593374" sldId="272"/>
            <ac:spMk id="10" creationId="{B6AEE38D-6CC7-41A2-B4AC-E22B635E630B}"/>
          </ac:spMkLst>
        </pc:spChg>
        <pc:spChg chg="mod">
          <ac:chgData name="ng789456@outlook.kr" userId="9c933819ce774952" providerId="LiveId" clId="{44BD54D1-CB5C-4581-A085-F7FE270E7176}" dt="2020-09-16T07:44:22.399" v="3057" actId="12788"/>
          <ac:spMkLst>
            <pc:docMk/>
            <pc:sldMk cId="338593374" sldId="272"/>
            <ac:spMk id="12" creationId="{9C006FA2-5A5E-4E43-9307-B266158068B7}"/>
          </ac:spMkLst>
        </pc:spChg>
        <pc:spChg chg="mod">
          <ac:chgData name="ng789456@outlook.kr" userId="9c933819ce774952" providerId="LiveId" clId="{44BD54D1-CB5C-4581-A085-F7FE270E7176}" dt="2020-09-16T07:44:22.399" v="3057" actId="12788"/>
          <ac:spMkLst>
            <pc:docMk/>
            <pc:sldMk cId="338593374" sldId="272"/>
            <ac:spMk id="15" creationId="{9C006FA2-5A5E-4E43-9307-B266158068B7}"/>
          </ac:spMkLst>
        </pc:spChg>
        <pc:spChg chg="mod">
          <ac:chgData name="ng789456@outlook.kr" userId="9c933819ce774952" providerId="LiveId" clId="{44BD54D1-CB5C-4581-A085-F7FE270E7176}" dt="2020-09-16T07:44:22.399" v="3057" actId="12788"/>
          <ac:spMkLst>
            <pc:docMk/>
            <pc:sldMk cId="338593374" sldId="272"/>
            <ac:spMk id="20" creationId="{B6AEE38D-6CC7-41A2-B4AC-E22B635E630B}"/>
          </ac:spMkLst>
        </pc:spChg>
        <pc:spChg chg="mod">
          <ac:chgData name="ng789456@outlook.kr" userId="9c933819ce774952" providerId="LiveId" clId="{44BD54D1-CB5C-4581-A085-F7FE270E7176}" dt="2020-09-16T07:44:22.399" v="3057" actId="12788"/>
          <ac:spMkLst>
            <pc:docMk/>
            <pc:sldMk cId="338593374" sldId="272"/>
            <ac:spMk id="23" creationId="{9C006FA2-5A5E-4E43-9307-B266158068B7}"/>
          </ac:spMkLst>
        </pc:spChg>
        <pc:cxnChg chg="mod">
          <ac:chgData name="ng789456@outlook.kr" userId="9c933819ce774952" providerId="LiveId" clId="{44BD54D1-CB5C-4581-A085-F7FE270E7176}" dt="2020-09-16T07:44:22.399" v="3057" actId="12788"/>
          <ac:cxnSpMkLst>
            <pc:docMk/>
            <pc:sldMk cId="338593374" sldId="272"/>
            <ac:cxnSpMk id="11" creationId="{08C422D0-4EF4-4D16-9138-D7D4D0A7A56F}"/>
          </ac:cxnSpMkLst>
        </pc:cxnChg>
        <pc:cxnChg chg="mod">
          <ac:chgData name="ng789456@outlook.kr" userId="9c933819ce774952" providerId="LiveId" clId="{44BD54D1-CB5C-4581-A085-F7FE270E7176}" dt="2020-09-16T07:44:22.399" v="3057" actId="12788"/>
          <ac:cxnSpMkLst>
            <pc:docMk/>
            <pc:sldMk cId="338593374" sldId="272"/>
            <ac:cxnSpMk id="22" creationId="{08C422D0-4EF4-4D16-9138-D7D4D0A7A56F}"/>
          </ac:cxnSpMkLst>
        </pc:cxnChg>
      </pc:sldChg>
      <pc:sldChg chg="addSp delSp modSp mod">
        <pc:chgData name="ng789456@outlook.kr" userId="9c933819ce774952" providerId="LiveId" clId="{44BD54D1-CB5C-4581-A085-F7FE270E7176}" dt="2020-09-17T02:11:39.225" v="8964" actId="20577"/>
        <pc:sldMkLst>
          <pc:docMk/>
          <pc:sldMk cId="338593374" sldId="274"/>
        </pc:sldMkLst>
        <pc:spChg chg="add mod">
          <ac:chgData name="ng789456@outlook.kr" userId="9c933819ce774952" providerId="LiveId" clId="{44BD54D1-CB5C-4581-A085-F7FE270E7176}" dt="2020-09-17T02:11:39.225" v="8964" actId="20577"/>
          <ac:spMkLst>
            <pc:docMk/>
            <pc:sldMk cId="338593374" sldId="274"/>
            <ac:spMk id="7" creationId="{B63807FE-27CC-4CD2-BE7D-17574811E600}"/>
          </ac:spMkLst>
        </pc:spChg>
        <pc:spChg chg="del">
          <ac:chgData name="ng789456@outlook.kr" userId="9c933819ce774952" providerId="LiveId" clId="{44BD54D1-CB5C-4581-A085-F7FE270E7176}" dt="2020-09-10T05:28:10.104" v="51" actId="478"/>
          <ac:spMkLst>
            <pc:docMk/>
            <pc:sldMk cId="338593374" sldId="274"/>
            <ac:spMk id="11" creationId="{9C006FA2-5A5E-4E43-9307-B266158068B7}"/>
          </ac:spMkLst>
        </pc:spChg>
        <pc:spChg chg="mod">
          <ac:chgData name="ng789456@outlook.kr" userId="9c933819ce774952" providerId="LiveId" clId="{44BD54D1-CB5C-4581-A085-F7FE270E7176}" dt="2020-09-16T02:57:47.436" v="1559"/>
          <ac:spMkLst>
            <pc:docMk/>
            <pc:sldMk cId="338593374" sldId="274"/>
            <ac:spMk id="23" creationId="{9C006FA2-5A5E-4E43-9307-B266158068B7}"/>
          </ac:spMkLst>
        </pc:spChg>
      </pc:sldChg>
      <pc:sldChg chg="addSp delSp modSp mod">
        <pc:chgData name="ng789456@outlook.kr" userId="9c933819ce774952" providerId="LiveId" clId="{44BD54D1-CB5C-4581-A085-F7FE270E7176}" dt="2020-09-17T02:16:35.658" v="9085" actId="1076"/>
        <pc:sldMkLst>
          <pc:docMk/>
          <pc:sldMk cId="3726827217" sldId="276"/>
        </pc:sldMkLst>
        <pc:spChg chg="mod">
          <ac:chgData name="ng789456@outlook.kr" userId="9c933819ce774952" providerId="LiveId" clId="{44BD54D1-CB5C-4581-A085-F7FE270E7176}" dt="2020-09-15T08:39:30.635" v="374" actId="554"/>
          <ac:spMkLst>
            <pc:docMk/>
            <pc:sldMk cId="3726827217" sldId="276"/>
            <ac:spMk id="19" creationId="{00000000-0000-0000-0000-000000000000}"/>
          </ac:spMkLst>
        </pc:spChg>
        <pc:spChg chg="del">
          <ac:chgData name="ng789456@outlook.kr" userId="9c933819ce774952" providerId="LiveId" clId="{44BD54D1-CB5C-4581-A085-F7FE270E7176}" dt="2020-09-15T08:38:53.079" v="370" actId="478"/>
          <ac:spMkLst>
            <pc:docMk/>
            <pc:sldMk cId="3726827217" sldId="276"/>
            <ac:spMk id="25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6T04:56:56.269" v="1774"/>
          <ac:spMkLst>
            <pc:docMk/>
            <pc:sldMk cId="3726827217" sldId="276"/>
            <ac:spMk id="26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5T08:39:30.635" v="374" actId="554"/>
          <ac:spMkLst>
            <pc:docMk/>
            <pc:sldMk cId="3726827217" sldId="276"/>
            <ac:spMk id="30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6T04:57:04.606" v="1775" actId="20577"/>
          <ac:spMkLst>
            <pc:docMk/>
            <pc:sldMk cId="3726827217" sldId="276"/>
            <ac:spMk id="31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5T08:39:09.942" v="371" actId="554"/>
          <ac:spMkLst>
            <pc:docMk/>
            <pc:sldMk cId="3726827217" sldId="276"/>
            <ac:spMk id="39" creationId="{00000000-0000-0000-0000-000000000000}"/>
          </ac:spMkLst>
        </pc:spChg>
        <pc:spChg chg="del">
          <ac:chgData name="ng789456@outlook.kr" userId="9c933819ce774952" providerId="LiveId" clId="{44BD54D1-CB5C-4581-A085-F7FE270E7176}" dt="2020-09-15T08:38:53.079" v="370" actId="478"/>
          <ac:spMkLst>
            <pc:docMk/>
            <pc:sldMk cId="3726827217" sldId="276"/>
            <ac:spMk id="40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5T08:39:09.942" v="371" actId="554"/>
          <ac:spMkLst>
            <pc:docMk/>
            <pc:sldMk cId="3726827217" sldId="276"/>
            <ac:spMk id="41" creationId="{00000000-0000-0000-0000-000000000000}"/>
          </ac:spMkLst>
        </pc:spChg>
        <pc:picChg chg="add mod ord">
          <ac:chgData name="ng789456@outlook.kr" userId="9c933819ce774952" providerId="LiveId" clId="{44BD54D1-CB5C-4581-A085-F7FE270E7176}" dt="2020-09-16T04:48:33.524" v="1705" actId="14100"/>
          <ac:picMkLst>
            <pc:docMk/>
            <pc:sldMk cId="3726827217" sldId="276"/>
            <ac:picMk id="3" creationId="{54D745E5-80FB-4E06-8FF1-F68A2264CC06}"/>
          </ac:picMkLst>
        </pc:picChg>
        <pc:picChg chg="add del mod modCrop">
          <ac:chgData name="ng789456@outlook.kr" userId="9c933819ce774952" providerId="LiveId" clId="{44BD54D1-CB5C-4581-A085-F7FE270E7176}" dt="2020-09-16T04:50:07.807" v="1727" actId="478"/>
          <ac:picMkLst>
            <pc:docMk/>
            <pc:sldMk cId="3726827217" sldId="276"/>
            <ac:picMk id="5" creationId="{A1133CA8-17AB-4DBC-ABAC-283C3CA43AA9}"/>
          </ac:picMkLst>
        </pc:picChg>
        <pc:picChg chg="add del mod">
          <ac:chgData name="ng789456@outlook.kr" userId="9c933819ce774952" providerId="LiveId" clId="{44BD54D1-CB5C-4581-A085-F7FE270E7176}" dt="2020-09-17T01:58:47.850" v="8355" actId="931"/>
          <ac:picMkLst>
            <pc:docMk/>
            <pc:sldMk cId="3726827217" sldId="276"/>
            <ac:picMk id="5" creationId="{FE57E2E4-2CCE-45C6-85B6-D02A67C576D8}"/>
          </ac:picMkLst>
        </pc:picChg>
        <pc:picChg chg="add mod ord">
          <ac:chgData name="ng789456@outlook.kr" userId="9c933819ce774952" providerId="LiveId" clId="{44BD54D1-CB5C-4581-A085-F7FE270E7176}" dt="2020-09-17T02:16:35.658" v="9085" actId="1076"/>
          <ac:picMkLst>
            <pc:docMk/>
            <pc:sldMk cId="3726827217" sldId="276"/>
            <ac:picMk id="6" creationId="{F24E526D-47CC-4A8B-8FB5-60CAB1BA3CF8}"/>
          </ac:picMkLst>
        </pc:picChg>
        <pc:picChg chg="add del mod">
          <ac:chgData name="ng789456@outlook.kr" userId="9c933819ce774952" providerId="LiveId" clId="{44BD54D1-CB5C-4581-A085-F7FE270E7176}" dt="2020-09-16T04:47:57.217" v="1696" actId="21"/>
          <ac:picMkLst>
            <pc:docMk/>
            <pc:sldMk cId="3726827217" sldId="276"/>
            <ac:picMk id="8" creationId="{1F9DCEAA-C3B5-44D4-989E-B979C735BB96}"/>
          </ac:picMkLst>
        </pc:picChg>
        <pc:picChg chg="add mod ord">
          <ac:chgData name="ng789456@outlook.kr" userId="9c933819ce774952" providerId="LiveId" clId="{44BD54D1-CB5C-4581-A085-F7FE270E7176}" dt="2020-09-17T02:16:35.024" v="9083" actId="166"/>
          <ac:picMkLst>
            <pc:docMk/>
            <pc:sldMk cId="3726827217" sldId="276"/>
            <ac:picMk id="8" creationId="{8039F07E-0D1F-44C2-9738-A63E9905F6BA}"/>
          </ac:picMkLst>
        </pc:picChg>
        <pc:picChg chg="add del mod ord modCrop">
          <ac:chgData name="ng789456@outlook.kr" userId="9c933819ce774952" providerId="LiveId" clId="{44BD54D1-CB5C-4581-A085-F7FE270E7176}" dt="2020-09-17T02:16:35.330" v="9084" actId="1076"/>
          <ac:picMkLst>
            <pc:docMk/>
            <pc:sldMk cId="3726827217" sldId="276"/>
            <ac:picMk id="10" creationId="{7D10363E-0226-4B3C-A6AF-D1F7C7662535}"/>
          </ac:picMkLst>
        </pc:picChg>
        <pc:picChg chg="add del mod">
          <ac:chgData name="ng789456@outlook.kr" userId="9c933819ce774952" providerId="LiveId" clId="{44BD54D1-CB5C-4581-A085-F7FE270E7176}" dt="2020-09-17T01:59:52.336" v="8374" actId="478"/>
          <ac:picMkLst>
            <pc:docMk/>
            <pc:sldMk cId="3726827217" sldId="276"/>
            <ac:picMk id="11" creationId="{F71A7A7A-C77B-44BC-B44C-B66F2758B4A9}"/>
          </ac:picMkLst>
        </pc:picChg>
        <pc:picChg chg="add del mod modCrop">
          <ac:chgData name="ng789456@outlook.kr" userId="9c933819ce774952" providerId="LiveId" clId="{44BD54D1-CB5C-4581-A085-F7FE270E7176}" dt="2020-09-17T01:59:53.475" v="8375" actId="478"/>
          <ac:picMkLst>
            <pc:docMk/>
            <pc:sldMk cId="3726827217" sldId="276"/>
            <ac:picMk id="12" creationId="{DBBF58E1-8214-4FCA-9B74-AFA3EEA16E99}"/>
          </ac:picMkLst>
        </pc:picChg>
      </pc:sldChg>
      <pc:sldChg chg="addSp delSp modSp mod">
        <pc:chgData name="ng789456@outlook.kr" userId="9c933819ce774952" providerId="LiveId" clId="{44BD54D1-CB5C-4581-A085-F7FE270E7176}" dt="2020-09-16T00:44:14.919" v="906" actId="20577"/>
        <pc:sldMkLst>
          <pc:docMk/>
          <pc:sldMk cId="3726827217" sldId="277"/>
        </pc:sldMkLst>
        <pc:spChg chg="del">
          <ac:chgData name="ng789456@outlook.kr" userId="9c933819ce774952" providerId="LiveId" clId="{44BD54D1-CB5C-4581-A085-F7FE270E7176}" dt="2020-09-16T00:40:16.119" v="884" actId="478"/>
          <ac:spMkLst>
            <pc:docMk/>
            <pc:sldMk cId="3726827217" sldId="277"/>
            <ac:spMk id="25" creationId="{00000000-0000-0000-0000-000000000000}"/>
          </ac:spMkLst>
        </pc:spChg>
        <pc:graphicFrameChg chg="add mod ord modGraphic">
          <ac:chgData name="ng789456@outlook.kr" userId="9c933819ce774952" providerId="LiveId" clId="{44BD54D1-CB5C-4581-A085-F7FE270E7176}" dt="2020-09-16T00:44:14.919" v="906" actId="20577"/>
          <ac:graphicFrameMkLst>
            <pc:docMk/>
            <pc:sldMk cId="3726827217" sldId="277"/>
            <ac:graphicFrameMk id="2" creationId="{3BE85B81-8592-4973-BE5A-67B3B1B0681F}"/>
          </ac:graphicFrameMkLst>
        </pc:graphicFrameChg>
      </pc:sldChg>
      <pc:sldChg chg="add del">
        <pc:chgData name="ng789456@outlook.kr" userId="9c933819ce774952" providerId="LiveId" clId="{44BD54D1-CB5C-4581-A085-F7FE270E7176}" dt="2020-09-16T02:14:13.474" v="952"/>
        <pc:sldMkLst>
          <pc:docMk/>
          <pc:sldMk cId="31629096" sldId="278"/>
        </pc:sldMkLst>
      </pc:sldChg>
      <pc:sldChg chg="add del">
        <pc:chgData name="ng789456@outlook.kr" userId="9c933819ce774952" providerId="LiveId" clId="{44BD54D1-CB5C-4581-A085-F7FE270E7176}" dt="2020-09-16T02:14:04.250" v="948"/>
        <pc:sldMkLst>
          <pc:docMk/>
          <pc:sldMk cId="1300595200" sldId="278"/>
        </pc:sldMkLst>
      </pc:sldChg>
      <pc:sldChg chg="add del">
        <pc:chgData name="ng789456@outlook.kr" userId="9c933819ce774952" providerId="LiveId" clId="{44BD54D1-CB5C-4581-A085-F7FE270E7176}" dt="2020-09-16T02:14:08.731" v="950"/>
        <pc:sldMkLst>
          <pc:docMk/>
          <pc:sldMk cId="3005178872" sldId="278"/>
        </pc:sldMkLst>
      </pc:sldChg>
      <pc:sldChg chg="addSp delSp modSp add mod ord">
        <pc:chgData name="ng789456@outlook.kr" userId="9c933819ce774952" providerId="LiveId" clId="{44BD54D1-CB5C-4581-A085-F7FE270E7176}" dt="2020-09-17T01:51:23.479" v="8181" actId="1076"/>
        <pc:sldMkLst>
          <pc:docMk/>
          <pc:sldMk cId="3441295001" sldId="278"/>
        </pc:sldMkLst>
        <pc:spChg chg="add mod">
          <ac:chgData name="ng789456@outlook.kr" userId="9c933819ce774952" providerId="LiveId" clId="{44BD54D1-CB5C-4581-A085-F7FE270E7176}" dt="2020-09-17T01:50:45.743" v="8172" actId="164"/>
          <ac:spMkLst>
            <pc:docMk/>
            <pc:sldMk cId="3441295001" sldId="278"/>
            <ac:spMk id="2" creationId="{BE5FB501-8D6D-4F5E-AE8E-B794EF73A980}"/>
          </ac:spMkLst>
        </pc:spChg>
        <pc:spChg chg="add del mod">
          <ac:chgData name="ng789456@outlook.kr" userId="9c933819ce774952" providerId="LiveId" clId="{44BD54D1-CB5C-4581-A085-F7FE270E7176}" dt="2020-09-16T03:04:01.818" v="1603" actId="478"/>
          <ac:spMkLst>
            <pc:docMk/>
            <pc:sldMk cId="3441295001" sldId="278"/>
            <ac:spMk id="9" creationId="{84CEF361-4664-4A49-A6D1-5BB06C8264E1}"/>
          </ac:spMkLst>
        </pc:spChg>
        <pc:spChg chg="add del mod">
          <ac:chgData name="ng789456@outlook.kr" userId="9c933819ce774952" providerId="LiveId" clId="{44BD54D1-CB5C-4581-A085-F7FE270E7176}" dt="2020-09-16T04:59:28.835" v="1805" actId="478"/>
          <ac:spMkLst>
            <pc:docMk/>
            <pc:sldMk cId="3441295001" sldId="278"/>
            <ac:spMk id="12" creationId="{B6735EFB-D577-46D2-AF89-68E28C55BDAB}"/>
          </ac:spMkLst>
        </pc:spChg>
        <pc:spChg chg="add del">
          <ac:chgData name="ng789456@outlook.kr" userId="9c933819ce774952" providerId="LiveId" clId="{44BD54D1-CB5C-4581-A085-F7FE270E7176}" dt="2020-09-16T02:39:39.656" v="1308" actId="478"/>
          <ac:spMkLst>
            <pc:docMk/>
            <pc:sldMk cId="3441295001" sldId="278"/>
            <ac:spMk id="13" creationId="{9C006FA2-5A5E-4E43-9307-B266158068B7}"/>
          </ac:spMkLst>
        </pc:spChg>
        <pc:spChg chg="add del">
          <ac:chgData name="ng789456@outlook.kr" userId="9c933819ce774952" providerId="LiveId" clId="{44BD54D1-CB5C-4581-A085-F7FE270E7176}" dt="2020-09-16T02:39:39.656" v="1308" actId="478"/>
          <ac:spMkLst>
            <pc:docMk/>
            <pc:sldMk cId="3441295001" sldId="278"/>
            <ac:spMk id="14" creationId="{9C006FA2-5A5E-4E43-9307-B266158068B7}"/>
          </ac:spMkLst>
        </pc:spChg>
        <pc:spChg chg="add del">
          <ac:chgData name="ng789456@outlook.kr" userId="9c933819ce774952" providerId="LiveId" clId="{44BD54D1-CB5C-4581-A085-F7FE270E7176}" dt="2020-09-16T02:39:39.656" v="1308" actId="478"/>
          <ac:spMkLst>
            <pc:docMk/>
            <pc:sldMk cId="3441295001" sldId="278"/>
            <ac:spMk id="15" creationId="{9C006FA2-5A5E-4E43-9307-B266158068B7}"/>
          </ac:spMkLst>
        </pc:spChg>
        <pc:spChg chg="add mod ord">
          <ac:chgData name="ng789456@outlook.kr" userId="9c933819ce774952" providerId="LiveId" clId="{44BD54D1-CB5C-4581-A085-F7FE270E7176}" dt="2020-09-17T01:50:45.743" v="8172" actId="164"/>
          <ac:spMkLst>
            <pc:docMk/>
            <pc:sldMk cId="3441295001" sldId="278"/>
            <ac:spMk id="15" creationId="{BB32E7C4-82D6-4085-9ABC-D6BD514CB7EB}"/>
          </ac:spMkLst>
        </pc:spChg>
        <pc:spChg chg="add mod">
          <ac:chgData name="ng789456@outlook.kr" userId="9c933819ce774952" providerId="LiveId" clId="{44BD54D1-CB5C-4581-A085-F7FE270E7176}" dt="2020-09-17T01:50:45.743" v="8172" actId="164"/>
          <ac:spMkLst>
            <pc:docMk/>
            <pc:sldMk cId="3441295001" sldId="278"/>
            <ac:spMk id="16" creationId="{6DC2EC78-8F84-4E51-865B-6DC75694FBBC}"/>
          </ac:spMkLst>
        </pc:spChg>
        <pc:spChg chg="add del">
          <ac:chgData name="ng789456@outlook.kr" userId="9c933819ce774952" providerId="LiveId" clId="{44BD54D1-CB5C-4581-A085-F7FE270E7176}" dt="2020-09-16T02:39:39.656" v="1308" actId="478"/>
          <ac:spMkLst>
            <pc:docMk/>
            <pc:sldMk cId="3441295001" sldId="278"/>
            <ac:spMk id="16" creationId="{9C006FA2-5A5E-4E43-9307-B266158068B7}"/>
          </ac:spMkLst>
        </pc:spChg>
        <pc:spChg chg="add mod ord">
          <ac:chgData name="ng789456@outlook.kr" userId="9c933819ce774952" providerId="LiveId" clId="{44BD54D1-CB5C-4581-A085-F7FE270E7176}" dt="2020-09-16T05:11:42.391" v="2040"/>
          <ac:spMkLst>
            <pc:docMk/>
            <pc:sldMk cId="3441295001" sldId="278"/>
            <ac:spMk id="17" creationId="{641F51A0-D295-47E6-B709-82A9727A0404}"/>
          </ac:spMkLst>
        </pc:spChg>
        <pc:spChg chg="add mod">
          <ac:chgData name="ng789456@outlook.kr" userId="9c933819ce774952" providerId="LiveId" clId="{44BD54D1-CB5C-4581-A085-F7FE270E7176}" dt="2020-09-17T01:50:45.743" v="8172" actId="164"/>
          <ac:spMkLst>
            <pc:docMk/>
            <pc:sldMk cId="3441295001" sldId="278"/>
            <ac:spMk id="18" creationId="{5590F0B8-C1DF-4CA5-ABF0-265E8C39B00C}"/>
          </ac:spMkLst>
        </pc:spChg>
        <pc:spChg chg="add mod">
          <ac:chgData name="ng789456@outlook.kr" userId="9c933819ce774952" providerId="LiveId" clId="{44BD54D1-CB5C-4581-A085-F7FE270E7176}" dt="2020-09-17T01:50:45.743" v="8172" actId="164"/>
          <ac:spMkLst>
            <pc:docMk/>
            <pc:sldMk cId="3441295001" sldId="278"/>
            <ac:spMk id="19" creationId="{6193521A-5939-41F9-816C-98D81ED9EEA6}"/>
          </ac:spMkLst>
        </pc:spChg>
        <pc:spChg chg="mod">
          <ac:chgData name="ng789456@outlook.kr" userId="9c933819ce774952" providerId="LiveId" clId="{44BD54D1-CB5C-4581-A085-F7FE270E7176}" dt="2020-09-16T05:18:53.743" v="2658" actId="14100"/>
          <ac:spMkLst>
            <pc:docMk/>
            <pc:sldMk cId="3441295001" sldId="278"/>
            <ac:spMk id="20" creationId="{B6AEE38D-6CC7-41A2-B4AC-E22B635E630B}"/>
          </ac:spMkLst>
        </pc:spChg>
        <pc:spChg chg="add mod">
          <ac:chgData name="ng789456@outlook.kr" userId="9c933819ce774952" providerId="LiveId" clId="{44BD54D1-CB5C-4581-A085-F7FE270E7176}" dt="2020-09-17T01:50:45.743" v="8172" actId="164"/>
          <ac:spMkLst>
            <pc:docMk/>
            <pc:sldMk cId="3441295001" sldId="278"/>
            <ac:spMk id="21" creationId="{3A3170E7-19DC-40C4-8FFD-880C446A813C}"/>
          </ac:spMkLst>
        </pc:spChg>
        <pc:spChg chg="add del">
          <ac:chgData name="ng789456@outlook.kr" userId="9c933819ce774952" providerId="LiveId" clId="{44BD54D1-CB5C-4581-A085-F7FE270E7176}" dt="2020-09-16T02:39:39.656" v="1308" actId="478"/>
          <ac:spMkLst>
            <pc:docMk/>
            <pc:sldMk cId="3441295001" sldId="278"/>
            <ac:spMk id="23" creationId="{9C006FA2-5A5E-4E43-9307-B266158068B7}"/>
          </ac:spMkLst>
        </pc:spChg>
        <pc:spChg chg="add del mod">
          <ac:chgData name="ng789456@outlook.kr" userId="9c933819ce774952" providerId="LiveId" clId="{44BD54D1-CB5C-4581-A085-F7FE270E7176}" dt="2020-09-16T05:03:04.294" v="1878" actId="478"/>
          <ac:spMkLst>
            <pc:docMk/>
            <pc:sldMk cId="3441295001" sldId="278"/>
            <ac:spMk id="25" creationId="{EC698407-6373-449E-8744-9C798FFFED33}"/>
          </ac:spMkLst>
        </pc:spChg>
        <pc:spChg chg="add del">
          <ac:chgData name="ng789456@outlook.kr" userId="9c933819ce774952" providerId="LiveId" clId="{44BD54D1-CB5C-4581-A085-F7FE270E7176}" dt="2020-09-16T05:01:17.519" v="1851" actId="478"/>
          <ac:spMkLst>
            <pc:docMk/>
            <pc:sldMk cId="3441295001" sldId="278"/>
            <ac:spMk id="26" creationId="{25EE3896-6485-4B6D-A800-847819C20CD6}"/>
          </ac:spMkLst>
        </pc:spChg>
        <pc:spChg chg="add del">
          <ac:chgData name="ng789456@outlook.kr" userId="9c933819ce774952" providerId="LiveId" clId="{44BD54D1-CB5C-4581-A085-F7FE270E7176}" dt="2020-09-16T05:01:24.815" v="1853" actId="478"/>
          <ac:spMkLst>
            <pc:docMk/>
            <pc:sldMk cId="3441295001" sldId="278"/>
            <ac:spMk id="27" creationId="{98E1D4BC-C146-4B9F-AA46-9117C500739D}"/>
          </ac:spMkLst>
        </pc:spChg>
        <pc:spChg chg="add del mod">
          <ac:chgData name="ng789456@outlook.kr" userId="9c933819ce774952" providerId="LiveId" clId="{44BD54D1-CB5C-4581-A085-F7FE270E7176}" dt="2020-09-16T05:02:42.098" v="1869" actId="11529"/>
          <ac:spMkLst>
            <pc:docMk/>
            <pc:sldMk cId="3441295001" sldId="278"/>
            <ac:spMk id="28" creationId="{68955CFC-A504-4B26-B3AC-00AA34098B4B}"/>
          </ac:spMkLst>
        </pc:spChg>
        <pc:spChg chg="add mod ord">
          <ac:chgData name="ng789456@outlook.kr" userId="9c933819ce774952" providerId="LiveId" clId="{44BD54D1-CB5C-4581-A085-F7FE270E7176}" dt="2020-09-16T05:09:30.574" v="1997" actId="14100"/>
          <ac:spMkLst>
            <pc:docMk/>
            <pc:sldMk cId="3441295001" sldId="278"/>
            <ac:spMk id="29" creationId="{49AFDDBC-41EB-49C2-ACE3-884F1E78B3F4}"/>
          </ac:spMkLst>
        </pc:spChg>
        <pc:spChg chg="add del mod">
          <ac:chgData name="ng789456@outlook.kr" userId="9c933819ce774952" providerId="LiveId" clId="{44BD54D1-CB5C-4581-A085-F7FE270E7176}" dt="2020-09-16T05:04:14.524" v="1896" actId="478"/>
          <ac:spMkLst>
            <pc:docMk/>
            <pc:sldMk cId="3441295001" sldId="278"/>
            <ac:spMk id="30" creationId="{A3F316F7-EEDE-450F-9454-0557066F591C}"/>
          </ac:spMkLst>
        </pc:spChg>
        <pc:spChg chg="add mod ord">
          <ac:chgData name="ng789456@outlook.kr" userId="9c933819ce774952" providerId="LiveId" clId="{44BD54D1-CB5C-4581-A085-F7FE270E7176}" dt="2020-09-17T01:50:01.573" v="8161" actId="166"/>
          <ac:spMkLst>
            <pc:docMk/>
            <pc:sldMk cId="3441295001" sldId="278"/>
            <ac:spMk id="31" creationId="{58471F28-CFE9-4596-95F4-4A78A4F44E12}"/>
          </ac:spMkLst>
        </pc:spChg>
        <pc:spChg chg="add mod">
          <ac:chgData name="ng789456@outlook.kr" userId="9c933819ce774952" providerId="LiveId" clId="{44BD54D1-CB5C-4581-A085-F7FE270E7176}" dt="2020-09-16T05:08:33.345" v="1973" actId="14100"/>
          <ac:spMkLst>
            <pc:docMk/>
            <pc:sldMk cId="3441295001" sldId="278"/>
            <ac:spMk id="32" creationId="{C837C093-5BDE-46FD-B5BB-26D1C8D50B55}"/>
          </ac:spMkLst>
        </pc:spChg>
        <pc:spChg chg="add mod">
          <ac:chgData name="ng789456@outlook.kr" userId="9c933819ce774952" providerId="LiveId" clId="{44BD54D1-CB5C-4581-A085-F7FE270E7176}" dt="2020-09-16T05:08:59.246" v="1989" actId="14100"/>
          <ac:spMkLst>
            <pc:docMk/>
            <pc:sldMk cId="3441295001" sldId="278"/>
            <ac:spMk id="33" creationId="{22D15FE2-6B34-4C83-AB0E-D6A3DEBD4028}"/>
          </ac:spMkLst>
        </pc:spChg>
        <pc:spChg chg="add mod">
          <ac:chgData name="ng789456@outlook.kr" userId="9c933819ce774952" providerId="LiveId" clId="{44BD54D1-CB5C-4581-A085-F7FE270E7176}" dt="2020-09-16T05:21:06.288" v="2899"/>
          <ac:spMkLst>
            <pc:docMk/>
            <pc:sldMk cId="3441295001" sldId="278"/>
            <ac:spMk id="34" creationId="{017EE650-49F9-428A-9240-A75BC2339959}"/>
          </ac:spMkLst>
        </pc:spChg>
        <pc:grpChg chg="add mod">
          <ac:chgData name="ng789456@outlook.kr" userId="9c933819ce774952" providerId="LiveId" clId="{44BD54D1-CB5C-4581-A085-F7FE270E7176}" dt="2020-09-17T01:50:25.129" v="8163" actId="164"/>
          <ac:grpSpMkLst>
            <pc:docMk/>
            <pc:sldMk cId="3441295001" sldId="278"/>
            <ac:grpSpMk id="3" creationId="{AF9219ED-0B80-40F1-80B3-D30C79D938AC}"/>
          </ac:grpSpMkLst>
        </pc:grpChg>
        <pc:grpChg chg="add del mod ord">
          <ac:chgData name="ng789456@outlook.kr" userId="9c933819ce774952" providerId="LiveId" clId="{44BD54D1-CB5C-4581-A085-F7FE270E7176}" dt="2020-09-17T01:51:19.613" v="8179" actId="478"/>
          <ac:grpSpMkLst>
            <pc:docMk/>
            <pc:sldMk cId="3441295001" sldId="278"/>
            <ac:grpSpMk id="7" creationId="{3C85B328-CFD1-4E1F-9CCB-815DC2E67822}"/>
          </ac:grpSpMkLst>
        </pc:grpChg>
        <pc:picChg chg="add del mod">
          <ac:chgData name="ng789456@outlook.kr" userId="9c933819ce774952" providerId="LiveId" clId="{44BD54D1-CB5C-4581-A085-F7FE270E7176}" dt="2020-09-16T04:48:04.190" v="1698" actId="478"/>
          <ac:picMkLst>
            <pc:docMk/>
            <pc:sldMk cId="3441295001" sldId="278"/>
            <ac:picMk id="2" creationId="{DCFAB44A-22DD-4B67-A92C-EA7ADF0091AC}"/>
          </ac:picMkLst>
        </pc:picChg>
        <pc:picChg chg="add mod ord modCrop">
          <ac:chgData name="ng789456@outlook.kr" userId="9c933819ce774952" providerId="LiveId" clId="{44BD54D1-CB5C-4581-A085-F7FE270E7176}" dt="2020-09-16T05:10:32.598" v="2009" actId="14100"/>
          <ac:picMkLst>
            <pc:docMk/>
            <pc:sldMk cId="3441295001" sldId="278"/>
            <ac:picMk id="6" creationId="{B6231421-43A1-4E99-BE9B-DE59895819A8}"/>
          </ac:picMkLst>
        </pc:picChg>
        <pc:picChg chg="add del mod">
          <ac:chgData name="ng789456@outlook.kr" userId="9c933819ce774952" providerId="LiveId" clId="{44BD54D1-CB5C-4581-A085-F7FE270E7176}" dt="2020-09-16T03:05:42.770" v="1613" actId="21"/>
          <ac:picMkLst>
            <pc:docMk/>
            <pc:sldMk cId="3441295001" sldId="278"/>
            <ac:picMk id="8" creationId="{30C43A8B-FF12-451A-A369-6182E6CA57F9}"/>
          </ac:picMkLst>
        </pc:picChg>
        <pc:picChg chg="add mod ord">
          <ac:chgData name="ng789456@outlook.kr" userId="9c933819ce774952" providerId="LiveId" clId="{44BD54D1-CB5C-4581-A085-F7FE270E7176}" dt="2020-09-17T01:51:23.479" v="8181" actId="1076"/>
          <ac:picMkLst>
            <pc:docMk/>
            <pc:sldMk cId="3441295001" sldId="278"/>
            <ac:picMk id="9" creationId="{A307DB42-7830-42C4-8546-DF551EEA60A1}"/>
          </ac:picMkLst>
        </pc:picChg>
        <pc:picChg chg="add mod ord">
          <ac:chgData name="ng789456@outlook.kr" userId="9c933819ce774952" providerId="LiveId" clId="{44BD54D1-CB5C-4581-A085-F7FE270E7176}" dt="2020-09-17T01:50:45.743" v="8172" actId="164"/>
          <ac:picMkLst>
            <pc:docMk/>
            <pc:sldMk cId="3441295001" sldId="278"/>
            <ac:picMk id="10" creationId="{65CE0D0E-CDE0-4D4C-8274-477F2EBE6C6D}"/>
          </ac:picMkLst>
        </pc:picChg>
        <pc:cxnChg chg="add del mod">
          <ac:chgData name="ng789456@outlook.kr" userId="9c933819ce774952" providerId="LiveId" clId="{44BD54D1-CB5C-4581-A085-F7FE270E7176}" dt="2020-09-16T05:00:48.803" v="1848" actId="11529"/>
          <ac:cxnSpMkLst>
            <pc:docMk/>
            <pc:sldMk cId="3441295001" sldId="278"/>
            <ac:cxnSpMk id="21" creationId="{4C28D3DB-3ED3-4794-BA3C-E6042C53ED07}"/>
          </ac:cxnSpMkLst>
        </pc:cxnChg>
        <pc:cxnChg chg="add del mod">
          <ac:chgData name="ng789456@outlook.kr" userId="9c933819ce774952" providerId="LiveId" clId="{44BD54D1-CB5C-4581-A085-F7FE270E7176}" dt="2020-09-16T05:18:57.649" v="2659" actId="14100"/>
          <ac:cxnSpMkLst>
            <pc:docMk/>
            <pc:sldMk cId="3441295001" sldId="278"/>
            <ac:cxnSpMk id="22" creationId="{08C422D0-4EF4-4D16-9138-D7D4D0A7A56F}"/>
          </ac:cxnSpMkLst>
        </pc:cxnChg>
      </pc:sldChg>
      <pc:sldChg chg="new del">
        <pc:chgData name="ng789456@outlook.kr" userId="9c933819ce774952" providerId="LiveId" clId="{44BD54D1-CB5C-4581-A085-F7FE270E7176}" dt="2020-09-16T02:39:26.827" v="1304" actId="680"/>
        <pc:sldMkLst>
          <pc:docMk/>
          <pc:sldMk cId="3776640082" sldId="278"/>
        </pc:sldMkLst>
      </pc:sldChg>
      <pc:sldChg chg="delSp add del mod">
        <pc:chgData name="ng789456@outlook.kr" userId="9c933819ce774952" providerId="LiveId" clId="{44BD54D1-CB5C-4581-A085-F7FE270E7176}" dt="2020-09-16T03:05:30.617" v="1612" actId="47"/>
        <pc:sldMkLst>
          <pc:docMk/>
          <pc:sldMk cId="1205955571" sldId="279"/>
        </pc:sldMkLst>
        <pc:spChg chg="del">
          <ac:chgData name="ng789456@outlook.kr" userId="9c933819ce774952" providerId="LiveId" clId="{44BD54D1-CB5C-4581-A085-F7FE270E7176}" dt="2020-09-16T03:05:15.507" v="1610" actId="478"/>
          <ac:spMkLst>
            <pc:docMk/>
            <pc:sldMk cId="1205955571" sldId="279"/>
            <ac:spMk id="13" creationId="{9C006FA2-5A5E-4E43-9307-B266158068B7}"/>
          </ac:spMkLst>
        </pc:spChg>
        <pc:spChg chg="del">
          <ac:chgData name="ng789456@outlook.kr" userId="9c933819ce774952" providerId="LiveId" clId="{44BD54D1-CB5C-4581-A085-F7FE270E7176}" dt="2020-09-16T03:05:15.507" v="1610" actId="478"/>
          <ac:spMkLst>
            <pc:docMk/>
            <pc:sldMk cId="1205955571" sldId="279"/>
            <ac:spMk id="14" creationId="{9C006FA2-5A5E-4E43-9307-B266158068B7}"/>
          </ac:spMkLst>
        </pc:spChg>
        <pc:spChg chg="del">
          <ac:chgData name="ng789456@outlook.kr" userId="9c933819ce774952" providerId="LiveId" clId="{44BD54D1-CB5C-4581-A085-F7FE270E7176}" dt="2020-09-16T03:05:15.507" v="1610" actId="478"/>
          <ac:spMkLst>
            <pc:docMk/>
            <pc:sldMk cId="1205955571" sldId="279"/>
            <ac:spMk id="23" creationId="{9C006FA2-5A5E-4E43-9307-B266158068B7}"/>
          </ac:spMkLst>
        </pc:spChg>
      </pc:sldChg>
      <pc:sldChg chg="new del">
        <pc:chgData name="ng789456@outlook.kr" userId="9c933819ce774952" providerId="LiveId" clId="{44BD54D1-CB5C-4581-A085-F7FE270E7176}" dt="2020-09-16T03:05:11.080" v="1608" actId="680"/>
        <pc:sldMkLst>
          <pc:docMk/>
          <pc:sldMk cId="1642314034" sldId="279"/>
        </pc:sldMkLst>
      </pc:sldChg>
      <pc:sldChg chg="addSp modSp add del mod">
        <pc:chgData name="ng789456@outlook.kr" userId="9c933819ce774952" providerId="LiveId" clId="{44BD54D1-CB5C-4581-A085-F7FE270E7176}" dt="2020-09-16T03:10:01.526" v="1682" actId="47"/>
        <pc:sldMkLst>
          <pc:docMk/>
          <pc:sldMk cId="1977118291" sldId="280"/>
        </pc:sldMkLst>
        <pc:picChg chg="add mod">
          <ac:chgData name="ng789456@outlook.kr" userId="9c933819ce774952" providerId="LiveId" clId="{44BD54D1-CB5C-4581-A085-F7FE270E7176}" dt="2020-09-16T03:06:17.476" v="1625" actId="1036"/>
          <ac:picMkLst>
            <pc:docMk/>
            <pc:sldMk cId="1977118291" sldId="280"/>
            <ac:picMk id="2" creationId="{15A6A6C8-2280-422B-985C-0EDB88310506}"/>
          </ac:picMkLst>
        </pc:picChg>
      </pc:sldChg>
      <pc:sldChg chg="delSp add del mod">
        <pc:chgData name="ng789456@outlook.kr" userId="9c933819ce774952" providerId="LiveId" clId="{44BD54D1-CB5C-4581-A085-F7FE270E7176}" dt="2020-09-16T03:10:01.526" v="1682" actId="47"/>
        <pc:sldMkLst>
          <pc:docMk/>
          <pc:sldMk cId="1176193301" sldId="281"/>
        </pc:sldMkLst>
        <pc:picChg chg="del">
          <ac:chgData name="ng789456@outlook.kr" userId="9c933819ce774952" providerId="LiveId" clId="{44BD54D1-CB5C-4581-A085-F7FE270E7176}" dt="2020-09-16T03:07:18.571" v="1641" actId="478"/>
          <ac:picMkLst>
            <pc:docMk/>
            <pc:sldMk cId="1176193301" sldId="281"/>
            <ac:picMk id="2" creationId="{15A6A6C8-2280-422B-985C-0EDB88310506}"/>
          </ac:picMkLst>
        </pc:picChg>
      </pc:sldChg>
      <pc:sldChg chg="addSp delSp modSp new mod">
        <pc:chgData name="ng789456@outlook.kr" userId="9c933819ce774952" providerId="LiveId" clId="{44BD54D1-CB5C-4581-A085-F7FE270E7176}" dt="2020-09-16T06:16:39.451" v="2972" actId="164"/>
        <pc:sldMkLst>
          <pc:docMk/>
          <pc:sldMk cId="1477268306" sldId="282"/>
        </pc:sldMkLst>
        <pc:spChg chg="del">
          <ac:chgData name="ng789456@outlook.kr" userId="9c933819ce774952" providerId="LiveId" clId="{44BD54D1-CB5C-4581-A085-F7FE270E7176}" dt="2020-09-16T03:06:33.646" v="1628" actId="478"/>
          <ac:spMkLst>
            <pc:docMk/>
            <pc:sldMk cId="1477268306" sldId="282"/>
            <ac:spMk id="2" creationId="{1BEC9F9B-55E0-4A41-B58E-32EB8EB3D0C0}"/>
          </ac:spMkLst>
        </pc:spChg>
        <pc:spChg chg="del">
          <ac:chgData name="ng789456@outlook.kr" userId="9c933819ce774952" providerId="LiveId" clId="{44BD54D1-CB5C-4581-A085-F7FE270E7176}" dt="2020-09-16T03:06:33.646" v="1628" actId="478"/>
          <ac:spMkLst>
            <pc:docMk/>
            <pc:sldMk cId="1477268306" sldId="282"/>
            <ac:spMk id="3" creationId="{0AB61B3C-6EF9-4DC8-A3A3-6B637CE75021}"/>
          </ac:spMkLst>
        </pc:spChg>
        <pc:spChg chg="add mod">
          <ac:chgData name="ng789456@outlook.kr" userId="9c933819ce774952" providerId="LiveId" clId="{44BD54D1-CB5C-4581-A085-F7FE270E7176}" dt="2020-09-16T06:16:06.851" v="2931" actId="1037"/>
          <ac:spMkLst>
            <pc:docMk/>
            <pc:sldMk cId="1477268306" sldId="282"/>
            <ac:spMk id="7" creationId="{6F3A646E-C64F-43CA-8F80-0743AC3542EC}"/>
          </ac:spMkLst>
        </pc:spChg>
        <pc:spChg chg="add mod">
          <ac:chgData name="ng789456@outlook.kr" userId="9c933819ce774952" providerId="LiveId" clId="{44BD54D1-CB5C-4581-A085-F7FE270E7176}" dt="2020-09-16T06:16:39.451" v="2972" actId="164"/>
          <ac:spMkLst>
            <pc:docMk/>
            <pc:sldMk cId="1477268306" sldId="282"/>
            <ac:spMk id="9" creationId="{05CAC273-FD1D-4994-A4D3-70479414C761}"/>
          </ac:spMkLst>
        </pc:spChg>
        <pc:spChg chg="add mod">
          <ac:chgData name="ng789456@outlook.kr" userId="9c933819ce774952" providerId="LiveId" clId="{44BD54D1-CB5C-4581-A085-F7FE270E7176}" dt="2020-09-16T06:16:21.409" v="2967" actId="1038"/>
          <ac:spMkLst>
            <pc:docMk/>
            <pc:sldMk cId="1477268306" sldId="282"/>
            <ac:spMk id="12" creationId="{82564461-52DB-4CA9-8D17-B974FB68F1B3}"/>
          </ac:spMkLst>
        </pc:spChg>
        <pc:grpChg chg="add mod">
          <ac:chgData name="ng789456@outlook.kr" userId="9c933819ce774952" providerId="LiveId" clId="{44BD54D1-CB5C-4581-A085-F7FE270E7176}" dt="2020-09-16T06:16:32.739" v="2970" actId="164"/>
          <ac:grpSpMkLst>
            <pc:docMk/>
            <pc:sldMk cId="1477268306" sldId="282"/>
            <ac:grpSpMk id="2" creationId="{24274870-73BE-48FF-A898-D2DEE6CA0AD5}"/>
          </ac:grpSpMkLst>
        </pc:grpChg>
        <pc:grpChg chg="add mod">
          <ac:chgData name="ng789456@outlook.kr" userId="9c933819ce774952" providerId="LiveId" clId="{44BD54D1-CB5C-4581-A085-F7FE270E7176}" dt="2020-09-16T06:16:39.451" v="2972" actId="164"/>
          <ac:grpSpMkLst>
            <pc:docMk/>
            <pc:sldMk cId="1477268306" sldId="282"/>
            <ac:grpSpMk id="3" creationId="{10FEF97B-9D72-4F81-BC32-F119E7A3B235}"/>
          </ac:grpSpMkLst>
        </pc:grpChg>
        <pc:picChg chg="add mod modCrop">
          <ac:chgData name="ng789456@outlook.kr" userId="9c933819ce774952" providerId="LiveId" clId="{44BD54D1-CB5C-4581-A085-F7FE270E7176}" dt="2020-09-16T06:15:33.497" v="2906" actId="14100"/>
          <ac:picMkLst>
            <pc:docMk/>
            <pc:sldMk cId="1477268306" sldId="282"/>
            <ac:picMk id="5" creationId="{D624D3C6-DDB2-4AC4-BA5E-424A1AB03871}"/>
          </ac:picMkLst>
        </pc:picChg>
        <pc:picChg chg="add mod">
          <ac:chgData name="ng789456@outlook.kr" userId="9c933819ce774952" providerId="LiveId" clId="{44BD54D1-CB5C-4581-A085-F7FE270E7176}" dt="2020-09-16T06:16:39.451" v="2972" actId="164"/>
          <ac:picMkLst>
            <pc:docMk/>
            <pc:sldMk cId="1477268306" sldId="282"/>
            <ac:picMk id="11" creationId="{702708AB-F5A8-4463-8697-37D162400DFB}"/>
          </ac:picMkLst>
        </pc:picChg>
      </pc:sldChg>
      <pc:sldChg chg="addSp delSp modSp add mod">
        <pc:chgData name="ng789456@outlook.kr" userId="9c933819ce774952" providerId="LiveId" clId="{44BD54D1-CB5C-4581-A085-F7FE270E7176}" dt="2020-09-17T02:08:59.113" v="8393" actId="22"/>
        <pc:sldMkLst>
          <pc:docMk/>
          <pc:sldMk cId="1259978935" sldId="283"/>
        </pc:sldMkLst>
        <pc:spChg chg="add mod">
          <ac:chgData name="ng789456@outlook.kr" userId="9c933819ce774952" providerId="LiveId" clId="{44BD54D1-CB5C-4581-A085-F7FE270E7176}" dt="2020-09-17T01:40:59.361" v="8046" actId="164"/>
          <ac:spMkLst>
            <pc:docMk/>
            <pc:sldMk cId="1259978935" sldId="283"/>
            <ac:spMk id="3" creationId="{C099DBF5-B287-43C6-AC20-87F0631D1452}"/>
          </ac:spMkLst>
        </pc:spChg>
        <pc:spChg chg="add mod">
          <ac:chgData name="ng789456@outlook.kr" userId="9c933819ce774952" providerId="LiveId" clId="{44BD54D1-CB5C-4581-A085-F7FE270E7176}" dt="2020-09-17T01:40:59.361" v="8046" actId="164"/>
          <ac:spMkLst>
            <pc:docMk/>
            <pc:sldMk cId="1259978935" sldId="283"/>
            <ac:spMk id="5" creationId="{9B2D414D-78C4-4720-B9D9-35B8031304DA}"/>
          </ac:spMkLst>
        </pc:spChg>
        <pc:spChg chg="add mod">
          <ac:chgData name="ng789456@outlook.kr" userId="9c933819ce774952" providerId="LiveId" clId="{44BD54D1-CB5C-4581-A085-F7FE270E7176}" dt="2020-09-17T01:40:59.361" v="8046" actId="164"/>
          <ac:spMkLst>
            <pc:docMk/>
            <pc:sldMk cId="1259978935" sldId="283"/>
            <ac:spMk id="6" creationId="{9564497B-ABCA-461B-9D29-3A08BA82B58F}"/>
          </ac:spMkLst>
        </pc:spChg>
        <pc:spChg chg="add del">
          <ac:chgData name="ng789456@outlook.kr" userId="9c933819ce774952" providerId="LiveId" clId="{44BD54D1-CB5C-4581-A085-F7FE270E7176}" dt="2020-09-17T01:46:35.979" v="8117" actId="22"/>
          <ac:spMkLst>
            <pc:docMk/>
            <pc:sldMk cId="1259978935" sldId="283"/>
            <ac:spMk id="11" creationId="{37902AEE-478A-4849-B46C-EFABB9473A79}"/>
          </ac:spMkLst>
        </pc:spChg>
        <pc:spChg chg="mod">
          <ac:chgData name="ng789456@outlook.kr" userId="9c933819ce774952" providerId="LiveId" clId="{44BD54D1-CB5C-4581-A085-F7FE270E7176}" dt="2020-09-17T00:37:50.395" v="3271"/>
          <ac:spMkLst>
            <pc:docMk/>
            <pc:sldMk cId="1259978935" sldId="283"/>
            <ac:spMk id="16" creationId="{B6AEE38D-6CC7-41A2-B4AC-E22B635E630B}"/>
          </ac:spMkLst>
        </pc:spChg>
        <pc:spChg chg="add mod">
          <ac:chgData name="ng789456@outlook.kr" userId="9c933819ce774952" providerId="LiveId" clId="{44BD54D1-CB5C-4581-A085-F7FE270E7176}" dt="2020-09-17T01:47:23.206" v="8142" actId="20577"/>
          <ac:spMkLst>
            <pc:docMk/>
            <pc:sldMk cId="1259978935" sldId="283"/>
            <ac:spMk id="20" creationId="{C12CF5D5-6A79-4A4A-ACA4-380ED541120E}"/>
          </ac:spMkLst>
        </pc:spChg>
        <pc:spChg chg="mod">
          <ac:chgData name="ng789456@outlook.kr" userId="9c933819ce774952" providerId="LiveId" clId="{44BD54D1-CB5C-4581-A085-F7FE270E7176}" dt="2020-09-17T00:57:02.410" v="6088" actId="14100"/>
          <ac:spMkLst>
            <pc:docMk/>
            <pc:sldMk cId="1259978935" sldId="283"/>
            <ac:spMk id="24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7T00:41:43.858" v="3373" actId="1038"/>
          <ac:spMkLst>
            <pc:docMk/>
            <pc:sldMk cId="1259978935" sldId="283"/>
            <ac:spMk id="28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7T00:41:43.858" v="3373" actId="1038"/>
          <ac:spMkLst>
            <pc:docMk/>
            <pc:sldMk cId="1259978935" sldId="283"/>
            <ac:spMk id="29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7T00:41:43.858" v="3373" actId="1038"/>
          <ac:spMkLst>
            <pc:docMk/>
            <pc:sldMk cId="1259978935" sldId="283"/>
            <ac:spMk id="30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7T00:57:32.446" v="6112" actId="20577"/>
          <ac:spMkLst>
            <pc:docMk/>
            <pc:sldMk cId="1259978935" sldId="283"/>
            <ac:spMk id="31" creationId="{00000000-0000-0000-0000-000000000000}"/>
          </ac:spMkLst>
        </pc:spChg>
        <pc:grpChg chg="add del mod">
          <ac:chgData name="ng789456@outlook.kr" userId="9c933819ce774952" providerId="LiveId" clId="{44BD54D1-CB5C-4581-A085-F7FE270E7176}" dt="2020-09-17T01:41:57.130" v="8050" actId="478"/>
          <ac:grpSpMkLst>
            <pc:docMk/>
            <pc:sldMk cId="1259978935" sldId="283"/>
            <ac:grpSpMk id="7" creationId="{09933F04-F093-435B-880A-67E7646DBCC0}"/>
          </ac:grpSpMkLst>
        </pc:grpChg>
        <pc:picChg chg="add mod">
          <ac:chgData name="ng789456@outlook.kr" userId="9c933819ce774952" providerId="LiveId" clId="{44BD54D1-CB5C-4581-A085-F7FE270E7176}" dt="2020-09-17T01:40:59.361" v="8046" actId="164"/>
          <ac:picMkLst>
            <pc:docMk/>
            <pc:sldMk cId="1259978935" sldId="283"/>
            <ac:picMk id="2" creationId="{1F777DEE-2D96-4609-B0AB-F3860642E6EB}"/>
          </ac:picMkLst>
        </pc:picChg>
        <pc:picChg chg="add mod">
          <ac:chgData name="ng789456@outlook.kr" userId="9c933819ce774952" providerId="LiveId" clId="{44BD54D1-CB5C-4581-A085-F7FE270E7176}" dt="2020-09-17T01:42:42.892" v="8071" actId="1076"/>
          <ac:picMkLst>
            <pc:docMk/>
            <pc:sldMk cId="1259978935" sldId="283"/>
            <ac:picMk id="8" creationId="{97A614AB-7832-4898-8E65-DB37DAFDC630}"/>
          </ac:picMkLst>
        </pc:picChg>
        <pc:picChg chg="add del">
          <ac:chgData name="ng789456@outlook.kr" userId="9c933819ce774952" providerId="LiveId" clId="{44BD54D1-CB5C-4581-A085-F7FE270E7176}" dt="2020-09-17T01:42:59.303" v="8073" actId="21"/>
          <ac:picMkLst>
            <pc:docMk/>
            <pc:sldMk cId="1259978935" sldId="283"/>
            <ac:picMk id="9" creationId="{F4D1C552-A504-4964-A1EA-0DC520C79117}"/>
          </ac:picMkLst>
        </pc:picChg>
        <pc:picChg chg="add del">
          <ac:chgData name="ng789456@outlook.kr" userId="9c933819ce774952" providerId="LiveId" clId="{44BD54D1-CB5C-4581-A085-F7FE270E7176}" dt="2020-09-17T01:42:59.303" v="8073" actId="21"/>
          <ac:picMkLst>
            <pc:docMk/>
            <pc:sldMk cId="1259978935" sldId="283"/>
            <ac:picMk id="10" creationId="{D2B3E3A9-C186-49B8-B1A4-88B21FB7EC33}"/>
          </ac:picMkLst>
        </pc:picChg>
        <pc:picChg chg="del">
          <ac:chgData name="ng789456@outlook.kr" userId="9c933819ce774952" providerId="LiveId" clId="{44BD54D1-CB5C-4581-A085-F7FE270E7176}" dt="2020-09-17T00:37:43.033" v="3266" actId="478"/>
          <ac:picMkLst>
            <pc:docMk/>
            <pc:sldMk cId="1259978935" sldId="283"/>
            <ac:picMk id="12" creationId="{0F398858-4527-408B-90F3-1F9B615D5B3D}"/>
          </ac:picMkLst>
        </pc:picChg>
        <pc:picChg chg="add">
          <ac:chgData name="ng789456@outlook.kr" userId="9c933819ce774952" providerId="LiveId" clId="{44BD54D1-CB5C-4581-A085-F7FE270E7176}" dt="2020-09-17T02:08:59.113" v="8393" actId="22"/>
          <ac:picMkLst>
            <pc:docMk/>
            <pc:sldMk cId="1259978935" sldId="283"/>
            <ac:picMk id="22" creationId="{5C804594-1AFB-49E2-8AB6-C410C36DD4AF}"/>
          </ac:picMkLst>
        </pc:picChg>
        <pc:cxnChg chg="mod">
          <ac:chgData name="ng789456@outlook.kr" userId="9c933819ce774952" providerId="LiveId" clId="{44BD54D1-CB5C-4581-A085-F7FE270E7176}" dt="2020-09-17T01:40:59.361" v="8046" actId="164"/>
          <ac:cxnSpMkLst>
            <pc:docMk/>
            <pc:sldMk cId="1259978935" sldId="283"/>
            <ac:cxnSpMk id="17" creationId="{08C422D0-4EF4-4D16-9138-D7D4D0A7A56F}"/>
          </ac:cxnSpMkLst>
        </pc:cxnChg>
      </pc:sldChg>
      <pc:sldChg chg="addSp delSp modSp add mod ord">
        <pc:chgData name="ng789456@outlook.kr" userId="9c933819ce774952" providerId="LiveId" clId="{44BD54D1-CB5C-4581-A085-F7FE270E7176}" dt="2020-09-17T01:47:16.357" v="8136" actId="20577"/>
        <pc:sldMkLst>
          <pc:docMk/>
          <pc:sldMk cId="3427325742" sldId="284"/>
        </pc:sldMkLst>
        <pc:spChg chg="add mod">
          <ac:chgData name="ng789456@outlook.kr" userId="9c933819ce774952" providerId="LiveId" clId="{44BD54D1-CB5C-4581-A085-F7FE270E7176}" dt="2020-09-17T01:35:46.713" v="7952" actId="164"/>
          <ac:spMkLst>
            <pc:docMk/>
            <pc:sldMk cId="3427325742" sldId="284"/>
            <ac:spMk id="6" creationId="{95F7ACD7-439F-4AE3-B493-29B59A9FC9DC}"/>
          </ac:spMkLst>
        </pc:spChg>
        <pc:spChg chg="add del mod topLvl">
          <ac:chgData name="ng789456@outlook.kr" userId="9c933819ce774952" providerId="LiveId" clId="{44BD54D1-CB5C-4581-A085-F7FE270E7176}" dt="2020-09-17T01:38:18.460" v="7986" actId="478"/>
          <ac:spMkLst>
            <pc:docMk/>
            <pc:sldMk cId="3427325742" sldId="284"/>
            <ac:spMk id="10" creationId="{18AAED50-E3E1-4D29-BFDB-6E536E97B02A}"/>
          </ac:spMkLst>
        </pc:spChg>
        <pc:spChg chg="add mod">
          <ac:chgData name="ng789456@outlook.kr" userId="9c933819ce774952" providerId="LiveId" clId="{44BD54D1-CB5C-4581-A085-F7FE270E7176}" dt="2020-09-17T01:41:06.319" v="8048" actId="164"/>
          <ac:spMkLst>
            <pc:docMk/>
            <pc:sldMk cId="3427325742" sldId="284"/>
            <ac:spMk id="19" creationId="{4A61CC6C-6183-4A96-A9E1-D247350AD8EE}"/>
          </ac:spMkLst>
        </pc:spChg>
        <pc:spChg chg="add mod">
          <ac:chgData name="ng789456@outlook.kr" userId="9c933819ce774952" providerId="LiveId" clId="{44BD54D1-CB5C-4581-A085-F7FE270E7176}" dt="2020-09-17T01:47:16.357" v="8136" actId="20577"/>
          <ac:spMkLst>
            <pc:docMk/>
            <pc:sldMk cId="3427325742" sldId="284"/>
            <ac:spMk id="22" creationId="{96E95401-C266-41AD-9293-ED657E9E60FE}"/>
          </ac:spMkLst>
        </pc:spChg>
        <pc:spChg chg="mod">
          <ac:chgData name="ng789456@outlook.kr" userId="9c933819ce774952" providerId="LiveId" clId="{44BD54D1-CB5C-4581-A085-F7FE270E7176}" dt="2020-09-17T01:39:16.265" v="8004" actId="1076"/>
          <ac:spMkLst>
            <pc:docMk/>
            <pc:sldMk cId="3427325742" sldId="284"/>
            <ac:spMk id="24" creationId="{00000000-0000-0000-0000-000000000000}"/>
          </ac:spMkLst>
        </pc:spChg>
        <pc:spChg chg="add mod">
          <ac:chgData name="ng789456@outlook.kr" userId="9c933819ce774952" providerId="LiveId" clId="{44BD54D1-CB5C-4581-A085-F7FE270E7176}" dt="2020-09-17T01:41:06.319" v="8048" actId="164"/>
          <ac:spMkLst>
            <pc:docMk/>
            <pc:sldMk cId="3427325742" sldId="284"/>
            <ac:spMk id="25" creationId="{6D709F6E-6CE5-44FD-A86C-C1A2C456F8C6}"/>
          </ac:spMkLst>
        </pc:spChg>
        <pc:spChg chg="add mod">
          <ac:chgData name="ng789456@outlook.kr" userId="9c933819ce774952" providerId="LiveId" clId="{44BD54D1-CB5C-4581-A085-F7FE270E7176}" dt="2020-09-17T01:41:06.319" v="8048" actId="164"/>
          <ac:spMkLst>
            <pc:docMk/>
            <pc:sldMk cId="3427325742" sldId="284"/>
            <ac:spMk id="26" creationId="{ED82D020-35BB-4BD7-9EE2-C9D5C8BC199C}"/>
          </ac:spMkLst>
        </pc:spChg>
        <pc:spChg chg="mod">
          <ac:chgData name="ng789456@outlook.kr" userId="9c933819ce774952" providerId="LiveId" clId="{44BD54D1-CB5C-4581-A085-F7FE270E7176}" dt="2020-09-17T01:39:16.265" v="8004" actId="1076"/>
          <ac:spMkLst>
            <pc:docMk/>
            <pc:sldMk cId="3427325742" sldId="284"/>
            <ac:spMk id="28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7T01:39:16.265" v="8004" actId="1076"/>
          <ac:spMkLst>
            <pc:docMk/>
            <pc:sldMk cId="3427325742" sldId="284"/>
            <ac:spMk id="29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7T01:39:16.265" v="8004" actId="1076"/>
          <ac:spMkLst>
            <pc:docMk/>
            <pc:sldMk cId="3427325742" sldId="284"/>
            <ac:spMk id="30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7T01:39:16.265" v="8004" actId="1076"/>
          <ac:spMkLst>
            <pc:docMk/>
            <pc:sldMk cId="3427325742" sldId="284"/>
            <ac:spMk id="31" creationId="{00000000-0000-0000-0000-000000000000}"/>
          </ac:spMkLst>
        </pc:spChg>
        <pc:grpChg chg="add del mod">
          <ac:chgData name="ng789456@outlook.kr" userId="9c933819ce774952" providerId="LiveId" clId="{44BD54D1-CB5C-4581-A085-F7FE270E7176}" dt="2020-09-17T01:36:14.238" v="7953" actId="478"/>
          <ac:grpSpMkLst>
            <pc:docMk/>
            <pc:sldMk cId="3427325742" sldId="284"/>
            <ac:grpSpMk id="7" creationId="{A0CCB805-C1AE-4142-AA73-0F6943224BF2}"/>
          </ac:grpSpMkLst>
        </pc:grpChg>
        <pc:grpChg chg="add del mod">
          <ac:chgData name="ng789456@outlook.kr" userId="9c933819ce774952" providerId="LiveId" clId="{44BD54D1-CB5C-4581-A085-F7FE270E7176}" dt="2020-09-17T01:38:17.534" v="7985" actId="478"/>
          <ac:grpSpMkLst>
            <pc:docMk/>
            <pc:sldMk cId="3427325742" sldId="284"/>
            <ac:grpSpMk id="11" creationId="{CE2244F7-A0E4-496B-BF17-F9F55F4F7C2A}"/>
          </ac:grpSpMkLst>
        </pc:grpChg>
        <pc:grpChg chg="add del mod">
          <ac:chgData name="ng789456@outlook.kr" userId="9c933819ce774952" providerId="LiveId" clId="{44BD54D1-CB5C-4581-A085-F7FE270E7176}" dt="2020-09-17T01:41:59.262" v="8052" actId="478"/>
          <ac:grpSpMkLst>
            <pc:docMk/>
            <pc:sldMk cId="3427325742" sldId="284"/>
            <ac:grpSpMk id="20" creationId="{9BCAD8D8-75F5-4D98-9390-8FEDB4B32376}"/>
          </ac:grpSpMkLst>
        </pc:grpChg>
        <pc:picChg chg="del">
          <ac:chgData name="ng789456@outlook.kr" userId="9c933819ce774952" providerId="LiveId" clId="{44BD54D1-CB5C-4581-A085-F7FE270E7176}" dt="2020-09-17T00:38:32.489" v="3289" actId="478"/>
          <ac:picMkLst>
            <pc:docMk/>
            <pc:sldMk cId="3427325742" sldId="284"/>
            <ac:picMk id="2" creationId="{1F777DEE-2D96-4609-B0AB-F3860642E6EB}"/>
          </ac:picMkLst>
        </pc:picChg>
        <pc:picChg chg="add mod">
          <ac:chgData name="ng789456@outlook.kr" userId="9c933819ce774952" providerId="LiveId" clId="{44BD54D1-CB5C-4581-A085-F7FE270E7176}" dt="2020-09-17T01:41:06.319" v="8048" actId="164"/>
          <ac:picMkLst>
            <pc:docMk/>
            <pc:sldMk cId="3427325742" sldId="284"/>
            <ac:picMk id="3" creationId="{58D49AD4-D9FA-4F55-B34A-8F22AD72F1DD}"/>
          </ac:picMkLst>
        </pc:picChg>
        <pc:picChg chg="add mod modCrop">
          <ac:chgData name="ng789456@outlook.kr" userId="9c933819ce774952" providerId="LiveId" clId="{44BD54D1-CB5C-4581-A085-F7FE270E7176}" dt="2020-09-17T01:35:46.713" v="7952" actId="164"/>
          <ac:picMkLst>
            <pc:docMk/>
            <pc:sldMk cId="3427325742" sldId="284"/>
            <ac:picMk id="5" creationId="{E851ABB7-8D58-45F3-9AB0-CACB890E6C76}"/>
          </ac:picMkLst>
        </pc:picChg>
        <pc:picChg chg="add del mod topLvl">
          <ac:chgData name="ng789456@outlook.kr" userId="9c933819ce774952" providerId="LiveId" clId="{44BD54D1-CB5C-4581-A085-F7FE270E7176}" dt="2020-09-17T01:38:17.534" v="7985" actId="478"/>
          <ac:picMkLst>
            <pc:docMk/>
            <pc:sldMk cId="3427325742" sldId="284"/>
            <ac:picMk id="9" creationId="{92705F79-B5F1-4FE2-BB1E-D5858C1F92DF}"/>
          </ac:picMkLst>
        </pc:picChg>
        <pc:picChg chg="add mod">
          <ac:chgData name="ng789456@outlook.kr" userId="9c933819ce774952" providerId="LiveId" clId="{44BD54D1-CB5C-4581-A085-F7FE270E7176}" dt="2020-09-17T01:39:31.956" v="8008" actId="1076"/>
          <ac:picMkLst>
            <pc:docMk/>
            <pc:sldMk cId="3427325742" sldId="284"/>
            <ac:picMk id="18" creationId="{E5DDE83E-312C-46F9-A5F1-07F765BEE44B}"/>
          </ac:picMkLst>
        </pc:picChg>
        <pc:picChg chg="add mod">
          <ac:chgData name="ng789456@outlook.kr" userId="9c933819ce774952" providerId="LiveId" clId="{44BD54D1-CB5C-4581-A085-F7FE270E7176}" dt="2020-09-17T01:43:13.645" v="8079" actId="1076"/>
          <ac:picMkLst>
            <pc:docMk/>
            <pc:sldMk cId="3427325742" sldId="284"/>
            <ac:picMk id="21" creationId="{FDBEAC42-830B-4F78-B507-D335F58291E1}"/>
          </ac:picMkLst>
        </pc:picChg>
        <pc:cxnChg chg="mod">
          <ac:chgData name="ng789456@outlook.kr" userId="9c933819ce774952" providerId="LiveId" clId="{44BD54D1-CB5C-4581-A085-F7FE270E7176}" dt="2020-09-17T01:41:06.319" v="8048" actId="164"/>
          <ac:cxnSpMkLst>
            <pc:docMk/>
            <pc:sldMk cId="3427325742" sldId="284"/>
            <ac:cxnSpMk id="17" creationId="{08C422D0-4EF4-4D16-9138-D7D4D0A7A56F}"/>
          </ac:cxnSpMkLst>
        </pc:cxnChg>
      </pc:sldChg>
      <pc:sldChg chg="addSp delSp modSp add mod">
        <pc:chgData name="ng789456@outlook.kr" userId="9c933819ce774952" providerId="LiveId" clId="{44BD54D1-CB5C-4581-A085-F7FE270E7176}" dt="2020-09-17T02:09:02.979" v="8394" actId="22"/>
        <pc:sldMkLst>
          <pc:docMk/>
          <pc:sldMk cId="2781354025" sldId="285"/>
        </pc:sldMkLst>
        <pc:spChg chg="add mod">
          <ac:chgData name="ng789456@outlook.kr" userId="9c933819ce774952" providerId="LiveId" clId="{44BD54D1-CB5C-4581-A085-F7FE270E7176}" dt="2020-09-17T01:41:03.328" v="8047" actId="164"/>
          <ac:spMkLst>
            <pc:docMk/>
            <pc:sldMk cId="2781354025" sldId="285"/>
            <ac:spMk id="3" creationId="{D3C86BAD-C758-40A3-8E0A-4EC2624442F2}"/>
          </ac:spMkLst>
        </pc:spChg>
        <pc:spChg chg="add mod">
          <ac:chgData name="ng789456@outlook.kr" userId="9c933819ce774952" providerId="LiveId" clId="{44BD54D1-CB5C-4581-A085-F7FE270E7176}" dt="2020-09-17T01:41:03.328" v="8047" actId="164"/>
          <ac:spMkLst>
            <pc:docMk/>
            <pc:sldMk cId="2781354025" sldId="285"/>
            <ac:spMk id="5" creationId="{A47ABCE5-9744-4B1A-8D28-05BF9C6784BA}"/>
          </ac:spMkLst>
        </pc:spChg>
        <pc:spChg chg="add mod">
          <ac:chgData name="ng789456@outlook.kr" userId="9c933819ce774952" providerId="LiveId" clId="{44BD54D1-CB5C-4581-A085-F7FE270E7176}" dt="2020-09-17T01:41:03.328" v="8047" actId="164"/>
          <ac:spMkLst>
            <pc:docMk/>
            <pc:sldMk cId="2781354025" sldId="285"/>
            <ac:spMk id="6" creationId="{F009B49A-646F-4CD7-8771-D78EC2BD7813}"/>
          </ac:spMkLst>
        </pc:spChg>
        <pc:spChg chg="add mod">
          <ac:chgData name="ng789456@outlook.kr" userId="9c933819ce774952" providerId="LiveId" clId="{44BD54D1-CB5C-4581-A085-F7FE270E7176}" dt="2020-09-17T01:47:20.016" v="8140" actId="20577"/>
          <ac:spMkLst>
            <pc:docMk/>
            <pc:sldMk cId="2781354025" sldId="285"/>
            <ac:spMk id="10" creationId="{B48A2B03-4D84-491E-9603-2A71F8849F85}"/>
          </ac:spMkLst>
        </pc:spChg>
        <pc:spChg chg="mod">
          <ac:chgData name="ng789456@outlook.kr" userId="9c933819ce774952" providerId="LiveId" clId="{44BD54D1-CB5C-4581-A085-F7FE270E7176}" dt="2020-09-17T01:04:27.877" v="7067" actId="14100"/>
          <ac:spMkLst>
            <pc:docMk/>
            <pc:sldMk cId="2781354025" sldId="285"/>
            <ac:spMk id="24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7T00:41:37.449" v="3367" actId="1038"/>
          <ac:spMkLst>
            <pc:docMk/>
            <pc:sldMk cId="2781354025" sldId="285"/>
            <ac:spMk id="28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7T00:41:37.449" v="3367" actId="1038"/>
          <ac:spMkLst>
            <pc:docMk/>
            <pc:sldMk cId="2781354025" sldId="285"/>
            <ac:spMk id="29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7T00:41:37.449" v="3367" actId="1038"/>
          <ac:spMkLst>
            <pc:docMk/>
            <pc:sldMk cId="2781354025" sldId="285"/>
            <ac:spMk id="30" creationId="{00000000-0000-0000-0000-000000000000}"/>
          </ac:spMkLst>
        </pc:spChg>
        <pc:spChg chg="mod">
          <ac:chgData name="ng789456@outlook.kr" userId="9c933819ce774952" providerId="LiveId" clId="{44BD54D1-CB5C-4581-A085-F7FE270E7176}" dt="2020-09-17T01:04:36.635" v="7092" actId="20577"/>
          <ac:spMkLst>
            <pc:docMk/>
            <pc:sldMk cId="2781354025" sldId="285"/>
            <ac:spMk id="31" creationId="{00000000-0000-0000-0000-000000000000}"/>
          </ac:spMkLst>
        </pc:spChg>
        <pc:grpChg chg="add del mod">
          <ac:chgData name="ng789456@outlook.kr" userId="9c933819ce774952" providerId="LiveId" clId="{44BD54D1-CB5C-4581-A085-F7FE270E7176}" dt="2020-09-17T01:41:58.206" v="8051" actId="478"/>
          <ac:grpSpMkLst>
            <pc:docMk/>
            <pc:sldMk cId="2781354025" sldId="285"/>
            <ac:grpSpMk id="7" creationId="{C2283B80-DEDF-4F2F-94CE-B95C5E913C8F}"/>
          </ac:grpSpMkLst>
        </pc:grpChg>
        <pc:picChg chg="add mod">
          <ac:chgData name="ng789456@outlook.kr" userId="9c933819ce774952" providerId="LiveId" clId="{44BD54D1-CB5C-4581-A085-F7FE270E7176}" dt="2020-09-17T01:41:03.328" v="8047" actId="164"/>
          <ac:picMkLst>
            <pc:docMk/>
            <pc:sldMk cId="2781354025" sldId="285"/>
            <ac:picMk id="2" creationId="{04D2953D-E79F-4100-B96B-6CCA573D24D7}"/>
          </ac:picMkLst>
        </pc:picChg>
        <pc:picChg chg="add mod">
          <ac:chgData name="ng789456@outlook.kr" userId="9c933819ce774952" providerId="LiveId" clId="{44BD54D1-CB5C-4581-A085-F7FE270E7176}" dt="2020-09-17T01:43:05.888" v="8076" actId="1037"/>
          <ac:picMkLst>
            <pc:docMk/>
            <pc:sldMk cId="2781354025" sldId="285"/>
            <ac:picMk id="8" creationId="{1CA3702C-B723-46F5-9E93-BAE526844BA4}"/>
          </ac:picMkLst>
        </pc:picChg>
        <pc:picChg chg="add del">
          <ac:chgData name="ng789456@outlook.kr" userId="9c933819ce774952" providerId="LiveId" clId="{44BD54D1-CB5C-4581-A085-F7FE270E7176}" dt="2020-09-17T01:43:07.691" v="8077" actId="21"/>
          <ac:picMkLst>
            <pc:docMk/>
            <pc:sldMk cId="2781354025" sldId="285"/>
            <ac:picMk id="9" creationId="{44A6CD2C-731E-44A8-BB2E-CE7439C2964C}"/>
          </ac:picMkLst>
        </pc:picChg>
        <pc:picChg chg="add">
          <ac:chgData name="ng789456@outlook.kr" userId="9c933819ce774952" providerId="LiveId" clId="{44BD54D1-CB5C-4581-A085-F7FE270E7176}" dt="2020-09-17T02:09:02.979" v="8394" actId="22"/>
          <ac:picMkLst>
            <pc:docMk/>
            <pc:sldMk cId="2781354025" sldId="285"/>
            <ac:picMk id="11" creationId="{E476A27F-069D-4E58-AAC2-CF3542ED56CE}"/>
          </ac:picMkLst>
        </pc:picChg>
        <pc:picChg chg="del">
          <ac:chgData name="ng789456@outlook.kr" userId="9c933819ce774952" providerId="LiveId" clId="{44BD54D1-CB5C-4581-A085-F7FE270E7176}" dt="2020-09-17T00:38:16.063" v="3277" actId="478"/>
          <ac:picMkLst>
            <pc:docMk/>
            <pc:sldMk cId="2781354025" sldId="285"/>
            <ac:picMk id="12" creationId="{0F398858-4527-408B-90F3-1F9B615D5B3D}"/>
          </ac:picMkLst>
        </pc:picChg>
        <pc:cxnChg chg="mod">
          <ac:chgData name="ng789456@outlook.kr" userId="9c933819ce774952" providerId="LiveId" clId="{44BD54D1-CB5C-4581-A085-F7FE270E7176}" dt="2020-09-17T01:41:03.328" v="8047" actId="164"/>
          <ac:cxnSpMkLst>
            <pc:docMk/>
            <pc:sldMk cId="2781354025" sldId="285"/>
            <ac:cxnSpMk id="17" creationId="{08C422D0-4EF4-4D16-9138-D7D4D0A7A56F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K-MMSE</a:t>
            </a:r>
            <a:r>
              <a:rPr lang="ko-KR" sz="2800" dirty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2800" dirty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평가결과</a:t>
            </a:r>
            <a:endParaRPr lang="ko-KR" sz="2800" dirty="0">
              <a:solidFill>
                <a:schemeClr val="tx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A그룹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향상</c:v>
                </c:pt>
                <c:pt idx="1">
                  <c:v>유지</c:v>
                </c:pt>
                <c:pt idx="2">
                  <c:v>저하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</c:v>
                </c:pt>
                <c:pt idx="1">
                  <c:v>0.54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20-4F24-8EDE-255498E7B1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B그룹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향상</c:v>
                </c:pt>
                <c:pt idx="1">
                  <c:v>유지</c:v>
                </c:pt>
                <c:pt idx="2">
                  <c:v>저하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0.32</c:v>
                </c:pt>
                <c:pt idx="1">
                  <c:v>0.54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20-4F24-8EDE-255498E7B1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C그룹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@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향상</c:v>
                </c:pt>
                <c:pt idx="1">
                  <c:v>유지</c:v>
                </c:pt>
                <c:pt idx="2">
                  <c:v>저하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0.26</c:v>
                </c:pt>
                <c:pt idx="1">
                  <c:v>0.57999999999999996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20-4F24-8EDE-255498E7B12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97044863"/>
        <c:axId val="1192231567"/>
      </c:barChart>
      <c:catAx>
        <c:axId val="1297044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192231567"/>
        <c:crosses val="autoZero"/>
        <c:auto val="1"/>
        <c:lblAlgn val="ctr"/>
        <c:lblOffset val="100"/>
        <c:noMultiLvlLbl val="0"/>
      </c:catAx>
      <c:valAx>
        <c:axId val="1192231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297044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800" dirty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프로그램 만족도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프로그램 만족도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FF66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B9-47AC-B724-B056531ED42B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CB9-47AC-B724-B056531ED42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CB9-47AC-B724-B056531ED42B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B9-47AC-B724-B056531ED4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CB9-47AC-B724-B056531ED42B}"/>
              </c:ext>
            </c:extLst>
          </c:dPt>
          <c:dLbls>
            <c:dLbl>
              <c:idx val="0"/>
              <c:layout>
                <c:manualLayout>
                  <c:x val="8.6453911079633714E-3"/>
                  <c:y val="-0.153414050726454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rgbClr val="FF66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4EDF58-6B46-4B97-8796-E79937A978DF}" type="CATEGORYNAME">
                      <a:rPr lang="ko-KR" altLang="en-US" sz="2400" baseline="0">
                        <a:solidFill>
                          <a:srgbClr val="FF6600"/>
                        </a:solidFill>
                      </a:rPr>
                      <a:pPr>
                        <a:defRPr sz="2400">
                          <a:solidFill>
                            <a:srgbClr val="FF6600"/>
                          </a:solidFill>
                        </a:defRPr>
                      </a:pPr>
                      <a:t>[범주 이름]</a:t>
                    </a:fld>
                    <a:r>
                      <a:rPr lang="ko-KR" altLang="en-US" sz="2400" baseline="0" dirty="0">
                        <a:solidFill>
                          <a:srgbClr val="FF6600"/>
                        </a:solidFill>
                      </a:rPr>
                      <a:t>
</a:t>
                    </a:r>
                    <a:fld id="{341DA5DA-4010-49E7-A1FC-98497434463A}" type="PERCENTAGE">
                      <a:rPr lang="en-US" altLang="ko-KR" sz="2400" baseline="0">
                        <a:solidFill>
                          <a:srgbClr val="FF6600"/>
                        </a:solidFill>
                      </a:rPr>
                      <a:pPr>
                        <a:defRPr sz="2400">
                          <a:solidFill>
                            <a:srgbClr val="FF6600"/>
                          </a:solidFill>
                        </a:defRPr>
                      </a:pPr>
                      <a:t>[백분율]</a:t>
                    </a:fld>
                    <a:endParaRPr lang="ko-KR" altLang="en-US" sz="2400" baseline="0" dirty="0">
                      <a:solidFill>
                        <a:srgbClr val="FF66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rgbClr val="FF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B9-47AC-B724-B056531ED42B}"/>
                </c:ext>
              </c:extLst>
            </c:dLbl>
            <c:dLbl>
              <c:idx val="1"/>
              <c:layout>
                <c:manualLayout>
                  <c:x val="-0.11066100618193118"/>
                  <c:y val="-0.134573728707416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5B9BD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CB9-47AC-B724-B056531ED42B}"/>
                </c:ext>
              </c:extLst>
            </c:dLbl>
            <c:dLbl>
              <c:idx val="2"/>
              <c:layout>
                <c:manualLayout>
                  <c:x val="-6.0517737755743636E-2"/>
                  <c:y val="2.96062203156315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CB9-47AC-B724-B056531ED42B}"/>
                </c:ext>
              </c:extLst>
            </c:dLbl>
            <c:dLbl>
              <c:idx val="3"/>
              <c:layout>
                <c:manualLayout>
                  <c:x val="-0.17463690038086011"/>
                  <c:y val="5.92124406312630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CB9-47AC-B724-B056531ED42B}"/>
                </c:ext>
              </c:extLst>
            </c:dLbl>
            <c:dLbl>
              <c:idx val="4"/>
              <c:layout>
                <c:manualLayout>
                  <c:x val="-9.5099302187597087E-2"/>
                  <c:y val="2.69147457414832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CB9-47AC-B724-B056531ED42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매우만족</c:v>
                </c:pt>
                <c:pt idx="1">
                  <c:v>만족</c:v>
                </c:pt>
                <c:pt idx="2">
                  <c:v>보통</c:v>
                </c:pt>
                <c:pt idx="3">
                  <c:v>불만</c:v>
                </c:pt>
                <c:pt idx="4">
                  <c:v>매우불만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0.57999999999999996</c:v>
                </c:pt>
                <c:pt idx="1">
                  <c:v>0.42</c:v>
                </c:pt>
                <c:pt idx="2">
                  <c:v>0.24</c:v>
                </c:pt>
                <c:pt idx="3">
                  <c:v>0.12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9-47AC-B724-B056531ED42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AAA8-CC5E-45F6-8B1E-071E17975AA4}" type="datetimeFigureOut">
              <a:rPr lang="ko-KR" altLang="en-US" smtClean="0"/>
              <a:pPr/>
              <a:t>2020-11-02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D4C-9A1F-4F23-8EE5-7C09FE6A7B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40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AAA8-CC5E-45F6-8B1E-071E17975AA4}" type="datetimeFigureOut">
              <a:rPr lang="ko-KR" altLang="en-US" smtClean="0"/>
              <a:pPr/>
              <a:t>2020-11-02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D4C-9A1F-4F23-8EE5-7C09FE6A7B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87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AAA8-CC5E-45F6-8B1E-071E17975AA4}" type="datetimeFigureOut">
              <a:rPr lang="ko-KR" altLang="en-US" smtClean="0"/>
              <a:pPr/>
              <a:t>2020-11-02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D4C-9A1F-4F23-8EE5-7C09FE6A7B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557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AAA8-CC5E-45F6-8B1E-071E17975AA4}" type="datetimeFigureOut">
              <a:rPr lang="ko-KR" altLang="en-US" smtClean="0"/>
              <a:pPr/>
              <a:t>2020-11-02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D4C-9A1F-4F23-8EE5-7C09FE6A7B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949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AAA8-CC5E-45F6-8B1E-071E17975AA4}" type="datetimeFigureOut">
              <a:rPr lang="ko-KR" altLang="en-US" smtClean="0"/>
              <a:pPr/>
              <a:t>2020-11-02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D4C-9A1F-4F23-8EE5-7C09FE6A7B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9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AAA8-CC5E-45F6-8B1E-071E17975AA4}" type="datetimeFigureOut">
              <a:rPr lang="ko-KR" altLang="en-US" smtClean="0"/>
              <a:pPr/>
              <a:t>2020-11-02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D4C-9A1F-4F23-8EE5-7C09FE6A7B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96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AAA8-CC5E-45F6-8B1E-071E17975AA4}" type="datetimeFigureOut">
              <a:rPr lang="ko-KR" altLang="en-US" smtClean="0"/>
              <a:pPr/>
              <a:t>2020-11-02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D4C-9A1F-4F23-8EE5-7C09FE6A7B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32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AAA8-CC5E-45F6-8B1E-071E17975AA4}" type="datetimeFigureOut">
              <a:rPr lang="ko-KR" altLang="en-US" smtClean="0"/>
              <a:pPr/>
              <a:t>2020-11-02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D4C-9A1F-4F23-8EE5-7C09FE6A7B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70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AAA8-CC5E-45F6-8B1E-071E17975AA4}" type="datetimeFigureOut">
              <a:rPr lang="ko-KR" altLang="en-US" smtClean="0"/>
              <a:pPr/>
              <a:t>2020-11-02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D4C-9A1F-4F23-8EE5-7C09FE6A7B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44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AAA8-CC5E-45F6-8B1E-071E17975AA4}" type="datetimeFigureOut">
              <a:rPr lang="ko-KR" altLang="en-US" smtClean="0"/>
              <a:pPr/>
              <a:t>2020-11-02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D4C-9A1F-4F23-8EE5-7C09FE6A7B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43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AAA8-CC5E-45F6-8B1E-071E17975AA4}" type="datetimeFigureOut">
              <a:rPr lang="ko-KR" altLang="en-US" smtClean="0"/>
              <a:pPr/>
              <a:t>2020-11-02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D4C-9A1F-4F23-8EE5-7C09FE6A7B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813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BAAA8-CC5E-45F6-8B1E-071E17975AA4}" type="datetimeFigureOut">
              <a:rPr lang="ko-KR" altLang="en-US" smtClean="0"/>
              <a:pPr/>
              <a:t>2020-11-02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9D4C-9A1F-4F23-8EE5-7C09FE6A7B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21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8576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670674" TargetMode="Externa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KakaoTalk_20200908_15245759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503554" y="2179652"/>
            <a:ext cx="885370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그룹인지재활프로그램</a:t>
            </a:r>
            <a:r>
              <a:rPr lang="en-US" altLang="ko-KR" sz="4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콕</a:t>
            </a:r>
            <a:r>
              <a:rPr lang="en-US" altLang="ko-KR" sz="4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r>
              <a:rPr lang="ko-KR" altLang="en-US" sz="4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콕</a:t>
            </a:r>
            <a:r>
              <a:rPr lang="en-US" altLang="ko-KR" sz="4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r>
              <a:rPr lang="ko-KR" altLang="en-US" sz="4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콕</a:t>
            </a:r>
            <a:r>
              <a:rPr lang="en-US" altLang="ko-KR" sz="4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숫자 콕</a:t>
            </a:r>
            <a:r>
              <a:rPr lang="en-US" altLang="ko-KR" sz="3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! </a:t>
            </a:r>
            <a:r>
              <a:rPr lang="ko-KR" altLang="en-US" sz="3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한글 콕</a:t>
            </a:r>
            <a:r>
              <a:rPr lang="en-US" altLang="ko-KR" sz="3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! </a:t>
            </a:r>
            <a:r>
              <a:rPr lang="ko-KR" altLang="en-US" sz="3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인지 콕</a:t>
            </a:r>
            <a:r>
              <a:rPr lang="en-US" altLang="ko-KR" sz="3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!)</a:t>
            </a:r>
            <a:endParaRPr lang="ko-KR" altLang="en-US" sz="3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89650" y="2039103"/>
            <a:ext cx="6896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6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“</a:t>
            </a:r>
            <a:endParaRPr lang="ko-KR" altLang="en-US" sz="96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323969" y="2066343"/>
            <a:ext cx="6896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6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”</a:t>
            </a:r>
            <a:endParaRPr lang="ko-KR" altLang="en-US" sz="96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02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9906000" cy="125403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3093" y="334638"/>
            <a:ext cx="358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4.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대상자 선정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AEE38D-6CC7-41A2-B4AC-E22B635E630B}"/>
              </a:ext>
            </a:extLst>
          </p:cNvPr>
          <p:cNvSpPr txBox="1"/>
          <p:nvPr/>
        </p:nvSpPr>
        <p:spPr>
          <a:xfrm flipH="1">
            <a:off x="2917187" y="1607915"/>
            <a:ext cx="393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HY울릉도M" pitchFamily="18" charset="-127"/>
                <a:ea typeface="HY울릉도M" pitchFamily="18" charset="-127"/>
              </a:rPr>
              <a:t>입소하신 전체 어르신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8C422D0-4EF4-4D16-9138-D7D4D0A7A56F}"/>
              </a:ext>
            </a:extLst>
          </p:cNvPr>
          <p:cNvCxnSpPr>
            <a:cxnSpLocks/>
          </p:cNvCxnSpPr>
          <p:nvPr/>
        </p:nvCxnSpPr>
        <p:spPr>
          <a:xfrm flipV="1">
            <a:off x="2954017" y="2134831"/>
            <a:ext cx="3862754" cy="3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C006FA2-5A5E-4E43-9307-B266158068B7}"/>
              </a:ext>
            </a:extLst>
          </p:cNvPr>
          <p:cNvSpPr txBox="1"/>
          <p:nvPr/>
        </p:nvSpPr>
        <p:spPr>
          <a:xfrm>
            <a:off x="160799" y="2254825"/>
            <a:ext cx="944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입소중인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전체어르신을 대상으로 진행함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EE38D-6CC7-41A2-B4AC-E22B635E630B}"/>
              </a:ext>
            </a:extLst>
          </p:cNvPr>
          <p:cNvSpPr txBox="1"/>
          <p:nvPr/>
        </p:nvSpPr>
        <p:spPr>
          <a:xfrm flipH="1">
            <a:off x="1688097" y="3429000"/>
            <a:ext cx="639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HY울릉도M" pitchFamily="18" charset="-127"/>
                <a:ea typeface="HY울릉도M" pitchFamily="18" charset="-127"/>
              </a:rPr>
              <a:t>K-MMSE</a:t>
            </a:r>
            <a:r>
              <a:rPr lang="en-US" altLang="ko-KR" sz="1600" b="1" dirty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600" b="1" dirty="0">
                <a:latin typeface="HY울릉도M" pitchFamily="18" charset="-127"/>
                <a:ea typeface="HY울릉도M" pitchFamily="18" charset="-127"/>
              </a:rPr>
              <a:t>한국형 간이정신상태검사</a:t>
            </a:r>
            <a:r>
              <a:rPr lang="en-US" altLang="ko-KR" sz="1600" b="1" dirty="0"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ko-KR" altLang="en-US" sz="2800" b="1" dirty="0">
                <a:latin typeface="HY울릉도M" pitchFamily="18" charset="-127"/>
                <a:ea typeface="HY울릉도M" pitchFamily="18" charset="-127"/>
              </a:rPr>
              <a:t>지표 활용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08C422D0-4EF4-4D16-9138-D7D4D0A7A56F}"/>
              </a:ext>
            </a:extLst>
          </p:cNvPr>
          <p:cNvCxnSpPr>
            <a:cxnSpLocks/>
          </p:cNvCxnSpPr>
          <p:nvPr/>
        </p:nvCxnSpPr>
        <p:spPr>
          <a:xfrm>
            <a:off x="1919128" y="3956306"/>
            <a:ext cx="59325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C006FA2-5A5E-4E43-9307-B266158068B7}"/>
              </a:ext>
            </a:extLst>
          </p:cNvPr>
          <p:cNvSpPr txBox="1"/>
          <p:nvPr/>
        </p:nvSpPr>
        <p:spPr>
          <a:xfrm>
            <a:off x="160799" y="4075910"/>
            <a:ext cx="9449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그룹인지재활프로그램 콕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콕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콕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은 인지를 활용한 프로그램임으로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어르신들의 인지 정도를 수준별로 나눌 수 있는 지표인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K-MMSE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를 활용함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006FA2-5A5E-4E43-9307-B266158068B7}"/>
              </a:ext>
            </a:extLst>
          </p:cNvPr>
          <p:cNvSpPr txBox="1"/>
          <p:nvPr/>
        </p:nvSpPr>
        <p:spPr>
          <a:xfrm>
            <a:off x="160799" y="4881441"/>
            <a:ext cx="944919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K-MMSE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점수에 따라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A, B, C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그룹으로 나눔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ctr"/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30~20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점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: A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그룹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19~10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점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B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그룹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9 ~ 0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점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C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그룹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5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BE85B81-8592-4973-BE5A-67B3B1B06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069456"/>
              </p:ext>
            </p:extLst>
          </p:nvPr>
        </p:nvGraphicFramePr>
        <p:xfrm>
          <a:off x="125012" y="1862454"/>
          <a:ext cx="4827987" cy="489003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60678">
                  <a:extLst>
                    <a:ext uri="{9D8B030D-6E8A-4147-A177-3AD203B41FA5}">
                      <a16:colId xmlns:a16="http://schemas.microsoft.com/office/drawing/2014/main" val="3319706648"/>
                    </a:ext>
                  </a:extLst>
                </a:gridCol>
                <a:gridCol w="855727">
                  <a:extLst>
                    <a:ext uri="{9D8B030D-6E8A-4147-A177-3AD203B41FA5}">
                      <a16:colId xmlns:a16="http://schemas.microsoft.com/office/drawing/2014/main" val="3059555095"/>
                    </a:ext>
                  </a:extLst>
                </a:gridCol>
                <a:gridCol w="841056">
                  <a:extLst>
                    <a:ext uri="{9D8B030D-6E8A-4147-A177-3AD203B41FA5}">
                      <a16:colId xmlns:a16="http://schemas.microsoft.com/office/drawing/2014/main" val="3871911525"/>
                    </a:ext>
                  </a:extLst>
                </a:gridCol>
                <a:gridCol w="838899">
                  <a:extLst>
                    <a:ext uri="{9D8B030D-6E8A-4147-A177-3AD203B41FA5}">
                      <a16:colId xmlns:a16="http://schemas.microsoft.com/office/drawing/2014/main" val="1516846856"/>
                    </a:ext>
                  </a:extLst>
                </a:gridCol>
                <a:gridCol w="872456">
                  <a:extLst>
                    <a:ext uri="{9D8B030D-6E8A-4147-A177-3AD203B41FA5}">
                      <a16:colId xmlns:a16="http://schemas.microsoft.com/office/drawing/2014/main" val="3024351654"/>
                    </a:ext>
                  </a:extLst>
                </a:gridCol>
                <a:gridCol w="859171">
                  <a:extLst>
                    <a:ext uri="{9D8B030D-6E8A-4147-A177-3AD203B41FA5}">
                      <a16:colId xmlns:a16="http://schemas.microsoft.com/office/drawing/2014/main" val="2308333796"/>
                    </a:ext>
                  </a:extLst>
                </a:gridCol>
              </a:tblGrid>
              <a:tr h="3514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        요일</a:t>
                      </a:r>
                      <a:br>
                        <a:rPr lang="ko-KR" altLang="en-US" sz="1100" u="none" strike="noStrike" dirty="0">
                          <a:effectLst/>
                        </a:rPr>
                      </a:br>
                      <a:r>
                        <a:rPr lang="ko-KR" altLang="en-US" sz="1100" u="none" strike="noStrike" dirty="0">
                          <a:effectLst/>
                        </a:rPr>
                        <a:t>시간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u="none" strike="noStrike" dirty="0">
                          <a:effectLst/>
                        </a:rPr>
                        <a:t>월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u="none" strike="noStrike" dirty="0">
                          <a:effectLst/>
                        </a:rPr>
                        <a:t>화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u="none" strike="noStrike" dirty="0">
                          <a:effectLst/>
                        </a:rPr>
                        <a:t>수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u="none" strike="noStrike" dirty="0">
                          <a:effectLst/>
                        </a:rPr>
                        <a:t>목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u="none" strike="noStrike" dirty="0">
                          <a:effectLst/>
                        </a:rPr>
                        <a:t>금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600548"/>
                  </a:ext>
                </a:extLst>
              </a:tr>
              <a:tr h="9356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 : 00</a:t>
                      </a:r>
                    </a:p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~</a:t>
                      </a:r>
                    </a:p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 : 30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태블릿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en-US" altLang="ko-KR" sz="11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층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태블릿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lang="en-US" altLang="ko-KR" sz="11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층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태블릿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</a:t>
                      </a:r>
                    </a:p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층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번 그룹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목욕시간　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태블릿 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</a:p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층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번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그룹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8971575"/>
                  </a:ext>
                </a:extLst>
              </a:tr>
              <a:tr h="2937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성경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238177"/>
                  </a:ext>
                </a:extLst>
              </a:tr>
              <a:tr h="7837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 : 30</a:t>
                      </a:r>
                    </a:p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~</a:t>
                      </a:r>
                    </a:p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 : 00</a:t>
                      </a:r>
                      <a:endParaRPr lang="ko-KR" altLang="en-US" sz="11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태블릿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en-US" altLang="ko-KR" sz="11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층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여가</a:t>
                      </a:r>
                      <a:r>
                        <a:rPr lang="en-US" sz="1100" u="none" strike="noStrike" dirty="0">
                          <a:effectLst/>
                        </a:rPr>
                        <a:t>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태블릿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</a:t>
                      </a:r>
                    </a:p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층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번 그룹</a:t>
                      </a:r>
                      <a:endParaRPr lang="en-US" altLang="ko-KR" sz="11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태블릿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C</a:t>
                      </a:r>
                    </a:p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층</a:t>
                      </a:r>
                      <a:endParaRPr lang="en-US" altLang="ko-KR" sz="11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여가</a:t>
                      </a:r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0768838"/>
                  </a:ext>
                </a:extLst>
              </a:tr>
              <a:tr h="5768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여가</a:t>
                      </a:r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서예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728646"/>
                  </a:ext>
                </a:extLst>
              </a:tr>
              <a:tr h="587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 : 30</a:t>
                      </a:r>
                    </a:p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~</a:t>
                      </a:r>
                    </a:p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 : 00</a:t>
                      </a:r>
                      <a:endParaRPr lang="ko-KR" altLang="en-US" sz="11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태블릿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lang="en-US" altLang="ko-KR" sz="11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층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번 그룹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태블릿 </a:t>
                      </a:r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  <a:endParaRPr lang="en-US" altLang="ko-KR" sz="11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층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번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그룹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태블릿 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</a:p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층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번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그룹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태블릿 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</a:p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층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번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그룹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태블릿 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</a:p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층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번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그룹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3815772"/>
                  </a:ext>
                </a:extLst>
              </a:tr>
              <a:tr h="5768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미술</a:t>
                      </a:r>
                      <a:r>
                        <a:rPr lang="en-US" altLang="ko-KR" sz="1100" u="none" strike="noStrike" dirty="0">
                          <a:effectLst/>
                        </a:rPr>
                        <a:t>B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미술</a:t>
                      </a:r>
                      <a:r>
                        <a:rPr lang="en-US" altLang="ko-KR" sz="1100" u="none" strike="noStrike" dirty="0">
                          <a:effectLst/>
                        </a:rPr>
                        <a:t>A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</a:rPr>
                        <a:t>책읽기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회상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2307955"/>
                  </a:ext>
                </a:extLst>
              </a:tr>
              <a:tr h="7837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 : 30</a:t>
                      </a:r>
                    </a:p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~</a:t>
                      </a:r>
                    </a:p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 : 00</a:t>
                      </a:r>
                      <a:endParaRPr lang="ko-KR" altLang="en-US" sz="11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치매</a:t>
                      </a:r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태블릿 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</a:p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층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번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그룹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치매</a:t>
                      </a:r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치매</a:t>
                      </a:r>
                      <a:r>
                        <a:rPr lang="en-US" sz="1100" u="none" strike="noStrike" dirty="0">
                          <a:effectLst/>
                        </a:rPr>
                        <a:t>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태블릿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</a:t>
                      </a:r>
                    </a:p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층</a:t>
                      </a:r>
                      <a:r>
                        <a:rPr lang="en-US" altLang="ko-K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</a:t>
                      </a:r>
                      <a:r>
                        <a:rPr lang="ko-KR" alt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번 그룹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8658766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1" y="0"/>
            <a:ext cx="9906000" cy="125403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5059092" y="1866144"/>
            <a:ext cx="4726746" cy="4877556"/>
          </a:xfrm>
          <a:prstGeom prst="rect">
            <a:avLst/>
          </a:prstGeom>
          <a:solidFill>
            <a:srgbClr val="D2DFE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093" y="334638"/>
            <a:ext cx="4094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5.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프로그램 내용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1950" y="2155492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▶ 여가시간 활용</a:t>
            </a:r>
            <a:endParaRPr lang="en-US" altLang="ko-KR" sz="1600" dirty="0">
              <a:solidFill>
                <a:srgbClr val="004098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7850" y="2620108"/>
            <a:ext cx="487814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어르신들의 식사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여가 및 치매 프로그램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물리치료 등 일정을 제외한 나머지 여가시간에 틈틈이 콕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콕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콕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!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프로그램을 배치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AEE38D-6CC7-41A2-B4AC-E22B635E630B}"/>
              </a:ext>
            </a:extLst>
          </p:cNvPr>
          <p:cNvSpPr txBox="1"/>
          <p:nvPr/>
        </p:nvSpPr>
        <p:spPr>
          <a:xfrm flipH="1">
            <a:off x="2380855" y="1170005"/>
            <a:ext cx="5057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HY울릉도M" pitchFamily="18" charset="-127"/>
                <a:ea typeface="HY울릉도M" pitchFamily="18" charset="-127"/>
              </a:rPr>
              <a:t>전체 어르신 프로그램 시간표</a:t>
            </a: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08C422D0-4EF4-4D16-9138-D7D4D0A7A56F}"/>
              </a:ext>
            </a:extLst>
          </p:cNvPr>
          <p:cNvCxnSpPr/>
          <p:nvPr/>
        </p:nvCxnSpPr>
        <p:spPr>
          <a:xfrm>
            <a:off x="2118747" y="1697311"/>
            <a:ext cx="5662445" cy="83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27850" y="4958866"/>
            <a:ext cx="487814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어르신들의 집중이 가능한 시간과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틈틈이 배치된 시간을 고려하여 한번의 콕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콕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콕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프로그램은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분 진행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2151" y="4467869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▶ 프로그램 </a:t>
            </a:r>
            <a:r>
              <a:rPr lang="en-US" altLang="ko-KR" sz="20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0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분 진행</a:t>
            </a:r>
            <a:endParaRPr lang="en-US" altLang="ko-KR" sz="1600" dirty="0">
              <a:solidFill>
                <a:srgbClr val="004098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68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/>
          <p:cNvSpPr/>
          <p:nvPr/>
        </p:nvSpPr>
        <p:spPr>
          <a:xfrm>
            <a:off x="147188" y="1781388"/>
            <a:ext cx="9622290" cy="730970"/>
          </a:xfrm>
          <a:prstGeom prst="rect">
            <a:avLst/>
          </a:prstGeom>
          <a:solidFill>
            <a:srgbClr val="EEF3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" y="0"/>
            <a:ext cx="9906000" cy="125403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93093" y="334638"/>
            <a:ext cx="4094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5.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프로그램 내용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AEE38D-6CC7-41A2-B4AC-E22B635E630B}"/>
              </a:ext>
            </a:extLst>
          </p:cNvPr>
          <p:cNvSpPr txBox="1"/>
          <p:nvPr/>
        </p:nvSpPr>
        <p:spPr>
          <a:xfrm flipH="1">
            <a:off x="2138540" y="1170005"/>
            <a:ext cx="563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HY울릉도M" pitchFamily="18" charset="-127"/>
                <a:ea typeface="HY울릉도M" pitchFamily="18" charset="-127"/>
              </a:rPr>
              <a:t>A, B </a:t>
            </a:r>
            <a:r>
              <a:rPr lang="ko-KR" altLang="en-US" sz="2800" b="1" dirty="0">
                <a:latin typeface="HY울릉도M" pitchFamily="18" charset="-127"/>
                <a:ea typeface="HY울릉도M" pitchFamily="18" charset="-127"/>
              </a:rPr>
              <a:t>그룹 프로그램 컨텐츠</a:t>
            </a: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08C422D0-4EF4-4D16-9138-D7D4D0A7A56F}"/>
              </a:ext>
            </a:extLst>
          </p:cNvPr>
          <p:cNvCxnSpPr>
            <a:cxnSpLocks/>
          </p:cNvCxnSpPr>
          <p:nvPr/>
        </p:nvCxnSpPr>
        <p:spPr>
          <a:xfrm>
            <a:off x="2026927" y="1697311"/>
            <a:ext cx="58628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067F92E-729F-433E-8AC2-0B941ADF2150}"/>
              </a:ext>
            </a:extLst>
          </p:cNvPr>
          <p:cNvSpPr txBox="1"/>
          <p:nvPr/>
        </p:nvSpPr>
        <p:spPr>
          <a:xfrm>
            <a:off x="152521" y="1739206"/>
            <a:ext cx="9611625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70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여 가지 컨텐츠로 다양한 영역의 인지기능 활동가능</a:t>
            </a:r>
            <a:endParaRPr lang="en-US" altLang="ko-KR" sz="15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지남력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시간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장소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사람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집중력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수리력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언어력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판단력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추상력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기억력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시공간력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집행력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반응력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범주화</a:t>
            </a: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426D3ACC-2663-41D2-91CC-FC106A022D16}"/>
              </a:ext>
            </a:extLst>
          </p:cNvPr>
          <p:cNvGrpSpPr/>
          <p:nvPr/>
        </p:nvGrpSpPr>
        <p:grpSpPr>
          <a:xfrm>
            <a:off x="152521" y="2542014"/>
            <a:ext cx="9611624" cy="4260073"/>
            <a:chOff x="147188" y="3031118"/>
            <a:chExt cx="9611624" cy="3770969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9205C013-CDBF-46F8-8A4C-9E0D28825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188" y="3031118"/>
              <a:ext cx="4805812" cy="1910939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00651C14-7B17-4AB9-88DD-2DA276C457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853" y="4891148"/>
              <a:ext cx="4795147" cy="1910939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F7B304CA-6766-4067-82F3-F9F665C4E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6760" y="3031118"/>
              <a:ext cx="4762052" cy="1910940"/>
            </a:xfrm>
            <a:prstGeom prst="rect">
              <a:avLst/>
            </a:prstGeom>
          </p:spPr>
        </p:pic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BF376EB3-9C1B-4651-BE20-1FB734586B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6760" y="4891148"/>
              <a:ext cx="4751387" cy="1891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8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4546B32D-67B4-408E-AB70-AB894E46445F}"/>
              </a:ext>
            </a:extLst>
          </p:cNvPr>
          <p:cNvSpPr/>
          <p:nvPr/>
        </p:nvSpPr>
        <p:spPr>
          <a:xfrm>
            <a:off x="4917482" y="2010272"/>
            <a:ext cx="2340000" cy="2340000"/>
          </a:xfrm>
          <a:prstGeom prst="rect">
            <a:avLst/>
          </a:prstGeom>
          <a:solidFill>
            <a:srgbClr val="B8CDD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50E5E6F-67D1-4449-B0D3-D7892883E025}"/>
              </a:ext>
            </a:extLst>
          </p:cNvPr>
          <p:cNvSpPr/>
          <p:nvPr/>
        </p:nvSpPr>
        <p:spPr>
          <a:xfrm>
            <a:off x="233405" y="4335961"/>
            <a:ext cx="2340000" cy="2340000"/>
          </a:xfrm>
          <a:prstGeom prst="rect">
            <a:avLst/>
          </a:prstGeom>
          <a:solidFill>
            <a:srgbClr val="D2DFE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2384" y="2098650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0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난이도 상향◀</a:t>
            </a:r>
            <a:endParaRPr lang="en-US" altLang="ko-KR" sz="2000" dirty="0">
              <a:solidFill>
                <a:srgbClr val="004098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4318" y="2470994"/>
            <a:ext cx="24160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처음활동이 끝난 후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심화활동으로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어르신들 수준에 맞춰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난이도 향상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0E3F5A9-E170-4585-B772-D97F65818853}"/>
              </a:ext>
            </a:extLst>
          </p:cNvPr>
          <p:cNvGrpSpPr/>
          <p:nvPr/>
        </p:nvGrpSpPr>
        <p:grpSpPr>
          <a:xfrm>
            <a:off x="228369" y="1995961"/>
            <a:ext cx="2346305" cy="2340000"/>
            <a:chOff x="2591383" y="1998031"/>
            <a:chExt cx="2346305" cy="2340000"/>
          </a:xfrm>
        </p:grpSpPr>
        <p:sp>
          <p:nvSpPr>
            <p:cNvPr id="39" name="직사각형 38"/>
            <p:cNvSpPr/>
            <p:nvPr/>
          </p:nvSpPr>
          <p:spPr>
            <a:xfrm>
              <a:off x="2597688" y="1998031"/>
              <a:ext cx="2340000" cy="2340000"/>
            </a:xfrm>
            <a:prstGeom prst="rect">
              <a:avLst/>
            </a:prstGeom>
            <a:solidFill>
              <a:srgbClr val="EEF3F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4A2632B8-A301-4B69-8AFC-42CB7EDEE8AE}"/>
                </a:ext>
              </a:extLst>
            </p:cNvPr>
            <p:cNvGrpSpPr/>
            <p:nvPr/>
          </p:nvGrpSpPr>
          <p:grpSpPr>
            <a:xfrm>
              <a:off x="2591383" y="2102737"/>
              <a:ext cx="2265364" cy="1869425"/>
              <a:chOff x="2591383" y="2102737"/>
              <a:chExt cx="2265364" cy="1869425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2847354" y="2633334"/>
                <a:ext cx="1954382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다 함께 인사 후</a:t>
                </a:r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,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태블릿과</a:t>
                </a:r>
                <a:r>
                  <a:rPr lang="ko-KR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 </a:t>
                </a:r>
                <a:endPara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오늘의 활동 설명</a:t>
                </a:r>
                <a:endPara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591383" y="2102737"/>
                <a:ext cx="22653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2000" dirty="0">
                    <a:solidFill>
                      <a:srgbClr val="004098"/>
                    </a:solidFill>
                    <a:latin typeface="HY헤드라인M" pitchFamily="18" charset="-127"/>
                    <a:ea typeface="HY헤드라인M" pitchFamily="18" charset="-127"/>
                  </a:rPr>
                  <a:t>1. </a:t>
                </a:r>
                <a:r>
                  <a:rPr lang="ko-KR" altLang="en-US" sz="2000" dirty="0">
                    <a:solidFill>
                      <a:srgbClr val="004098"/>
                    </a:solidFill>
                    <a:latin typeface="HY헤드라인M" pitchFamily="18" charset="-127"/>
                    <a:ea typeface="HY헤드라인M" pitchFamily="18" charset="-127"/>
                  </a:rPr>
                  <a:t>인사 및 소개◀</a:t>
                </a:r>
                <a:endParaRPr lang="en-US" altLang="ko-KR" sz="2000" dirty="0">
                  <a:solidFill>
                    <a:srgbClr val="004098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</p:grpSp>
      <p:sp>
        <p:nvSpPr>
          <p:cNvPr id="4" name="직사각형 3"/>
          <p:cNvSpPr/>
          <p:nvPr/>
        </p:nvSpPr>
        <p:spPr>
          <a:xfrm>
            <a:off x="1" y="0"/>
            <a:ext cx="9906000" cy="125403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93093" y="334638"/>
            <a:ext cx="4094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5.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프로그램 내용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5538" y="4444165"/>
            <a:ext cx="2351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0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프로그램 진행◀</a:t>
            </a:r>
            <a:endParaRPr lang="en-US" altLang="ko-KR" sz="2000" dirty="0">
              <a:solidFill>
                <a:srgbClr val="004098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240" y="4904857"/>
            <a:ext cx="21852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난이도 및 제한시간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설정 후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진행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활동 후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개인별 결과 발표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39361E2-62A4-4F62-9D19-7904D017FCBA}"/>
              </a:ext>
            </a:extLst>
          </p:cNvPr>
          <p:cNvGrpSpPr/>
          <p:nvPr/>
        </p:nvGrpSpPr>
        <p:grpSpPr>
          <a:xfrm>
            <a:off x="4912543" y="4340475"/>
            <a:ext cx="2445721" cy="2340000"/>
            <a:chOff x="4955932" y="4319786"/>
            <a:chExt cx="2445721" cy="2340000"/>
          </a:xfrm>
        </p:grpSpPr>
        <p:sp>
          <p:nvSpPr>
            <p:cNvPr id="44" name="직사각형 43"/>
            <p:cNvSpPr/>
            <p:nvPr/>
          </p:nvSpPr>
          <p:spPr>
            <a:xfrm>
              <a:off x="4955932" y="4319786"/>
              <a:ext cx="2340000" cy="2340000"/>
            </a:xfrm>
            <a:prstGeom prst="rect">
              <a:avLst/>
            </a:prstGeom>
            <a:solidFill>
              <a:srgbClr val="8AACC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64767" y="4405892"/>
              <a:ext cx="24368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004098"/>
                  </a:solidFill>
                  <a:latin typeface="HY헤드라인M" pitchFamily="18" charset="-127"/>
                  <a:ea typeface="HY헤드라인M" pitchFamily="18" charset="-127"/>
                </a:rPr>
                <a:t>4. </a:t>
              </a:r>
              <a:r>
                <a:rPr lang="ko-KR" altLang="en-US" sz="2000" dirty="0">
                  <a:solidFill>
                    <a:srgbClr val="004098"/>
                  </a:solidFill>
                  <a:latin typeface="HY헤드라인M" pitchFamily="18" charset="-127"/>
                  <a:ea typeface="HY헤드라인M" pitchFamily="18" charset="-127"/>
                </a:rPr>
                <a:t>마무리 및 인사◀</a:t>
              </a:r>
              <a:endParaRPr lang="en-US" altLang="ko-KR" sz="20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89395" y="4866584"/>
              <a:ext cx="2185214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다 함께 인사 후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오늘의 활동 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다시 한번 상기하며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마무리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A691F742-E5A6-4999-8D4A-F1EE51E9CAA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323" y="4340475"/>
            <a:ext cx="2340000" cy="234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76CF980-3A45-42C3-8944-EEDE8E861A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238" y="1988005"/>
            <a:ext cx="2444708" cy="244470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6EAB94F-4F18-43B2-88ED-AC75B703988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6284" y="4340475"/>
            <a:ext cx="2340000" cy="23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48B56D6-D3DD-4117-97E6-AB628A00777E}"/>
              </a:ext>
            </a:extLst>
          </p:cNvPr>
          <p:cNvSpPr txBox="1"/>
          <p:nvPr/>
        </p:nvSpPr>
        <p:spPr>
          <a:xfrm flipH="1">
            <a:off x="2763570" y="1170005"/>
            <a:ext cx="5639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HY울릉도M" pitchFamily="18" charset="-127"/>
                <a:ea typeface="HY울릉도M" pitchFamily="18" charset="-127"/>
              </a:rPr>
              <a:t>A,B </a:t>
            </a:r>
            <a:r>
              <a:rPr lang="ko-KR" altLang="en-US" sz="2800" b="1" dirty="0">
                <a:latin typeface="HY울릉도M" pitchFamily="18" charset="-127"/>
                <a:ea typeface="HY울릉도M" pitchFamily="18" charset="-127"/>
              </a:rPr>
              <a:t>그룹</a:t>
            </a:r>
            <a:r>
              <a:rPr lang="en-US" altLang="ko-KR" sz="1600" b="1" dirty="0">
                <a:latin typeface="HY울릉도M" pitchFamily="18" charset="-127"/>
                <a:ea typeface="HY울릉도M" pitchFamily="18" charset="-127"/>
              </a:rPr>
              <a:t>(K-MMSE 30~20 : A</a:t>
            </a:r>
            <a:r>
              <a:rPr lang="ko-KR" altLang="en-US" sz="1600" b="1" dirty="0">
                <a:latin typeface="HY울릉도M" pitchFamily="18" charset="-127"/>
                <a:ea typeface="HY울릉도M" pitchFamily="18" charset="-127"/>
              </a:rPr>
              <a:t>그룹</a:t>
            </a:r>
            <a:r>
              <a:rPr lang="en-US" altLang="ko-KR" sz="1600" b="1" dirty="0">
                <a:latin typeface="HY울릉도M" pitchFamily="18" charset="-127"/>
                <a:ea typeface="HY울릉도M" pitchFamily="18" charset="-127"/>
              </a:rPr>
              <a:t>/ 19~10 : B</a:t>
            </a:r>
            <a:r>
              <a:rPr lang="ko-KR" altLang="en-US" sz="1600" b="1" dirty="0">
                <a:latin typeface="HY울릉도M" pitchFamily="18" charset="-127"/>
                <a:ea typeface="HY울릉도M" pitchFamily="18" charset="-127"/>
              </a:rPr>
              <a:t>그룹</a:t>
            </a:r>
            <a:r>
              <a:rPr lang="en-US" altLang="ko-KR" sz="1600" b="1" dirty="0"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 algn="ctr"/>
            <a:endParaRPr lang="ko-KR" altLang="en-US" sz="2800" b="1" dirty="0"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6D80CC6D-EF2A-42EA-BECB-F92982316C3E}"/>
              </a:ext>
            </a:extLst>
          </p:cNvPr>
          <p:cNvCxnSpPr>
            <a:cxnSpLocks/>
          </p:cNvCxnSpPr>
          <p:nvPr/>
        </p:nvCxnSpPr>
        <p:spPr>
          <a:xfrm>
            <a:off x="2651957" y="1697311"/>
            <a:ext cx="58628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>
            <a:extLst>
              <a:ext uri="{FF2B5EF4-FFF2-40B4-BE49-F238E27FC236}">
                <a16:creationId xmlns:a16="http://schemas.microsoft.com/office/drawing/2014/main" id="{E3BFEA19-DF43-4BC3-A5B1-0F34FE4A636D}"/>
              </a:ext>
            </a:extLst>
          </p:cNvPr>
          <p:cNvGrpSpPr/>
          <p:nvPr/>
        </p:nvGrpSpPr>
        <p:grpSpPr>
          <a:xfrm>
            <a:off x="7253741" y="2002333"/>
            <a:ext cx="2340000" cy="2340000"/>
            <a:chOff x="7253741" y="2002333"/>
            <a:chExt cx="2340000" cy="234000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DDCE7D6A-A9E5-4F32-A2EB-0BE7D6DBEE8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53741" y="2002333"/>
              <a:ext cx="2340000" cy="23400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A74236E5-713E-43E8-A317-0CD03FE8F4B9}"/>
                </a:ext>
              </a:extLst>
            </p:cNvPr>
            <p:cNvSpPr/>
            <p:nvPr/>
          </p:nvSpPr>
          <p:spPr>
            <a:xfrm>
              <a:off x="8238306" y="3239589"/>
              <a:ext cx="164849" cy="189411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68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039F07E-0D1F-44C2-9738-A63E9905F6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268" y="1836327"/>
            <a:ext cx="2865368" cy="242032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4D745E5-80FB-4E06-8FF1-F68A2264CC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60" y="1849264"/>
            <a:ext cx="2888121" cy="216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24E526D-47CC-4A8B-8FB5-60CAB1BA3C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32" y="3213206"/>
            <a:ext cx="2950942" cy="216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직사각형 3"/>
          <p:cNvSpPr/>
          <p:nvPr/>
        </p:nvSpPr>
        <p:spPr>
          <a:xfrm>
            <a:off x="1" y="0"/>
            <a:ext cx="9906000" cy="1254033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78189" y="5416062"/>
            <a:ext cx="4666373" cy="1266092"/>
          </a:xfrm>
          <a:prstGeom prst="rect">
            <a:avLst/>
          </a:prstGeom>
          <a:solidFill>
            <a:srgbClr val="EEF3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059092" y="5416062"/>
            <a:ext cx="4665200" cy="1248508"/>
          </a:xfrm>
          <a:prstGeom prst="rect">
            <a:avLst/>
          </a:prstGeom>
          <a:solidFill>
            <a:srgbClr val="D2DFE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093" y="334638"/>
            <a:ext cx="4094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5.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프로그램 내용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45436" y="5452607"/>
            <a:ext cx="1838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▶ </a:t>
            </a:r>
            <a:r>
              <a:rPr lang="en-US" altLang="ko-KR" sz="20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0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이완요법</a:t>
            </a:r>
            <a:endParaRPr lang="en-US" altLang="ko-KR" sz="1600" dirty="0">
              <a:solidFill>
                <a:srgbClr val="004098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5436" y="5798575"/>
            <a:ext cx="4678856" cy="85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자연풍경을 감상하시며 어르신들의 청각 및 시각을 자극하고 정서적 안정감기여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AEE38D-6CC7-41A2-B4AC-E22B635E630B}"/>
              </a:ext>
            </a:extLst>
          </p:cNvPr>
          <p:cNvSpPr txBox="1"/>
          <p:nvPr/>
        </p:nvSpPr>
        <p:spPr>
          <a:xfrm flipH="1">
            <a:off x="2917187" y="1170005"/>
            <a:ext cx="3936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HY울릉도M" pitchFamily="18" charset="-127"/>
                <a:ea typeface="HY울릉도M" pitchFamily="18" charset="-127"/>
              </a:rPr>
              <a:t>C</a:t>
            </a:r>
            <a:r>
              <a:rPr lang="ko-KR" altLang="en-US" sz="2800" b="1" dirty="0">
                <a:latin typeface="HY울릉도M" pitchFamily="18" charset="-127"/>
                <a:ea typeface="HY울릉도M" pitchFamily="18" charset="-127"/>
              </a:rPr>
              <a:t>그룹</a:t>
            </a:r>
            <a:r>
              <a:rPr lang="en-US" altLang="ko-KR" sz="1600" b="1" dirty="0">
                <a:latin typeface="HY울릉도M" pitchFamily="18" charset="-127"/>
                <a:ea typeface="HY울릉도M" pitchFamily="18" charset="-127"/>
              </a:rPr>
              <a:t>(K-MMSE 0~9 : C</a:t>
            </a:r>
            <a:r>
              <a:rPr lang="ko-KR" altLang="en-US" sz="1600" b="1" dirty="0">
                <a:latin typeface="HY울릉도M" pitchFamily="18" charset="-127"/>
                <a:ea typeface="HY울릉도M" pitchFamily="18" charset="-127"/>
              </a:rPr>
              <a:t>그룹</a:t>
            </a:r>
            <a:r>
              <a:rPr lang="en-US" altLang="ko-KR" sz="1600" b="1" dirty="0"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 algn="ctr"/>
            <a:endParaRPr lang="ko-KR" altLang="en-US" sz="2800" b="1" dirty="0"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08C422D0-4EF4-4D16-9138-D7D4D0A7A56F}"/>
              </a:ext>
            </a:extLst>
          </p:cNvPr>
          <p:cNvCxnSpPr/>
          <p:nvPr/>
        </p:nvCxnSpPr>
        <p:spPr>
          <a:xfrm flipV="1">
            <a:off x="2954017" y="1696921"/>
            <a:ext cx="3862754" cy="3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2291" y="5452607"/>
            <a:ext cx="3580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▶ </a:t>
            </a:r>
            <a:r>
              <a:rPr lang="en-US" altLang="ko-KR" sz="20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20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회상요법</a:t>
            </a:r>
            <a:endParaRPr lang="en-US" altLang="ko-KR" sz="1600" dirty="0">
              <a:solidFill>
                <a:srgbClr val="004098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290" y="5780991"/>
            <a:ext cx="4644687" cy="85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과거 다양한 사진을 감상하며 대화를 통해 어르신들께서 옛 기억을 회상 하시도록 함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D10363E-0226-4B3C-A6AF-D1F7C76625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220" y="3205861"/>
            <a:ext cx="2762861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68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0" y="2392822"/>
            <a:ext cx="9906000" cy="2793600"/>
          </a:xfrm>
          <a:prstGeom prst="rect">
            <a:avLst/>
          </a:prstGeom>
          <a:solidFill>
            <a:srgbClr val="EE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" y="0"/>
            <a:ext cx="9906000" cy="125403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206356" y="1887491"/>
            <a:ext cx="2031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>
                <a:solidFill>
                  <a:srgbClr val="004098"/>
                </a:solidFill>
                <a:latin typeface="HY울릉도M"/>
                <a:ea typeface="KoPub돋움체 Bold" panose="02020603020101020101" pitchFamily="18" charset="-127"/>
              </a:rPr>
              <a:t>배</a:t>
            </a:r>
            <a:r>
              <a:rPr lang="en-US" altLang="ko-KR" sz="2400" dirty="0">
                <a:solidFill>
                  <a:srgbClr val="004098"/>
                </a:solidFill>
                <a:latin typeface="HY울릉도M"/>
                <a:ea typeface="HY울릉도M"/>
              </a:rPr>
              <a:t>○○</a:t>
            </a:r>
            <a:r>
              <a:rPr lang="ko-KR" altLang="en-US" sz="2400" dirty="0">
                <a:solidFill>
                  <a:srgbClr val="004098"/>
                </a:solidFill>
                <a:latin typeface="HY울릉도M"/>
                <a:ea typeface="HY울릉도M"/>
              </a:rPr>
              <a:t>어르신</a:t>
            </a:r>
            <a:endParaRPr lang="ko-KR" altLang="en-US" sz="2400" dirty="0">
              <a:solidFill>
                <a:srgbClr val="004098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531588" y="1650217"/>
            <a:ext cx="6896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600" dirty="0">
                <a:solidFill>
                  <a:srgbClr val="004098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“</a:t>
            </a:r>
            <a:endParaRPr lang="ko-KR" altLang="en-US" sz="9600" dirty="0">
              <a:solidFill>
                <a:srgbClr val="004098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267335" y="1650217"/>
            <a:ext cx="6896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600" dirty="0">
                <a:solidFill>
                  <a:srgbClr val="004098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”</a:t>
            </a:r>
            <a:endParaRPr lang="ko-KR" altLang="en-US" sz="9600" dirty="0">
              <a:solidFill>
                <a:srgbClr val="004098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98081" y="2566209"/>
            <a:ext cx="6381875" cy="278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-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콕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!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콕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!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콕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!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프로그램이 끝난 후</a:t>
            </a:r>
            <a:endParaRPr lang="en-US" altLang="ko-KR" sz="1500" dirty="0"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>
              <a:lnSpc>
                <a:spcPct val="170000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사회복지사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: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어르신 이거 기계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태블릿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가지고 수업하니까 어떠세요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?</a:t>
            </a:r>
          </a:p>
          <a:p>
            <a:pPr>
              <a:lnSpc>
                <a:spcPct val="170000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어르신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: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안그래도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심심했는데 요걸로 공부하니까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좋네예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사회복지사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: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어떤 점이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좋으세요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?</a:t>
            </a:r>
          </a:p>
          <a:p>
            <a:pPr>
              <a:lnSpc>
                <a:spcPct val="170000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어르신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: 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손가락으로 개수를 세시며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공부도하고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!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다같이 놀고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!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그러니까</a:t>
            </a:r>
            <a:endParaRPr lang="en-US" altLang="ko-KR" sz="1500" dirty="0"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>
              <a:lnSpc>
                <a:spcPct val="170000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         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좋습니더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심심하지도 않고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이런 것도 있고 참 살기 좋아졌다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</a:p>
          <a:p>
            <a:pPr>
              <a:lnSpc>
                <a:spcPct val="170000"/>
              </a:lnSpc>
            </a:pPr>
            <a:endParaRPr lang="en-US" altLang="ko-KR" sz="1500" dirty="0"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093" y="334638"/>
            <a:ext cx="4778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6.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실시결과 및 반응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AEE38D-6CC7-41A2-B4AC-E22B635E630B}"/>
              </a:ext>
            </a:extLst>
          </p:cNvPr>
          <p:cNvSpPr txBox="1"/>
          <p:nvPr/>
        </p:nvSpPr>
        <p:spPr>
          <a:xfrm flipH="1">
            <a:off x="204757" y="1310677"/>
            <a:ext cx="304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latin typeface="HY울릉도M" pitchFamily="18" charset="-127"/>
                <a:ea typeface="HY울릉도M" pitchFamily="18" charset="-127"/>
              </a:rPr>
              <a:t>실시전</a:t>
            </a:r>
            <a:endParaRPr lang="ko-KR" altLang="en-US" sz="2800" b="1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6946F34-8446-4FA3-84CD-258948411B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" y="1767399"/>
            <a:ext cx="3682303" cy="5090601"/>
          </a:xfrm>
          <a:prstGeom prst="rect">
            <a:avLst/>
          </a:prstGeom>
        </p:spPr>
      </p:pic>
      <p:sp>
        <p:nvSpPr>
          <p:cNvPr id="34" name="말풍선: 타원형 33">
            <a:extLst>
              <a:ext uri="{FF2B5EF4-FFF2-40B4-BE49-F238E27FC236}">
                <a16:creationId xmlns:a16="http://schemas.microsoft.com/office/drawing/2014/main" id="{4B98C6D7-8640-4212-AA0B-362630E82480}"/>
              </a:ext>
            </a:extLst>
          </p:cNvPr>
          <p:cNvSpPr/>
          <p:nvPr/>
        </p:nvSpPr>
        <p:spPr>
          <a:xfrm>
            <a:off x="3828415" y="5991457"/>
            <a:ext cx="1124586" cy="694174"/>
          </a:xfrm>
          <a:prstGeom prst="wedgeEllipseCallout">
            <a:avLst>
              <a:gd name="adj1" fmla="val -79055"/>
              <a:gd name="adj2" fmla="val -2584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rgbClr val="FF0000"/>
                </a:solidFill>
              </a:rPr>
              <a:t>총점 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algn="ctr"/>
            <a:r>
              <a:rPr lang="en-US" altLang="ko-KR" sz="2000" dirty="0">
                <a:solidFill>
                  <a:srgbClr val="FF0000"/>
                </a:solidFill>
              </a:rPr>
              <a:t>24</a:t>
            </a:r>
            <a:r>
              <a:rPr lang="ko-KR" altLang="en-US" sz="2000" dirty="0">
                <a:solidFill>
                  <a:srgbClr val="FF0000"/>
                </a:solidFill>
              </a:rPr>
              <a:t>점</a:t>
            </a: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B16D8B06-B2E0-4FF5-84D6-FA68ACB002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501" y="633943"/>
            <a:ext cx="3543225" cy="1703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직사각형 1"/>
          <p:cNvSpPr/>
          <p:nvPr/>
        </p:nvSpPr>
        <p:spPr>
          <a:xfrm>
            <a:off x="586597" y="2459320"/>
            <a:ext cx="724619" cy="1068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9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0" y="2392820"/>
            <a:ext cx="9906000" cy="3554973"/>
          </a:xfrm>
          <a:prstGeom prst="rect">
            <a:avLst/>
          </a:prstGeom>
          <a:solidFill>
            <a:srgbClr val="EE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" y="0"/>
            <a:ext cx="9906000" cy="125403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206356" y="1887491"/>
            <a:ext cx="2031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>
                <a:solidFill>
                  <a:srgbClr val="004098"/>
                </a:solidFill>
                <a:latin typeface="HY울릉도M"/>
                <a:ea typeface="KoPub돋움체 Bold" panose="02020603020101020101" pitchFamily="18" charset="-127"/>
              </a:rPr>
              <a:t>배</a:t>
            </a:r>
            <a:r>
              <a:rPr lang="en-US" altLang="ko-KR" sz="2400" dirty="0">
                <a:solidFill>
                  <a:srgbClr val="004098"/>
                </a:solidFill>
                <a:latin typeface="HY울릉도M"/>
                <a:ea typeface="HY울릉도M"/>
              </a:rPr>
              <a:t>○○</a:t>
            </a:r>
            <a:r>
              <a:rPr lang="ko-KR" altLang="en-US" sz="2400" dirty="0">
                <a:solidFill>
                  <a:srgbClr val="004098"/>
                </a:solidFill>
                <a:latin typeface="HY울릉도M"/>
                <a:ea typeface="HY울릉도M"/>
              </a:rPr>
              <a:t>어르신</a:t>
            </a:r>
            <a:endParaRPr lang="ko-KR" altLang="en-US" sz="2400" dirty="0">
              <a:solidFill>
                <a:srgbClr val="004098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531588" y="1650217"/>
            <a:ext cx="6896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600" dirty="0">
                <a:solidFill>
                  <a:srgbClr val="004098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“</a:t>
            </a:r>
            <a:endParaRPr lang="ko-KR" altLang="en-US" sz="9600" dirty="0">
              <a:solidFill>
                <a:srgbClr val="004098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267335" y="1650217"/>
            <a:ext cx="6896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600" dirty="0">
                <a:solidFill>
                  <a:srgbClr val="004098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”</a:t>
            </a:r>
            <a:endParaRPr lang="ko-KR" altLang="en-US" sz="9600" dirty="0">
              <a:solidFill>
                <a:srgbClr val="004098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90920" y="2566209"/>
            <a:ext cx="6511719" cy="317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사회복지사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: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어르신 이 기계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태블릿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이름이 뭐라고 했지요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?</a:t>
            </a:r>
          </a:p>
          <a:p>
            <a:pPr>
              <a:lnSpc>
                <a:spcPct val="170000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어르신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: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태브릿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!(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태블릿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사회복지사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: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네 맞습니다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몇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달째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이거 계속하고 있지요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?</a:t>
            </a:r>
          </a:p>
          <a:p>
            <a:pPr>
              <a:lnSpc>
                <a:spcPct val="170000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어르신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: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예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다 돌아가면서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하데예</a:t>
            </a:r>
            <a:endParaRPr lang="en-US" altLang="ko-KR" sz="1500" dirty="0"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>
              <a:lnSpc>
                <a:spcPct val="170000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사회복지사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: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이거 하시면서 좋은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점이랑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나쁜 점 얘기해주세요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어르신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: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좋은 거는 공부할 수 있고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안심심하고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</a:p>
          <a:p>
            <a:pPr>
              <a:lnSpc>
                <a:spcPct val="170000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        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또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…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뭐 다같이 하니까 재미있고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좋고</a:t>
            </a:r>
            <a:endParaRPr lang="en-US" altLang="ko-KR" sz="1500" dirty="0"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>
              <a:lnSpc>
                <a:spcPct val="170000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        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나쁜 거는 잘 모르겠고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앞으로 더 많이 했으면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좋겠습니더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3093" y="334638"/>
            <a:ext cx="4778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6.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실시결과 및 반응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AEE38D-6CC7-41A2-B4AC-E22B635E630B}"/>
              </a:ext>
            </a:extLst>
          </p:cNvPr>
          <p:cNvSpPr txBox="1"/>
          <p:nvPr/>
        </p:nvSpPr>
        <p:spPr>
          <a:xfrm flipH="1">
            <a:off x="204757" y="1310677"/>
            <a:ext cx="304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latin typeface="HY울릉도M" pitchFamily="18" charset="-127"/>
                <a:ea typeface="HY울릉도M" pitchFamily="18" charset="-127"/>
              </a:rPr>
              <a:t>실시후</a:t>
            </a:r>
            <a:endParaRPr lang="ko-KR" altLang="en-US" sz="2800" b="1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7A614AB-7832-4898-8E65-DB37DAFDC6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" y="1765599"/>
            <a:ext cx="3688400" cy="5096698"/>
          </a:xfrm>
          <a:prstGeom prst="rect">
            <a:avLst/>
          </a:prstGeom>
        </p:spPr>
      </p:pic>
      <p:sp>
        <p:nvSpPr>
          <p:cNvPr id="20" name="말풍선: 타원형 19">
            <a:extLst>
              <a:ext uri="{FF2B5EF4-FFF2-40B4-BE49-F238E27FC236}">
                <a16:creationId xmlns:a16="http://schemas.microsoft.com/office/drawing/2014/main" id="{C12CF5D5-6A79-4A4A-ACA4-380ED541120E}"/>
              </a:ext>
            </a:extLst>
          </p:cNvPr>
          <p:cNvSpPr/>
          <p:nvPr/>
        </p:nvSpPr>
        <p:spPr>
          <a:xfrm>
            <a:off x="3828415" y="5991457"/>
            <a:ext cx="1124586" cy="694174"/>
          </a:xfrm>
          <a:prstGeom prst="wedgeEllipseCallout">
            <a:avLst>
              <a:gd name="adj1" fmla="val -79801"/>
              <a:gd name="adj2" fmla="val -1013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rgbClr val="FF0000"/>
                </a:solidFill>
              </a:rPr>
              <a:t>총점 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algn="ctr"/>
            <a:r>
              <a:rPr lang="en-US" altLang="ko-KR" sz="2000" dirty="0">
                <a:solidFill>
                  <a:srgbClr val="FF0000"/>
                </a:solidFill>
              </a:rPr>
              <a:t>26</a:t>
            </a:r>
            <a:r>
              <a:rPr lang="ko-KR" altLang="en-US" sz="2000" dirty="0">
                <a:solidFill>
                  <a:srgbClr val="FF0000"/>
                </a:solidFill>
              </a:rPr>
              <a:t>점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C804594-1AFB-49E2-8AB6-C410C36DD4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501" y="633943"/>
            <a:ext cx="3543225" cy="1703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직사각형 12"/>
          <p:cNvSpPr/>
          <p:nvPr/>
        </p:nvSpPr>
        <p:spPr>
          <a:xfrm>
            <a:off x="577971" y="2476572"/>
            <a:ext cx="741871" cy="999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9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9906000" cy="125403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93093" y="334638"/>
            <a:ext cx="4778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6.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실시결과 및 반응</a:t>
            </a:r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93A818A2-D777-4A48-A1C8-6D1FCD897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20181"/>
              </p:ext>
            </p:extLst>
          </p:nvPr>
        </p:nvGraphicFramePr>
        <p:xfrm>
          <a:off x="248247" y="5445514"/>
          <a:ext cx="940950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901">
                  <a:extLst>
                    <a:ext uri="{9D8B030D-6E8A-4147-A177-3AD203B41FA5}">
                      <a16:colId xmlns:a16="http://schemas.microsoft.com/office/drawing/2014/main" val="4228667556"/>
                    </a:ext>
                  </a:extLst>
                </a:gridCol>
                <a:gridCol w="1881901">
                  <a:extLst>
                    <a:ext uri="{9D8B030D-6E8A-4147-A177-3AD203B41FA5}">
                      <a16:colId xmlns:a16="http://schemas.microsoft.com/office/drawing/2014/main" val="2095119192"/>
                    </a:ext>
                  </a:extLst>
                </a:gridCol>
                <a:gridCol w="1881901">
                  <a:extLst>
                    <a:ext uri="{9D8B030D-6E8A-4147-A177-3AD203B41FA5}">
                      <a16:colId xmlns:a16="http://schemas.microsoft.com/office/drawing/2014/main" val="875645797"/>
                    </a:ext>
                  </a:extLst>
                </a:gridCol>
                <a:gridCol w="1881901">
                  <a:extLst>
                    <a:ext uri="{9D8B030D-6E8A-4147-A177-3AD203B41FA5}">
                      <a16:colId xmlns:a16="http://schemas.microsoft.com/office/drawing/2014/main" val="2324286255"/>
                    </a:ext>
                  </a:extLst>
                </a:gridCol>
                <a:gridCol w="1881901">
                  <a:extLst>
                    <a:ext uri="{9D8B030D-6E8A-4147-A177-3AD203B41FA5}">
                      <a16:colId xmlns:a16="http://schemas.microsoft.com/office/drawing/2014/main" val="32259868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그룹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인원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향상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유지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저하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21913631"/>
                  </a:ext>
                </a:extLst>
              </a:tr>
              <a:tr h="2575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A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46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16(35%)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25(54%)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5(11%)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944440067"/>
                  </a:ext>
                </a:extLst>
              </a:tr>
              <a:tr h="2575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B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56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18(32%)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30(54%)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8(14%)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50767009"/>
                  </a:ext>
                </a:extLst>
              </a:tr>
              <a:tr h="2575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C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38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10(26%)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22(58%)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6(16%)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84798221"/>
                  </a:ext>
                </a:extLst>
              </a:tr>
            </a:tbl>
          </a:graphicData>
        </a:graphic>
      </p:graphicFrame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3AC3C41B-63B4-4212-A3C4-7C7A03FE1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404461"/>
              </p:ext>
            </p:extLst>
          </p:nvPr>
        </p:nvGraphicFramePr>
        <p:xfrm>
          <a:off x="248246" y="1227667"/>
          <a:ext cx="9409505" cy="421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983C9025-717A-40B7-AC0D-A0DEAC05564E}"/>
              </a:ext>
            </a:extLst>
          </p:cNvPr>
          <p:cNvCxnSpPr>
            <a:cxnSpLocks/>
          </p:cNvCxnSpPr>
          <p:nvPr/>
        </p:nvCxnSpPr>
        <p:spPr>
          <a:xfrm>
            <a:off x="3384841" y="1775689"/>
            <a:ext cx="313631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3F6483-2C27-4554-9DF3-3E2E4B0941E4}"/>
              </a:ext>
            </a:extLst>
          </p:cNvPr>
          <p:cNvSpPr txBox="1"/>
          <p:nvPr/>
        </p:nvSpPr>
        <p:spPr>
          <a:xfrm>
            <a:off x="8839146" y="5199294"/>
            <a:ext cx="818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단위 </a:t>
            </a:r>
            <a:r>
              <a:rPr lang="en-US" altLang="ko-KR" sz="1000" dirty="0"/>
              <a:t>: </a:t>
            </a:r>
            <a:r>
              <a:rPr lang="ko-KR" altLang="en-US" sz="1000" dirty="0"/>
              <a:t>명</a:t>
            </a:r>
            <a:r>
              <a:rPr lang="en-US" altLang="ko-KR" sz="1000" dirty="0"/>
              <a:t>(%)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9771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9906000" cy="125403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93093" y="334638"/>
            <a:ext cx="4778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6.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실시결과 및 반응</a:t>
            </a:r>
          </a:p>
        </p:txBody>
      </p:sp>
      <p:graphicFrame>
        <p:nvGraphicFramePr>
          <p:cNvPr id="18" name="표 5">
            <a:extLst>
              <a:ext uri="{FF2B5EF4-FFF2-40B4-BE49-F238E27FC236}">
                <a16:creationId xmlns:a16="http://schemas.microsoft.com/office/drawing/2014/main" id="{4365BC1D-25E4-434C-97FE-D51FC7377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534783"/>
              </p:ext>
            </p:extLst>
          </p:nvPr>
        </p:nvGraphicFramePr>
        <p:xfrm>
          <a:off x="82836" y="5525702"/>
          <a:ext cx="973172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246">
                  <a:extLst>
                    <a:ext uri="{9D8B030D-6E8A-4147-A177-3AD203B41FA5}">
                      <a16:colId xmlns:a16="http://schemas.microsoft.com/office/drawing/2014/main" val="4228667556"/>
                    </a:ext>
                  </a:extLst>
                </a:gridCol>
                <a:gridCol w="1390246">
                  <a:extLst>
                    <a:ext uri="{9D8B030D-6E8A-4147-A177-3AD203B41FA5}">
                      <a16:colId xmlns:a16="http://schemas.microsoft.com/office/drawing/2014/main" val="2095119192"/>
                    </a:ext>
                  </a:extLst>
                </a:gridCol>
                <a:gridCol w="1390246">
                  <a:extLst>
                    <a:ext uri="{9D8B030D-6E8A-4147-A177-3AD203B41FA5}">
                      <a16:colId xmlns:a16="http://schemas.microsoft.com/office/drawing/2014/main" val="875645797"/>
                    </a:ext>
                  </a:extLst>
                </a:gridCol>
                <a:gridCol w="1390246">
                  <a:extLst>
                    <a:ext uri="{9D8B030D-6E8A-4147-A177-3AD203B41FA5}">
                      <a16:colId xmlns:a16="http://schemas.microsoft.com/office/drawing/2014/main" val="2324286255"/>
                    </a:ext>
                  </a:extLst>
                </a:gridCol>
                <a:gridCol w="1390246">
                  <a:extLst>
                    <a:ext uri="{9D8B030D-6E8A-4147-A177-3AD203B41FA5}">
                      <a16:colId xmlns:a16="http://schemas.microsoft.com/office/drawing/2014/main" val="3225986827"/>
                    </a:ext>
                  </a:extLst>
                </a:gridCol>
                <a:gridCol w="1390246">
                  <a:extLst>
                    <a:ext uri="{9D8B030D-6E8A-4147-A177-3AD203B41FA5}">
                      <a16:colId xmlns:a16="http://schemas.microsoft.com/office/drawing/2014/main" val="1629311120"/>
                    </a:ext>
                  </a:extLst>
                </a:gridCol>
                <a:gridCol w="1390246">
                  <a:extLst>
                    <a:ext uri="{9D8B030D-6E8A-4147-A177-3AD203B41FA5}">
                      <a16:colId xmlns:a16="http://schemas.microsoft.com/office/drawing/2014/main" val="1969043239"/>
                    </a:ext>
                  </a:extLst>
                </a:gridCol>
              </a:tblGrid>
              <a:tr h="2531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그룹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인원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err="1">
                          <a:latin typeface="+mn-ea"/>
                          <a:ea typeface="+mn-ea"/>
                        </a:rPr>
                        <a:t>매우만족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만족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보통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불만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err="1">
                          <a:latin typeface="+mn-ea"/>
                          <a:ea typeface="+mn-ea"/>
                        </a:rPr>
                        <a:t>매우불만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13631"/>
                  </a:ext>
                </a:extLst>
              </a:tr>
              <a:tr h="2531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A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46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22(48%)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10(22%)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7(15%)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5(11%)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2(4%)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440067"/>
                  </a:ext>
                </a:extLst>
              </a:tr>
              <a:tr h="2531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B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56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27(48%)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17(30%)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6(11%)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5(9%)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1(2%)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767009"/>
                  </a:ext>
                </a:extLst>
              </a:tr>
              <a:tr h="2531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C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38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9(24%)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15(39%)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11(29%)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2(5%)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1(3%)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79822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E4E9C62-0D8A-4AF7-B2D1-205049EEE05E}"/>
              </a:ext>
            </a:extLst>
          </p:cNvPr>
          <p:cNvSpPr txBox="1"/>
          <p:nvPr/>
        </p:nvSpPr>
        <p:spPr>
          <a:xfrm>
            <a:off x="8995953" y="5279481"/>
            <a:ext cx="818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단위 </a:t>
            </a:r>
            <a:r>
              <a:rPr lang="en-US" altLang="ko-KR" sz="1000" dirty="0"/>
              <a:t>: </a:t>
            </a:r>
            <a:r>
              <a:rPr lang="ko-KR" altLang="en-US" sz="1000" dirty="0"/>
              <a:t>명</a:t>
            </a:r>
            <a:r>
              <a:rPr lang="en-US" altLang="ko-KR" sz="1000" dirty="0"/>
              <a:t>(%)</a:t>
            </a:r>
            <a:endParaRPr lang="ko-KR" altLang="en-US" sz="1000" dirty="0"/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9AF01FAD-CAF7-48B6-835F-0B1AB84D27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418617"/>
              </p:ext>
            </p:extLst>
          </p:nvPr>
        </p:nvGraphicFramePr>
        <p:xfrm>
          <a:off x="1276220" y="1150973"/>
          <a:ext cx="7344954" cy="471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E869B21-14DF-4EC7-BD7D-C2B71E5C8B23}"/>
              </a:ext>
            </a:extLst>
          </p:cNvPr>
          <p:cNvCxnSpPr>
            <a:cxnSpLocks/>
          </p:cNvCxnSpPr>
          <p:nvPr/>
        </p:nvCxnSpPr>
        <p:spPr>
          <a:xfrm>
            <a:off x="3608431" y="1645061"/>
            <a:ext cx="26891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5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A4A570A6-D394-44F6-8EC8-1B659F23ED07}"/>
              </a:ext>
            </a:extLst>
          </p:cNvPr>
          <p:cNvSpPr/>
          <p:nvPr/>
        </p:nvSpPr>
        <p:spPr>
          <a:xfrm>
            <a:off x="147610" y="1326416"/>
            <a:ext cx="9622290" cy="598178"/>
          </a:xfrm>
          <a:prstGeom prst="rect">
            <a:avLst/>
          </a:prstGeom>
          <a:solidFill>
            <a:srgbClr val="EEF3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" y="0"/>
            <a:ext cx="9906000" cy="125403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3093" y="334638"/>
            <a:ext cx="4265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7.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향후 운영 계획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06FA2-5A5E-4E43-9307-B266158068B7}"/>
              </a:ext>
            </a:extLst>
          </p:cNvPr>
          <p:cNvSpPr txBox="1"/>
          <p:nvPr/>
        </p:nvSpPr>
        <p:spPr>
          <a:xfrm>
            <a:off x="147610" y="3769506"/>
            <a:ext cx="9449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중증치매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맞춤 컨텐츠 개발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병원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보건소 대상 어르신 컨텐츠 → 요양원 치매 어르신 컨텐츠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006FA2-5A5E-4E43-9307-B266158068B7}"/>
              </a:ext>
            </a:extLst>
          </p:cNvPr>
          <p:cNvSpPr txBox="1"/>
          <p:nvPr/>
        </p:nvSpPr>
        <p:spPr>
          <a:xfrm>
            <a:off x="147610" y="2225244"/>
            <a:ext cx="94491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어르신 성과 및 만족도 향상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algn="just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사례관리 통한 주기적인 평가와 지속적인 프로그램 개발을 통해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어르신의 변화에 민감하게 반응 하여 성과 및 만족도 향상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06FA2-5A5E-4E43-9307-B266158068B7}"/>
              </a:ext>
            </a:extLst>
          </p:cNvPr>
          <p:cNvSpPr txBox="1"/>
          <p:nvPr/>
        </p:nvSpPr>
        <p:spPr>
          <a:xfrm>
            <a:off x="147610" y="4975214"/>
            <a:ext cx="9449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수준별 학습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just">
              <a:buFontTx/>
              <a:buChar char="-"/>
            </a:pP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개별 성취 목표 설정 및 세분화 된 그룹화를 통해 적합한 프로그램 제공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110EE-22E5-42E2-8F89-1C39BF69F10F}"/>
              </a:ext>
            </a:extLst>
          </p:cNvPr>
          <p:cNvSpPr txBox="1"/>
          <p:nvPr/>
        </p:nvSpPr>
        <p:spPr>
          <a:xfrm>
            <a:off x="147610" y="1342156"/>
            <a:ext cx="944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프로그램 </a:t>
            </a:r>
            <a:r>
              <a:rPr lang="ko-KR" altLang="en-US" sz="2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만족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88%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매우 만족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41%,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만족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30%,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보통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17%)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FB76E2B-182F-481D-8112-8F1A328ADC8F}"/>
              </a:ext>
            </a:extLst>
          </p:cNvPr>
          <p:cNvCxnSpPr>
            <a:cxnSpLocks/>
          </p:cNvCxnSpPr>
          <p:nvPr/>
        </p:nvCxnSpPr>
        <p:spPr>
          <a:xfrm>
            <a:off x="615255" y="1803821"/>
            <a:ext cx="85139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325700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89808" y="80526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목차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808" y="2274883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실시배경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808" y="3290711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3.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프로그램 소개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808" y="3798625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4.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대상자 선정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808" y="4306539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5.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프로그램 내용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808" y="4814453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6.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실기결과 및 반응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05097" y="1802014"/>
            <a:ext cx="418011" cy="87086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808" y="5322365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7.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향후 운영 계획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E582740-801D-432D-B41D-A7E200B989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256" y="0"/>
            <a:ext cx="7095744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9808" y="2782795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목적 및 목표</a:t>
            </a:r>
          </a:p>
        </p:txBody>
      </p:sp>
    </p:spTree>
    <p:extLst>
      <p:ext uri="{BB962C8B-B14F-4D97-AF65-F5344CB8AC3E}">
        <p14:creationId xmlns:p14="http://schemas.microsoft.com/office/powerpoint/2010/main" val="26345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624D3C6-DDB2-4AC4-BA5E-424A1AB038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6831"/>
          <a:stretch/>
        </p:blipFill>
        <p:spPr>
          <a:xfrm>
            <a:off x="1" y="572568"/>
            <a:ext cx="9906000" cy="628543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6F3A646E-C64F-43CA-8F80-0743AC3542EC}"/>
              </a:ext>
            </a:extLst>
          </p:cNvPr>
          <p:cNvSpPr/>
          <p:nvPr/>
        </p:nvSpPr>
        <p:spPr>
          <a:xfrm>
            <a:off x="351010" y="1747478"/>
            <a:ext cx="88537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200">
                <a:solidFill>
                  <a:schemeClr val="bg2">
                    <a:lumMod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그룹인지재활프로그램</a:t>
            </a:r>
            <a:r>
              <a:rPr lang="en-US" altLang="ko-KR" sz="4200" dirty="0">
                <a:solidFill>
                  <a:schemeClr val="bg2">
                    <a:lumMod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200" dirty="0">
                <a:solidFill>
                  <a:schemeClr val="bg2">
                    <a:lumMod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콕</a:t>
            </a:r>
            <a:r>
              <a:rPr lang="en-US" altLang="ko-KR" sz="4200" dirty="0">
                <a:solidFill>
                  <a:schemeClr val="bg2">
                    <a:lumMod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r>
              <a:rPr lang="ko-KR" altLang="en-US" sz="4200" dirty="0">
                <a:solidFill>
                  <a:schemeClr val="bg2">
                    <a:lumMod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콕</a:t>
            </a:r>
            <a:r>
              <a:rPr lang="en-US" altLang="ko-KR" sz="4200" dirty="0">
                <a:solidFill>
                  <a:schemeClr val="bg2">
                    <a:lumMod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r>
              <a:rPr lang="ko-KR" altLang="en-US" sz="4200" dirty="0">
                <a:solidFill>
                  <a:schemeClr val="bg2">
                    <a:lumMod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콕</a:t>
            </a:r>
            <a:r>
              <a:rPr lang="en-US" altLang="ko-KR" sz="4200" dirty="0">
                <a:solidFill>
                  <a:schemeClr val="bg2">
                    <a:lumMod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  <a:p>
            <a:pPr algn="ctr"/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숫자 콕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! 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한글 콕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! 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인지 콕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!)</a:t>
            </a:r>
            <a:endParaRPr lang="ko-KR" altLang="en-US" sz="3200" dirty="0">
              <a:solidFill>
                <a:schemeClr val="bg2">
                  <a:lumMod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2564461-52DB-4CA9-8D17-B974FB68F1B3}"/>
              </a:ext>
            </a:extLst>
          </p:cNvPr>
          <p:cNvSpPr/>
          <p:nvPr/>
        </p:nvSpPr>
        <p:spPr>
          <a:xfrm>
            <a:off x="446977" y="3053564"/>
            <a:ext cx="88537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800" dirty="0">
                <a:solidFill>
                  <a:schemeClr val="bg2">
                    <a:lumMod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endParaRPr lang="ko-KR" altLang="en-US" sz="6600" dirty="0">
              <a:solidFill>
                <a:schemeClr val="bg2">
                  <a:lumMod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72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9906000" cy="125403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3093" y="334638"/>
            <a:ext cx="2896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실시배경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AEE38D-6CC7-41A2-B4AC-E22B635E630B}"/>
              </a:ext>
            </a:extLst>
          </p:cNvPr>
          <p:cNvSpPr txBox="1"/>
          <p:nvPr/>
        </p:nvSpPr>
        <p:spPr>
          <a:xfrm flipH="1">
            <a:off x="2832392" y="2963631"/>
            <a:ext cx="393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HY울릉도M" pitchFamily="18" charset="-127"/>
                <a:ea typeface="HY울릉도M" pitchFamily="18" charset="-127"/>
              </a:rPr>
              <a:t>요양원에서의 여가시간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8C422D0-4EF4-4D16-9138-D7D4D0A7A56F}"/>
              </a:ext>
            </a:extLst>
          </p:cNvPr>
          <p:cNvCxnSpPr>
            <a:cxnSpLocks/>
          </p:cNvCxnSpPr>
          <p:nvPr/>
        </p:nvCxnSpPr>
        <p:spPr>
          <a:xfrm flipV="1">
            <a:off x="2869222" y="3490547"/>
            <a:ext cx="3862754" cy="3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C006FA2-5A5E-4E43-9307-B266158068B7}"/>
              </a:ext>
            </a:extLst>
          </p:cNvPr>
          <p:cNvSpPr txBox="1"/>
          <p:nvPr/>
        </p:nvSpPr>
        <p:spPr>
          <a:xfrm>
            <a:off x="76004" y="3610541"/>
            <a:ext cx="9449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많은 사람이 함께 생활하기 때문에 규칙적인 식사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프로그램 및 물리치료 시간으로 인해 반복적인 생활을 하실 수 밖에 없는 요양원의 특성상 어르신들의 여가시간은 일정하면서 쉽게 무료해짐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AEE38D-6CC7-41A2-B4AC-E22B635E630B}"/>
              </a:ext>
            </a:extLst>
          </p:cNvPr>
          <p:cNvSpPr txBox="1"/>
          <p:nvPr/>
        </p:nvSpPr>
        <p:spPr>
          <a:xfrm flipH="1">
            <a:off x="2832392" y="1381016"/>
            <a:ext cx="393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HY울릉도M" pitchFamily="18" charset="-127"/>
                <a:ea typeface="HY울릉도M" pitchFamily="18" charset="-127"/>
              </a:rPr>
              <a:t>인지기능의 퇴화 예방</a:t>
            </a: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08C422D0-4EF4-4D16-9138-D7D4D0A7A56F}"/>
              </a:ext>
            </a:extLst>
          </p:cNvPr>
          <p:cNvCxnSpPr>
            <a:cxnSpLocks/>
          </p:cNvCxnSpPr>
          <p:nvPr/>
        </p:nvCxnSpPr>
        <p:spPr>
          <a:xfrm flipV="1">
            <a:off x="2869222" y="1943101"/>
            <a:ext cx="3862754" cy="3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C006FA2-5A5E-4E43-9307-B266158068B7}"/>
              </a:ext>
            </a:extLst>
          </p:cNvPr>
          <p:cNvSpPr txBox="1"/>
          <p:nvPr/>
        </p:nvSpPr>
        <p:spPr>
          <a:xfrm>
            <a:off x="76004" y="2054302"/>
            <a:ext cx="9449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노화로 인해 입소어르신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90%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이상 인지장애 및 치매로 인한 인지기능이 저하되어 있으므로 뇌기능 활용을 통한 인지기능 퇴화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예방성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프로그램 필요성 제기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AEE38D-6CC7-41A2-B4AC-E22B635E630B}"/>
              </a:ext>
            </a:extLst>
          </p:cNvPr>
          <p:cNvSpPr txBox="1"/>
          <p:nvPr/>
        </p:nvSpPr>
        <p:spPr>
          <a:xfrm flipH="1">
            <a:off x="2832392" y="4827598"/>
            <a:ext cx="393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HY울릉도M" pitchFamily="18" charset="-127"/>
                <a:ea typeface="HY울릉도M" pitchFamily="18" charset="-127"/>
              </a:rPr>
              <a:t>그룹활동으로 인한 화합</a:t>
            </a: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08C422D0-4EF4-4D16-9138-D7D4D0A7A56F}"/>
              </a:ext>
            </a:extLst>
          </p:cNvPr>
          <p:cNvCxnSpPr>
            <a:cxnSpLocks/>
          </p:cNvCxnSpPr>
          <p:nvPr/>
        </p:nvCxnSpPr>
        <p:spPr>
          <a:xfrm flipV="1">
            <a:off x="2776903" y="5372099"/>
            <a:ext cx="4047392" cy="179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C006FA2-5A5E-4E43-9307-B266158068B7}"/>
              </a:ext>
            </a:extLst>
          </p:cNvPr>
          <p:cNvSpPr txBox="1"/>
          <p:nvPr/>
        </p:nvSpPr>
        <p:spPr>
          <a:xfrm>
            <a:off x="76004" y="5500884"/>
            <a:ext cx="9449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인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방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자유로운 로비생활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화합을 도모하는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대집단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프로그램에 반해 어르신들께서 개인적으로 서로 교감하시는 시간의 결여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서로 교감하시기 위한 직접적인 계기 마련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9906000" cy="125403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3093" y="334638"/>
            <a:ext cx="3752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목적 및 목표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AEE38D-6CC7-41A2-B4AC-E22B635E630B}"/>
              </a:ext>
            </a:extLst>
          </p:cNvPr>
          <p:cNvSpPr txBox="1"/>
          <p:nvPr/>
        </p:nvSpPr>
        <p:spPr>
          <a:xfrm flipH="1">
            <a:off x="2917187" y="1310677"/>
            <a:ext cx="393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HY울릉도M" pitchFamily="18" charset="-127"/>
                <a:ea typeface="HY울릉도M" pitchFamily="18" charset="-127"/>
              </a:rPr>
              <a:t>목적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8C422D0-4EF4-4D16-9138-D7D4D0A7A56F}"/>
              </a:ext>
            </a:extLst>
          </p:cNvPr>
          <p:cNvCxnSpPr/>
          <p:nvPr/>
        </p:nvCxnSpPr>
        <p:spPr>
          <a:xfrm flipV="1">
            <a:off x="2954017" y="1837593"/>
            <a:ext cx="3862754" cy="3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C006FA2-5A5E-4E43-9307-B266158068B7}"/>
              </a:ext>
            </a:extLst>
          </p:cNvPr>
          <p:cNvSpPr txBox="1"/>
          <p:nvPr/>
        </p:nvSpPr>
        <p:spPr>
          <a:xfrm>
            <a:off x="160799" y="1957587"/>
            <a:ext cx="9449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반복적인 생활을 하실 수 밖에 없는 요양원의 특성상 어르신들의 여가시간은 일정하면서 쉽게 무료해 질 수 있으므로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남는 여가시간을 활용하여 무료함을 해소함과 동시에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태블릿을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이용한 프로그램으로 어르신들의 인지기능의 퇴화를 예방하고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협동하고 대화하는 과정을 통해 타인과의 사회적 관계망 향상에 도움이 될 수 있도록 한다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AEE38D-6CC7-41A2-B4AC-E22B635E630B}"/>
              </a:ext>
            </a:extLst>
          </p:cNvPr>
          <p:cNvSpPr txBox="1"/>
          <p:nvPr/>
        </p:nvSpPr>
        <p:spPr>
          <a:xfrm flipH="1">
            <a:off x="2917187" y="3886819"/>
            <a:ext cx="393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HY울릉도M" pitchFamily="18" charset="-127"/>
                <a:ea typeface="HY울릉도M" pitchFamily="18" charset="-127"/>
              </a:rPr>
              <a:t>목표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08C422D0-4EF4-4D16-9138-D7D4D0A7A56F}"/>
              </a:ext>
            </a:extLst>
          </p:cNvPr>
          <p:cNvCxnSpPr/>
          <p:nvPr/>
        </p:nvCxnSpPr>
        <p:spPr>
          <a:xfrm flipV="1">
            <a:off x="3635421" y="4404942"/>
            <a:ext cx="2499946" cy="91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C006FA2-5A5E-4E43-9307-B266158068B7}"/>
              </a:ext>
            </a:extLst>
          </p:cNvPr>
          <p:cNvSpPr txBox="1"/>
          <p:nvPr/>
        </p:nvSpPr>
        <p:spPr>
          <a:xfrm>
            <a:off x="160799" y="4674406"/>
            <a:ext cx="9449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①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K-MMSE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결과를 바탕을 수준별 그룹을 나누어 프로그램을 실시하여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어르신의 인지기능이 향상 및 유지된다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ctr"/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② 여가시간을 최대한 활용하여 어르신들의 여가시간이 무료하지 않게 한다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ctr"/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③ 그룹별로 진행함으로써 어르신들의 화합을 도모한다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9906000" cy="125403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3093" y="334638"/>
            <a:ext cx="4094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3.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프로그램 소개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006FA2-5A5E-4E43-9307-B266158068B7}"/>
              </a:ext>
            </a:extLst>
          </p:cNvPr>
          <p:cNvSpPr txBox="1"/>
          <p:nvPr/>
        </p:nvSpPr>
        <p:spPr>
          <a:xfrm>
            <a:off x="228404" y="5903893"/>
            <a:ext cx="9449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태블릿의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다양한 </a:t>
            </a:r>
            <a:r>
              <a:rPr lang="ko-KR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컨텐츠를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통해 어르신들의 인지활용을 도모하여 인지기능의 퇴화를 예방하는 프로그램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9193A05-2FDE-40E1-9519-1FC966B944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498" y="1400403"/>
            <a:ext cx="3455999" cy="2160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80CAD94-383F-438F-9022-BC5B7F3B39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59" y="3652148"/>
            <a:ext cx="3456000" cy="21600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0BD9729-87AA-4A21-B6D4-CA077E644F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999" y="1400403"/>
            <a:ext cx="3456000" cy="216000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DF8EBA24-5AB9-4016-98A2-DF426968BB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1675" y="3652148"/>
            <a:ext cx="3314506" cy="216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25284C2-8CA7-4D16-B963-39E716E26AA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452" y="3652148"/>
            <a:ext cx="3456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906000" cy="125403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93093" y="334638"/>
            <a:ext cx="4094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3.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프로그램 소개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-1" y="1744298"/>
            <a:ext cx="9900833" cy="580182"/>
          </a:xfrm>
          <a:prstGeom prst="rect">
            <a:avLst/>
          </a:prstGeom>
          <a:solidFill>
            <a:srgbClr val="EE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67" y="1680518"/>
            <a:ext cx="902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경쟁</a:t>
            </a:r>
            <a:endParaRPr lang="en-US" altLang="ko-KR" sz="2800" dirty="0">
              <a:solidFill>
                <a:srgbClr val="004098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0" name="그림 69" descr="5d41edabc60f4fd2cf3c9f5d35d84045-troph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69" y="1254115"/>
            <a:ext cx="490183" cy="490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C9EEC-C6AC-4574-A9BB-328AFA3FB612}"/>
              </a:ext>
            </a:extLst>
          </p:cNvPr>
          <p:cNvSpPr txBox="1"/>
          <p:nvPr/>
        </p:nvSpPr>
        <p:spPr>
          <a:xfrm>
            <a:off x="950112" y="1686017"/>
            <a:ext cx="89085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숫자와 한글을 인지할 수 있도록 하는 컨텐츠와 시간</a:t>
            </a:r>
            <a:r>
              <a:rPr lang="en-US" altLang="ko-K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공간</a:t>
            </a:r>
            <a:r>
              <a:rPr lang="en-US" altLang="ko-K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기억력 및 </a:t>
            </a:r>
            <a:endParaRPr lang="en-US" altLang="ko-KR" sz="19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/>
            <a:r>
              <a:rPr lang="ko-K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판단</a:t>
            </a:r>
            <a:r>
              <a:rPr lang="en-US" altLang="ko-K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추리 등에 걸쳐 다양한 활동을 통한 인지기능의 퇴화를 예방할 수 있음</a:t>
            </a:r>
            <a:r>
              <a:rPr lang="en-US" altLang="ko-K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10" name="그림 9" descr="5d403c2f217d495cb72de928b3bc0af5.png">
            <a:extLst>
              <a:ext uri="{FF2B5EF4-FFF2-40B4-BE49-F238E27FC236}">
                <a16:creationId xmlns:a16="http://schemas.microsoft.com/office/drawing/2014/main" id="{37553422-F605-43A1-A659-1B34918E26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7" y="4595924"/>
            <a:ext cx="561886" cy="561886"/>
          </a:xfrm>
          <a:prstGeom prst="rect">
            <a:avLst/>
          </a:prstGeom>
        </p:spPr>
      </p:pic>
      <p:pic>
        <p:nvPicPr>
          <p:cNvPr id="11" name="그림 10" descr="84e3b7c3913ee1cf444f40aa4fa0e72d-deal.png">
            <a:extLst>
              <a:ext uri="{FF2B5EF4-FFF2-40B4-BE49-F238E27FC236}">
                <a16:creationId xmlns:a16="http://schemas.microsoft.com/office/drawing/2014/main" id="{5CFE4F05-94B5-4BDC-96C3-263818C248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8" y="2305257"/>
            <a:ext cx="595484" cy="595484"/>
          </a:xfrm>
          <a:prstGeom prst="rect">
            <a:avLst/>
          </a:prstGeom>
        </p:spPr>
      </p:pic>
      <p:pic>
        <p:nvPicPr>
          <p:cNvPr id="13" name="그림 12" descr="iconfinder_exercise-03_5850353.png">
            <a:extLst>
              <a:ext uri="{FF2B5EF4-FFF2-40B4-BE49-F238E27FC236}">
                <a16:creationId xmlns:a16="http://schemas.microsoft.com/office/drawing/2014/main" id="{065F8288-E9E3-4D9E-BA29-1E6354BD6C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7" y="5751906"/>
            <a:ext cx="590967" cy="590967"/>
          </a:xfrm>
          <a:prstGeom prst="rect">
            <a:avLst/>
          </a:prstGeom>
        </p:spPr>
      </p:pic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D633B1F8-01C7-4076-84F1-513A78ADF6A2}"/>
              </a:ext>
            </a:extLst>
          </p:cNvPr>
          <p:cNvSpPr/>
          <p:nvPr/>
        </p:nvSpPr>
        <p:spPr>
          <a:xfrm>
            <a:off x="-1" y="2865049"/>
            <a:ext cx="9900833" cy="580182"/>
          </a:xfrm>
          <a:prstGeom prst="rect">
            <a:avLst/>
          </a:prstGeom>
          <a:solidFill>
            <a:srgbClr val="EE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2413721B-7FA8-44A8-AB95-62D0D22E8649}"/>
              </a:ext>
            </a:extLst>
          </p:cNvPr>
          <p:cNvSpPr/>
          <p:nvPr/>
        </p:nvSpPr>
        <p:spPr>
          <a:xfrm>
            <a:off x="5167" y="2801269"/>
            <a:ext cx="902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협력</a:t>
            </a:r>
            <a:endParaRPr lang="en-US" altLang="ko-KR" sz="2800" dirty="0">
              <a:solidFill>
                <a:srgbClr val="004098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D1EF79F-5479-43D9-BE09-B2CD7F158460}"/>
              </a:ext>
            </a:extLst>
          </p:cNvPr>
          <p:cNvSpPr txBox="1"/>
          <p:nvPr/>
        </p:nvSpPr>
        <p:spPr>
          <a:xfrm>
            <a:off x="950112" y="2806768"/>
            <a:ext cx="89085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경쟁부문과 마찬가지로 인지를 활용할 수 있되</a:t>
            </a:r>
            <a:r>
              <a:rPr lang="en-US" altLang="ko-K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어르신들께서 그룹을 만들어 협동할 수 있도록 프로그래밍 되어 있음</a:t>
            </a:r>
            <a:r>
              <a:rPr lang="en-US" altLang="ko-K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C7FD078B-7BD3-4CFF-92C2-EB6AA1285504}"/>
              </a:ext>
            </a:extLst>
          </p:cNvPr>
          <p:cNvSpPr/>
          <p:nvPr/>
        </p:nvSpPr>
        <p:spPr>
          <a:xfrm>
            <a:off x="-1" y="3996575"/>
            <a:ext cx="9900833" cy="580182"/>
          </a:xfrm>
          <a:prstGeom prst="rect">
            <a:avLst/>
          </a:prstGeom>
          <a:solidFill>
            <a:srgbClr val="EE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CFC1CEC1-BA7A-4F6D-8943-5FEFC87CA9BB}"/>
              </a:ext>
            </a:extLst>
          </p:cNvPr>
          <p:cNvSpPr/>
          <p:nvPr/>
        </p:nvSpPr>
        <p:spPr>
          <a:xfrm>
            <a:off x="5167" y="3932795"/>
            <a:ext cx="902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회상</a:t>
            </a:r>
            <a:endParaRPr lang="en-US" altLang="ko-KR" sz="2800" dirty="0">
              <a:solidFill>
                <a:srgbClr val="004098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F85191-68B2-4140-8643-921E5CA50B98}"/>
              </a:ext>
            </a:extLst>
          </p:cNvPr>
          <p:cNvSpPr txBox="1"/>
          <p:nvPr/>
        </p:nvSpPr>
        <p:spPr>
          <a:xfrm>
            <a:off x="950112" y="3938294"/>
            <a:ext cx="89085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과거 어르신들께서 많이 경험 하셨을 놀이</a:t>
            </a:r>
            <a:r>
              <a:rPr lang="en-US" altLang="ko-K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풍경</a:t>
            </a:r>
            <a:r>
              <a:rPr lang="en-US" altLang="ko-K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사회환경 등을 사진과 안내 음성으로 감상하실 수 있도록 할 수 있음</a:t>
            </a:r>
            <a:r>
              <a:rPr lang="en-US" altLang="ko-K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23884DE8-09E8-42DE-9422-82E09B19B4B2}"/>
              </a:ext>
            </a:extLst>
          </p:cNvPr>
          <p:cNvSpPr/>
          <p:nvPr/>
        </p:nvSpPr>
        <p:spPr>
          <a:xfrm>
            <a:off x="-1" y="5146999"/>
            <a:ext cx="9900833" cy="580182"/>
          </a:xfrm>
          <a:prstGeom prst="rect">
            <a:avLst/>
          </a:prstGeom>
          <a:solidFill>
            <a:srgbClr val="EE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1136E0A8-522C-4A47-8AAA-3CB9BE6975A9}"/>
              </a:ext>
            </a:extLst>
          </p:cNvPr>
          <p:cNvSpPr/>
          <p:nvPr/>
        </p:nvSpPr>
        <p:spPr>
          <a:xfrm>
            <a:off x="5167" y="5083219"/>
            <a:ext cx="902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이완</a:t>
            </a:r>
            <a:endParaRPr lang="en-US" altLang="ko-KR" sz="2800" dirty="0">
              <a:solidFill>
                <a:srgbClr val="004098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F964A0E-A419-4891-8C97-E22B821DBEBE}"/>
              </a:ext>
            </a:extLst>
          </p:cNvPr>
          <p:cNvSpPr txBox="1"/>
          <p:nvPr/>
        </p:nvSpPr>
        <p:spPr>
          <a:xfrm>
            <a:off x="950112" y="5088718"/>
            <a:ext cx="89085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거동이 불편하시고 인지기능이 현저히 저하되어 있는 어르신을 대상으로 하며</a:t>
            </a:r>
            <a:r>
              <a:rPr lang="en-US" altLang="ko-K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자연환경의 사진과 소리가 있는 영상을 감상하실 수 있도록 함</a:t>
            </a:r>
            <a:r>
              <a:rPr lang="en-US" altLang="ko-K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5151B796-461B-43F6-81E0-EE4484FF205E}"/>
              </a:ext>
            </a:extLst>
          </p:cNvPr>
          <p:cNvSpPr/>
          <p:nvPr/>
        </p:nvSpPr>
        <p:spPr>
          <a:xfrm>
            <a:off x="-1" y="6347209"/>
            <a:ext cx="9900833" cy="466243"/>
          </a:xfrm>
          <a:prstGeom prst="rect">
            <a:avLst/>
          </a:prstGeom>
          <a:solidFill>
            <a:srgbClr val="EE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C3EB5754-DB90-45B4-AB24-9D4E19EC1488}"/>
              </a:ext>
            </a:extLst>
          </p:cNvPr>
          <p:cNvSpPr/>
          <p:nvPr/>
        </p:nvSpPr>
        <p:spPr>
          <a:xfrm>
            <a:off x="5167" y="6279846"/>
            <a:ext cx="902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>
                <a:solidFill>
                  <a:srgbClr val="004098"/>
                </a:solidFill>
                <a:latin typeface="HY헤드라인M" pitchFamily="18" charset="-127"/>
                <a:ea typeface="HY헤드라인M" pitchFamily="18" charset="-127"/>
              </a:rPr>
              <a:t>운동</a:t>
            </a:r>
            <a:endParaRPr lang="en-US" altLang="ko-KR" sz="2800" dirty="0">
              <a:solidFill>
                <a:srgbClr val="004098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C422211-6DBD-4B82-8934-F12D50E05D89}"/>
              </a:ext>
            </a:extLst>
          </p:cNvPr>
          <p:cNvSpPr txBox="1"/>
          <p:nvPr/>
        </p:nvSpPr>
        <p:spPr>
          <a:xfrm>
            <a:off x="773354" y="6385854"/>
            <a:ext cx="90853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체조그림과 자동 카운트다운</a:t>
            </a:r>
            <a:r>
              <a:rPr lang="en-US" altLang="ko-K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안내 음성으로 어르신들께서 쉽게 따라 하실 수 있음</a:t>
            </a:r>
            <a:r>
              <a:rPr lang="en-US" altLang="ko-K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9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2" name="그림 11" descr="915dff10f1d580100afc244d2ad4e3de.png">
            <a:extLst>
              <a:ext uri="{FF2B5EF4-FFF2-40B4-BE49-F238E27FC236}">
                <a16:creationId xmlns:a16="http://schemas.microsoft.com/office/drawing/2014/main" id="{7ABE98C1-B1F4-4C8D-9CE9-1AB106AE5C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43" y="3465566"/>
            <a:ext cx="542834" cy="5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307DB42-7830-42C4-8546-DF551EEA60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516" y="1933230"/>
            <a:ext cx="7541406" cy="357866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" y="0"/>
            <a:ext cx="9906000" cy="125403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3093" y="334638"/>
            <a:ext cx="4094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3.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프로그램 소개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AEE38D-6CC7-41A2-B4AC-E22B635E630B}"/>
              </a:ext>
            </a:extLst>
          </p:cNvPr>
          <p:cNvSpPr txBox="1"/>
          <p:nvPr/>
        </p:nvSpPr>
        <p:spPr>
          <a:xfrm flipH="1">
            <a:off x="2945224" y="1310677"/>
            <a:ext cx="466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HY울릉도M" pitchFamily="18" charset="-127"/>
                <a:ea typeface="HY울릉도M" pitchFamily="18" charset="-127"/>
              </a:rPr>
              <a:t>네트워크를 활용한 그룹진행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8C422D0-4EF4-4D16-9138-D7D4D0A7A56F}"/>
              </a:ext>
            </a:extLst>
          </p:cNvPr>
          <p:cNvCxnSpPr>
            <a:cxnSpLocks/>
          </p:cNvCxnSpPr>
          <p:nvPr/>
        </p:nvCxnSpPr>
        <p:spPr>
          <a:xfrm>
            <a:off x="2945225" y="1837983"/>
            <a:ext cx="46650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화살표: 아래로 구부러짐 28">
            <a:extLst>
              <a:ext uri="{FF2B5EF4-FFF2-40B4-BE49-F238E27FC236}">
                <a16:creationId xmlns:a16="http://schemas.microsoft.com/office/drawing/2014/main" id="{49AFDDBC-41EB-49C2-ACE3-884F1E78B3F4}"/>
              </a:ext>
            </a:extLst>
          </p:cNvPr>
          <p:cNvSpPr/>
          <p:nvPr/>
        </p:nvSpPr>
        <p:spPr>
          <a:xfrm rot="19874828">
            <a:off x="600457" y="2619640"/>
            <a:ext cx="3855351" cy="1858210"/>
          </a:xfrm>
          <a:prstGeom prst="curvedDownArrow">
            <a:avLst>
              <a:gd name="adj1" fmla="val 12241"/>
              <a:gd name="adj2" fmla="val 31038"/>
              <a:gd name="adj3" fmla="val 2553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화살표: 굽음 31">
            <a:extLst>
              <a:ext uri="{FF2B5EF4-FFF2-40B4-BE49-F238E27FC236}">
                <a16:creationId xmlns:a16="http://schemas.microsoft.com/office/drawing/2014/main" id="{C837C093-5BDE-46FD-B5BB-26D1C8D50B55}"/>
              </a:ext>
            </a:extLst>
          </p:cNvPr>
          <p:cNvSpPr/>
          <p:nvPr/>
        </p:nvSpPr>
        <p:spPr>
          <a:xfrm rot="2962119">
            <a:off x="3297019" y="1776452"/>
            <a:ext cx="2403469" cy="2031780"/>
          </a:xfrm>
          <a:prstGeom prst="bentArrow">
            <a:avLst>
              <a:gd name="adj1" fmla="val 8902"/>
              <a:gd name="adj2" fmla="val 9944"/>
              <a:gd name="adj3" fmla="val 34455"/>
              <a:gd name="adj4" fmla="val 9450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화살표: 굽음 32">
            <a:extLst>
              <a:ext uri="{FF2B5EF4-FFF2-40B4-BE49-F238E27FC236}">
                <a16:creationId xmlns:a16="http://schemas.microsoft.com/office/drawing/2014/main" id="{22D15FE2-6B34-4C83-AB0E-D6A3DEBD4028}"/>
              </a:ext>
            </a:extLst>
          </p:cNvPr>
          <p:cNvSpPr/>
          <p:nvPr/>
        </p:nvSpPr>
        <p:spPr>
          <a:xfrm rot="3282719">
            <a:off x="3109141" y="2588138"/>
            <a:ext cx="2035597" cy="1050863"/>
          </a:xfrm>
          <a:prstGeom prst="bentArrow">
            <a:avLst>
              <a:gd name="adj1" fmla="val 11964"/>
              <a:gd name="adj2" fmla="val 15304"/>
              <a:gd name="adj3" fmla="val 26212"/>
              <a:gd name="adj4" fmla="val 9450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6231421-43A1-4E99-BE9B-DE59895819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99354" l="3108" r="89974">
                        <a14:foregroundMark x1="68308" y1="19111" x2="68308" y2="19111"/>
                        <a14:foregroundMark x1="11375" y1="91071" x2="11375" y2="91071"/>
                        <a14:foregroundMark x1="74641" y1="96283" x2="74641" y2="96283"/>
                        <a14:foregroundMark x1="74025" y1="91071" x2="74963" y2="97616"/>
                        <a14:foregroundMark x1="11052" y1="92808" x2="6303" y2="97616"/>
                        <a14:foregroundMark x1="67693" y1="33051" x2="67370" y2="22586"/>
                        <a14:foregroundMark x1="3166" y1="98020" x2="5043" y2="98020"/>
                        <a14:foregroundMark x1="70536" y1="99354" x2="74963" y2="99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/>
        </p:blipFill>
        <p:spPr>
          <a:xfrm>
            <a:off x="41944" y="4855893"/>
            <a:ext cx="2759979" cy="20021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1F51A0-D295-47E6-B709-82A9727A0404}"/>
              </a:ext>
            </a:extLst>
          </p:cNvPr>
          <p:cNvSpPr txBox="1"/>
          <p:nvPr/>
        </p:nvSpPr>
        <p:spPr>
          <a:xfrm>
            <a:off x="819081" y="5211950"/>
            <a:ext cx="1056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00B0F0"/>
                </a:solidFill>
                <a:latin typeface="+mn-ea"/>
              </a:rPr>
              <a:t>진행자 </a:t>
            </a:r>
            <a:endParaRPr lang="en-US" altLang="ko-KR" sz="2000" b="1" dirty="0">
              <a:solidFill>
                <a:srgbClr val="00B0F0"/>
              </a:solidFill>
              <a:latin typeface="+mn-ea"/>
            </a:endParaRPr>
          </a:p>
          <a:p>
            <a:r>
              <a:rPr lang="ko-KR" altLang="en-US" sz="2000" b="1" dirty="0">
                <a:solidFill>
                  <a:srgbClr val="00B0F0"/>
                </a:solidFill>
                <a:latin typeface="+mn-ea"/>
              </a:rPr>
              <a:t>태블릿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7EE650-49F9-428A-9240-A75BC2339959}"/>
              </a:ext>
            </a:extLst>
          </p:cNvPr>
          <p:cNvSpPr txBox="1"/>
          <p:nvPr/>
        </p:nvSpPr>
        <p:spPr>
          <a:xfrm>
            <a:off x="2528132" y="5646646"/>
            <a:ext cx="6833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진행자의 태블릿은  관리자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태블릿으로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네트워크를 통해 프로그램을 일괄적으로 실시할 수 있으며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여러 명이 동시에 참여하여 진행이 가능함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1" name="화살표: 굽음 30">
            <a:extLst>
              <a:ext uri="{FF2B5EF4-FFF2-40B4-BE49-F238E27FC236}">
                <a16:creationId xmlns:a16="http://schemas.microsoft.com/office/drawing/2014/main" id="{58471F28-CFE9-4596-95F4-4A78A4F44E12}"/>
              </a:ext>
            </a:extLst>
          </p:cNvPr>
          <p:cNvSpPr/>
          <p:nvPr/>
        </p:nvSpPr>
        <p:spPr>
          <a:xfrm rot="2962119">
            <a:off x="3139447" y="2121586"/>
            <a:ext cx="1810127" cy="1343807"/>
          </a:xfrm>
          <a:prstGeom prst="bentArrow">
            <a:avLst>
              <a:gd name="adj1" fmla="val 8902"/>
              <a:gd name="adj2" fmla="val 9944"/>
              <a:gd name="adj3" fmla="val 34455"/>
              <a:gd name="adj4" fmla="val 9450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3E19DCC-9532-4434-8FAB-069DF31467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001" y="2459402"/>
            <a:ext cx="7163421" cy="467603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" y="0"/>
            <a:ext cx="9906000" cy="125403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3093" y="334638"/>
            <a:ext cx="4094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3.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프로그램 소개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AEE38D-6CC7-41A2-B4AC-E22B635E630B}"/>
              </a:ext>
            </a:extLst>
          </p:cNvPr>
          <p:cNvSpPr txBox="1"/>
          <p:nvPr/>
        </p:nvSpPr>
        <p:spPr>
          <a:xfrm flipH="1">
            <a:off x="3356800" y="1310677"/>
            <a:ext cx="304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HY울릉도M" pitchFamily="18" charset="-127"/>
                <a:ea typeface="HY울릉도M" pitchFamily="18" charset="-127"/>
              </a:rPr>
              <a:t>수준별 수업 가능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8C422D0-4EF4-4D16-9138-D7D4D0A7A56F}"/>
              </a:ext>
            </a:extLst>
          </p:cNvPr>
          <p:cNvCxnSpPr/>
          <p:nvPr/>
        </p:nvCxnSpPr>
        <p:spPr>
          <a:xfrm flipV="1">
            <a:off x="2949620" y="1837593"/>
            <a:ext cx="3862754" cy="3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C006FA2-5A5E-4E43-9307-B266158068B7}"/>
              </a:ext>
            </a:extLst>
          </p:cNvPr>
          <p:cNvSpPr txBox="1"/>
          <p:nvPr/>
        </p:nvSpPr>
        <p:spPr>
          <a:xfrm>
            <a:off x="156402" y="1957587"/>
            <a:ext cx="9449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경쟁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협력 부문에서는 각 컨텐츠 별로 난이도와 제한시간을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어르신수준에 맞춰 조절이 가능함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3" name="액자 52">
            <a:extLst>
              <a:ext uri="{FF2B5EF4-FFF2-40B4-BE49-F238E27FC236}">
                <a16:creationId xmlns:a16="http://schemas.microsoft.com/office/drawing/2014/main" id="{5612E646-8E87-4053-906B-6381BA0A8C33}"/>
              </a:ext>
            </a:extLst>
          </p:cNvPr>
          <p:cNvSpPr/>
          <p:nvPr/>
        </p:nvSpPr>
        <p:spPr>
          <a:xfrm>
            <a:off x="1898624" y="4512116"/>
            <a:ext cx="3412325" cy="2245095"/>
          </a:xfrm>
          <a:prstGeom prst="frame">
            <a:avLst>
              <a:gd name="adj1" fmla="val 5440"/>
            </a:avLst>
          </a:prstGeom>
          <a:solidFill>
            <a:srgbClr val="FF0000"/>
          </a:solidFill>
          <a:effectLst>
            <a:softEdge rad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09B70E-A5E3-4345-9A37-6C7593D966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092" y="3194875"/>
            <a:ext cx="4688230" cy="34079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55BEAC7-A979-4A74-ADE7-E2BA76BF57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90" y="3198814"/>
            <a:ext cx="4555181" cy="344333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" y="0"/>
            <a:ext cx="9906000" cy="125403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3093" y="334638"/>
            <a:ext cx="4094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3.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프로그램 소개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AEE38D-6CC7-41A2-B4AC-E22B635E630B}"/>
              </a:ext>
            </a:extLst>
          </p:cNvPr>
          <p:cNvSpPr txBox="1"/>
          <p:nvPr/>
        </p:nvSpPr>
        <p:spPr>
          <a:xfrm flipH="1">
            <a:off x="3504805" y="1310677"/>
            <a:ext cx="304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HY울릉도M" pitchFamily="18" charset="-127"/>
                <a:ea typeface="HY울릉도M" pitchFamily="18" charset="-127"/>
              </a:rPr>
              <a:t>순위 및 결과 지표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8C422D0-4EF4-4D16-9138-D7D4D0A7A56F}"/>
              </a:ext>
            </a:extLst>
          </p:cNvPr>
          <p:cNvCxnSpPr/>
          <p:nvPr/>
        </p:nvCxnSpPr>
        <p:spPr>
          <a:xfrm flipV="1">
            <a:off x="3097625" y="1837593"/>
            <a:ext cx="3862754" cy="3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C006FA2-5A5E-4E43-9307-B266158068B7}"/>
              </a:ext>
            </a:extLst>
          </p:cNvPr>
          <p:cNvSpPr txBox="1"/>
          <p:nvPr/>
        </p:nvSpPr>
        <p:spPr>
          <a:xfrm>
            <a:off x="304407" y="1957587"/>
            <a:ext cx="9449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경쟁 및 협력은 한 게임이 끝나면 개인별로 또는 팀별로 순위가 나타나며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 algn="ctr"/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정답율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반응속도 등 알 수 있음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06FA2-5A5E-4E43-9307-B266158068B7}"/>
              </a:ext>
            </a:extLst>
          </p:cNvPr>
          <p:cNvSpPr txBox="1"/>
          <p:nvPr/>
        </p:nvSpPr>
        <p:spPr>
          <a:xfrm>
            <a:off x="156402" y="2652179"/>
            <a:ext cx="974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활동이 끝나면 어르신들의 개인별로 데이터가 남아 어르신들의 수준변동확인가능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5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2162</TotalTime>
  <Words>1255</Words>
  <Application>Microsoft Office PowerPoint</Application>
  <PresentationFormat>A4 용지(210x297mm)</PresentationFormat>
  <Paragraphs>269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HY헤드라인M</vt:lpstr>
      <vt:lpstr>맑은 고딕</vt:lpstr>
      <vt:lpstr>Calibri</vt:lpstr>
      <vt:lpstr>HY울릉도M</vt:lpstr>
      <vt:lpstr>KoPub돋움체 Bold</vt:lpstr>
      <vt:lpstr>Calibri Light</vt:lpstr>
      <vt:lpstr>Arial</vt:lpstr>
      <vt:lpstr>KoPub돋움체 Medium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혜린</dc:creator>
  <cp:lastModifiedBy>USER</cp:lastModifiedBy>
  <cp:revision>117</cp:revision>
  <cp:lastPrinted>2020-09-17T08:32:39Z</cp:lastPrinted>
  <dcterms:created xsi:type="dcterms:W3CDTF">2019-07-14T04:19:27Z</dcterms:created>
  <dcterms:modified xsi:type="dcterms:W3CDTF">2020-11-02T00:36:36Z</dcterms:modified>
</cp:coreProperties>
</file>