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83" r:id="rId10"/>
    <p:sldId id="266" r:id="rId11"/>
    <p:sldId id="267" r:id="rId12"/>
    <p:sldId id="273" r:id="rId13"/>
    <p:sldId id="274" r:id="rId14"/>
    <p:sldId id="275" r:id="rId15"/>
    <p:sldId id="281" r:id="rId16"/>
    <p:sldId id="284" r:id="rId17"/>
    <p:sldId id="285" r:id="rId18"/>
    <p:sldId id="286" r:id="rId19"/>
    <p:sldId id="287" r:id="rId2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14FFC-DBD6-422E-A728-9DC8FDF17B0E}" v="669" dt="2020-09-05T15:48:1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주경 이" userId="8b493893e21b817b" providerId="LiveId" clId="{26014FFC-DBD6-422E-A728-9DC8FDF17B0E}"/>
    <pc:docChg chg="custSel mod addSld delSld modSld">
      <pc:chgData name="주경 이" userId="8b493893e21b817b" providerId="LiveId" clId="{26014FFC-DBD6-422E-A728-9DC8FDF17B0E}" dt="2020-09-05T16:08:19.538" v="6412"/>
      <pc:docMkLst>
        <pc:docMk/>
      </pc:docMkLst>
      <pc:sldChg chg="addSp delSp modSp mod setBg">
        <pc:chgData name="주경 이" userId="8b493893e21b817b" providerId="LiveId" clId="{26014FFC-DBD6-422E-A728-9DC8FDF17B0E}" dt="2020-09-05T16:04:50.384" v="6378" actId="14100"/>
        <pc:sldMkLst>
          <pc:docMk/>
          <pc:sldMk cId="2828511460" sldId="256"/>
        </pc:sldMkLst>
        <pc:spChg chg="mod">
          <ac:chgData name="주경 이" userId="8b493893e21b817b" providerId="LiveId" clId="{26014FFC-DBD6-422E-A728-9DC8FDF17B0E}" dt="2020-09-05T16:04:23.446" v="6377" actId="14100"/>
          <ac:spMkLst>
            <pc:docMk/>
            <pc:sldMk cId="2828511460" sldId="256"/>
            <ac:spMk id="2" creationId="{00000000-0000-0000-0000-000000000000}"/>
          </ac:spMkLst>
        </pc:spChg>
        <pc:spChg chg="mod">
          <ac:chgData name="주경 이" userId="8b493893e21b817b" providerId="LiveId" clId="{26014FFC-DBD6-422E-A728-9DC8FDF17B0E}" dt="2020-09-05T16:04:50.384" v="6378" actId="14100"/>
          <ac:spMkLst>
            <pc:docMk/>
            <pc:sldMk cId="2828511460" sldId="256"/>
            <ac:spMk id="3" creationId="{00000000-0000-0000-0000-000000000000}"/>
          </ac:spMkLst>
        </pc:spChg>
        <pc:spChg chg="add del mod">
          <ac:chgData name="주경 이" userId="8b493893e21b817b" providerId="LiveId" clId="{26014FFC-DBD6-422E-A728-9DC8FDF17B0E}" dt="2020-09-05T14:27:32.575" v="4387"/>
          <ac:spMkLst>
            <pc:docMk/>
            <pc:sldMk cId="2828511460" sldId="256"/>
            <ac:spMk id="4" creationId="{E8B8EBE1-9D69-4493-A010-768A9C023289}"/>
          </ac:spMkLst>
        </pc:spChg>
        <pc:spChg chg="add del mod">
          <ac:chgData name="주경 이" userId="8b493893e21b817b" providerId="LiveId" clId="{26014FFC-DBD6-422E-A728-9DC8FDF17B0E}" dt="2020-09-05T14:27:32.575" v="4387"/>
          <ac:spMkLst>
            <pc:docMk/>
            <pc:sldMk cId="2828511460" sldId="256"/>
            <ac:spMk id="5" creationId="{6C2C1F41-26C2-41A6-B1FB-7B8F6AB06DD1}"/>
          </ac:spMkLst>
        </pc:spChg>
      </pc:sldChg>
      <pc:sldChg chg="addSp modSp mod setBg">
        <pc:chgData name="주경 이" userId="8b493893e21b817b" providerId="LiveId" clId="{26014FFC-DBD6-422E-A728-9DC8FDF17B0E}" dt="2020-09-05T16:03:27.025" v="6371" actId="20577"/>
        <pc:sldMkLst>
          <pc:docMk/>
          <pc:sldMk cId="3030722073" sldId="257"/>
        </pc:sldMkLst>
        <pc:spChg chg="mod">
          <ac:chgData name="주경 이" userId="8b493893e21b817b" providerId="LiveId" clId="{26014FFC-DBD6-422E-A728-9DC8FDF17B0E}" dt="2020-09-05T16:03:27.025" v="6371" actId="20577"/>
          <ac:spMkLst>
            <pc:docMk/>
            <pc:sldMk cId="3030722073" sldId="257"/>
            <ac:spMk id="7" creationId="{00000000-0000-0000-0000-000000000000}"/>
          </ac:spMkLst>
        </pc:spChg>
        <pc:spChg chg="mod">
          <ac:chgData name="주경 이" userId="8b493893e21b817b" providerId="LiveId" clId="{26014FFC-DBD6-422E-A728-9DC8FDF17B0E}" dt="2020-09-05T14:25:20.537" v="4379" actId="14100"/>
          <ac:spMkLst>
            <pc:docMk/>
            <pc:sldMk cId="3030722073" sldId="257"/>
            <ac:spMk id="8" creationId="{00000000-0000-0000-0000-000000000000}"/>
          </ac:spMkLst>
        </pc:spChg>
        <pc:picChg chg="add mod">
          <ac:chgData name="주경 이" userId="8b493893e21b817b" providerId="LiveId" clId="{26014FFC-DBD6-422E-A728-9DC8FDF17B0E}" dt="2020-09-05T14:44:26.855" v="4588" actId="1076"/>
          <ac:picMkLst>
            <pc:docMk/>
            <pc:sldMk cId="3030722073" sldId="257"/>
            <ac:picMk id="3" creationId="{607ADF41-6AA2-4E35-BED8-68B00845619C}"/>
          </ac:picMkLst>
        </pc:picChg>
      </pc:sldChg>
      <pc:sldChg chg="modSp mod setBg">
        <pc:chgData name="주경 이" userId="8b493893e21b817b" providerId="LiveId" clId="{26014FFC-DBD6-422E-A728-9DC8FDF17B0E}" dt="2020-09-05T15:59:40.652" v="6339" actId="207"/>
        <pc:sldMkLst>
          <pc:docMk/>
          <pc:sldMk cId="3642748446" sldId="258"/>
        </pc:sldMkLst>
        <pc:spChg chg="mod">
          <ac:chgData name="주경 이" userId="8b493893e21b817b" providerId="LiveId" clId="{26014FFC-DBD6-422E-A728-9DC8FDF17B0E}" dt="2020-09-05T14:36:16.159" v="4501" actId="207"/>
          <ac:spMkLst>
            <pc:docMk/>
            <pc:sldMk cId="3642748446" sldId="258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5:59:40.652" v="6339" actId="207"/>
          <ac:spMkLst>
            <pc:docMk/>
            <pc:sldMk cId="3642748446" sldId="258"/>
            <ac:spMk id="6" creationId="{00000000-0000-0000-0000-000000000000}"/>
          </ac:spMkLst>
        </pc:spChg>
      </pc:sldChg>
      <pc:sldChg chg="modSp setBg">
        <pc:chgData name="주경 이" userId="8b493893e21b817b" providerId="LiveId" clId="{26014FFC-DBD6-422E-A728-9DC8FDF17B0E}" dt="2020-09-05T16:01:02.380" v="6353"/>
        <pc:sldMkLst>
          <pc:docMk/>
          <pc:sldMk cId="2059499631" sldId="259"/>
        </pc:sldMkLst>
        <pc:spChg chg="mod">
          <ac:chgData name="주경 이" userId="8b493893e21b817b" providerId="LiveId" clId="{26014FFC-DBD6-422E-A728-9DC8FDF17B0E}" dt="2020-09-05T14:35:08.492" v="4494" actId="207"/>
          <ac:spMkLst>
            <pc:docMk/>
            <pc:sldMk cId="2059499631" sldId="259"/>
            <ac:spMk id="5" creationId="{00000000-0000-0000-0000-000000000000}"/>
          </ac:spMkLst>
        </pc:spChg>
      </pc:sldChg>
      <pc:sldChg chg="modSp mod setBg">
        <pc:chgData name="주경 이" userId="8b493893e21b817b" providerId="LiveId" clId="{26014FFC-DBD6-422E-A728-9DC8FDF17B0E}" dt="2020-09-05T15:59:55.029" v="6341"/>
        <pc:sldMkLst>
          <pc:docMk/>
          <pc:sldMk cId="2829005372" sldId="260"/>
        </pc:sldMkLst>
        <pc:spChg chg="mod">
          <ac:chgData name="주경 이" userId="8b493893e21b817b" providerId="LiveId" clId="{26014FFC-DBD6-422E-A728-9DC8FDF17B0E}" dt="2020-09-05T14:34:22.539" v="4485" actId="207"/>
          <ac:spMkLst>
            <pc:docMk/>
            <pc:sldMk cId="2829005372" sldId="260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5:51:22.593" v="6310" actId="20577"/>
          <ac:spMkLst>
            <pc:docMk/>
            <pc:sldMk cId="2829005372" sldId="260"/>
            <ac:spMk id="6" creationId="{00000000-0000-0000-0000-000000000000}"/>
          </ac:spMkLst>
        </pc:spChg>
      </pc:sldChg>
      <pc:sldChg chg="modSp setBg">
        <pc:chgData name="주경 이" userId="8b493893e21b817b" providerId="LiveId" clId="{26014FFC-DBD6-422E-A728-9DC8FDF17B0E}" dt="2020-09-05T16:01:15.778" v="6357"/>
        <pc:sldMkLst>
          <pc:docMk/>
          <pc:sldMk cId="1954233775" sldId="261"/>
        </pc:sldMkLst>
        <pc:spChg chg="mod">
          <ac:chgData name="주경 이" userId="8b493893e21b817b" providerId="LiveId" clId="{26014FFC-DBD6-422E-A728-9DC8FDF17B0E}" dt="2020-09-05T14:38:29.369" v="4524" actId="207"/>
          <ac:spMkLst>
            <pc:docMk/>
            <pc:sldMk cId="1954233775" sldId="261"/>
            <ac:spMk id="5" creationId="{00000000-0000-0000-0000-000000000000}"/>
          </ac:spMkLst>
        </pc:spChg>
        <pc:graphicFrameChg chg="mod">
          <ac:chgData name="주경 이" userId="8b493893e21b817b" providerId="LiveId" clId="{26014FFC-DBD6-422E-A728-9DC8FDF17B0E}" dt="2020-09-05T16:01:15.778" v="6357"/>
          <ac:graphicFrameMkLst>
            <pc:docMk/>
            <pc:sldMk cId="1954233775" sldId="261"/>
            <ac:graphicFrameMk id="2" creationId="{00000000-0000-0000-0000-000000000000}"/>
          </ac:graphicFrameMkLst>
        </pc:graphicFrameChg>
      </pc:sldChg>
      <pc:sldChg chg="modSp setBg">
        <pc:chgData name="주경 이" userId="8b493893e21b817b" providerId="LiveId" clId="{26014FFC-DBD6-422E-A728-9DC8FDF17B0E}" dt="2020-09-05T16:00:01.656" v="6343"/>
        <pc:sldMkLst>
          <pc:docMk/>
          <pc:sldMk cId="2281298107" sldId="262"/>
        </pc:sldMkLst>
        <pc:spChg chg="mod">
          <ac:chgData name="주경 이" userId="8b493893e21b817b" providerId="LiveId" clId="{26014FFC-DBD6-422E-A728-9DC8FDF17B0E}" dt="2020-09-05T14:38:42.138" v="4527" actId="207"/>
          <ac:spMkLst>
            <pc:docMk/>
            <pc:sldMk cId="2281298107" sldId="262"/>
            <ac:spMk id="5" creationId="{00000000-0000-0000-0000-000000000000}"/>
          </ac:spMkLst>
        </pc:spChg>
      </pc:sldChg>
      <pc:sldChg chg="addSp delSp modSp mod setBg">
        <pc:chgData name="주경 이" userId="8b493893e21b817b" providerId="LiveId" clId="{26014FFC-DBD6-422E-A728-9DC8FDF17B0E}" dt="2020-09-05T16:00:07.611" v="6345"/>
        <pc:sldMkLst>
          <pc:docMk/>
          <pc:sldMk cId="1298672503" sldId="264"/>
        </pc:sldMkLst>
        <pc:spChg chg="add del mod">
          <ac:chgData name="주경 이" userId="8b493893e21b817b" providerId="LiveId" clId="{26014FFC-DBD6-422E-A728-9DC8FDF17B0E}" dt="2020-09-05T08:46:18.794" v="8" actId="3680"/>
          <ac:spMkLst>
            <pc:docMk/>
            <pc:sldMk cId="1298672503" sldId="264"/>
            <ac:spMk id="4" creationId="{81A1B2D7-FC18-4884-A770-E943406062AA}"/>
          </ac:spMkLst>
        </pc:spChg>
        <pc:spChg chg="mod">
          <ac:chgData name="주경 이" userId="8b493893e21b817b" providerId="LiveId" clId="{26014FFC-DBD6-422E-A728-9DC8FDF17B0E}" dt="2020-09-05T14:38:56.987" v="4530" actId="207"/>
          <ac:spMkLst>
            <pc:docMk/>
            <pc:sldMk cId="1298672503" sldId="264"/>
            <ac:spMk id="5" creationId="{00000000-0000-0000-0000-000000000000}"/>
          </ac:spMkLst>
        </pc:spChg>
        <pc:graphicFrameChg chg="del mod modGraphic">
          <ac:chgData name="주경 이" userId="8b493893e21b817b" providerId="LiveId" clId="{26014FFC-DBD6-422E-A728-9DC8FDF17B0E}" dt="2020-09-05T08:45:53.335" v="7" actId="478"/>
          <ac:graphicFrameMkLst>
            <pc:docMk/>
            <pc:sldMk cId="1298672503" sldId="264"/>
            <ac:graphicFrameMk id="3" creationId="{00000000-0000-0000-0000-000000000000}"/>
          </ac:graphicFrameMkLst>
        </pc:graphicFrameChg>
        <pc:graphicFrameChg chg="add mod ord modGraphic">
          <ac:chgData name="주경 이" userId="8b493893e21b817b" providerId="LiveId" clId="{26014FFC-DBD6-422E-A728-9DC8FDF17B0E}" dt="2020-09-05T13:06:04.274" v="2546"/>
          <ac:graphicFrameMkLst>
            <pc:docMk/>
            <pc:sldMk cId="1298672503" sldId="264"/>
            <ac:graphicFrameMk id="6" creationId="{233FCCAF-F735-4431-BA7A-6A488648C8D9}"/>
          </ac:graphicFrameMkLst>
        </pc:graphicFrameChg>
      </pc:sldChg>
      <pc:sldChg chg="addSp delSp modSp del mod">
        <pc:chgData name="주경 이" userId="8b493893e21b817b" providerId="LiveId" clId="{26014FFC-DBD6-422E-A728-9DC8FDF17B0E}" dt="2020-09-05T09:01:41.125" v="162" actId="47"/>
        <pc:sldMkLst>
          <pc:docMk/>
          <pc:sldMk cId="1119906496" sldId="265"/>
        </pc:sldMkLst>
        <pc:spChg chg="add del mod">
          <ac:chgData name="주경 이" userId="8b493893e21b817b" providerId="LiveId" clId="{26014FFC-DBD6-422E-A728-9DC8FDF17B0E}" dt="2020-09-05T08:49:12.694" v="14" actId="3680"/>
          <ac:spMkLst>
            <pc:docMk/>
            <pc:sldMk cId="1119906496" sldId="265"/>
            <ac:spMk id="3" creationId="{F3C6A536-38C3-4F76-94C2-B142E5A7D480}"/>
          </ac:spMkLst>
        </pc:spChg>
        <pc:graphicFrameChg chg="del">
          <ac:chgData name="주경 이" userId="8b493893e21b817b" providerId="LiveId" clId="{26014FFC-DBD6-422E-A728-9DC8FDF17B0E}" dt="2020-09-05T08:48:57.618" v="13" actId="478"/>
          <ac:graphicFrameMkLst>
            <pc:docMk/>
            <pc:sldMk cId="1119906496" sldId="265"/>
            <ac:graphicFrameMk id="4" creationId="{00000000-0000-0000-0000-000000000000}"/>
          </ac:graphicFrameMkLst>
        </pc:graphicFrameChg>
        <pc:graphicFrameChg chg="add mod ord modGraphic">
          <ac:chgData name="주경 이" userId="8b493893e21b817b" providerId="LiveId" clId="{26014FFC-DBD6-422E-A728-9DC8FDF17B0E}" dt="2020-09-05T08:54:24.722" v="22" actId="14734"/>
          <ac:graphicFrameMkLst>
            <pc:docMk/>
            <pc:sldMk cId="1119906496" sldId="265"/>
            <ac:graphicFrameMk id="6" creationId="{BF439DD3-D0DB-4B01-86D9-07160366DA63}"/>
          </ac:graphicFrameMkLst>
        </pc:graphicFrameChg>
      </pc:sldChg>
      <pc:sldChg chg="addSp delSp modSp mod setBg">
        <pc:chgData name="주경 이" userId="8b493893e21b817b" providerId="LiveId" clId="{26014FFC-DBD6-422E-A728-9DC8FDF17B0E}" dt="2020-09-05T15:08:52.300" v="4896" actId="1076"/>
        <pc:sldMkLst>
          <pc:docMk/>
          <pc:sldMk cId="185665495" sldId="266"/>
        </pc:sldMkLst>
        <pc:spChg chg="del">
          <ac:chgData name="주경 이" userId="8b493893e21b817b" providerId="LiveId" clId="{26014FFC-DBD6-422E-A728-9DC8FDF17B0E}" dt="2020-09-05T10:05:32.683" v="2366" actId="931"/>
          <ac:spMkLst>
            <pc:docMk/>
            <pc:sldMk cId="185665495" sldId="266"/>
            <ac:spMk id="2" creationId="{00000000-0000-0000-0000-000000000000}"/>
          </ac:spMkLst>
        </pc:spChg>
        <pc:spChg chg="add del mod">
          <ac:chgData name="주경 이" userId="8b493893e21b817b" providerId="LiveId" clId="{26014FFC-DBD6-422E-A728-9DC8FDF17B0E}" dt="2020-09-05T12:50:07.630" v="2395" actId="931"/>
          <ac:spMkLst>
            <pc:docMk/>
            <pc:sldMk cId="185665495" sldId="266"/>
            <ac:spMk id="3" creationId="{3D30A22D-6C98-44CC-8603-598EB12B6AEB}"/>
          </ac:spMkLst>
        </pc:spChg>
        <pc:spChg chg="mod">
          <ac:chgData name="주경 이" userId="8b493893e21b817b" providerId="LiveId" clId="{26014FFC-DBD6-422E-A728-9DC8FDF17B0E}" dt="2020-09-05T14:39:09.540" v="4533" actId="207"/>
          <ac:spMkLst>
            <pc:docMk/>
            <pc:sldMk cId="185665495" sldId="266"/>
            <ac:spMk id="5" creationId="{00000000-0000-0000-0000-000000000000}"/>
          </ac:spMkLst>
        </pc:spChg>
        <pc:spChg chg="add del mod">
          <ac:chgData name="주경 이" userId="8b493893e21b817b" providerId="LiveId" clId="{26014FFC-DBD6-422E-A728-9DC8FDF17B0E}" dt="2020-09-05T10:43:22.466" v="2388" actId="931"/>
          <ac:spMkLst>
            <pc:docMk/>
            <pc:sldMk cId="185665495" sldId="266"/>
            <ac:spMk id="7" creationId="{D37C9255-4138-4BBA-8A66-109C2D693877}"/>
          </ac:spMkLst>
        </pc:spChg>
        <pc:spChg chg="add del mod">
          <ac:chgData name="주경 이" userId="8b493893e21b817b" providerId="LiveId" clId="{26014FFC-DBD6-422E-A728-9DC8FDF17B0E}" dt="2020-09-05T12:53:37.611" v="2402" actId="931"/>
          <ac:spMkLst>
            <pc:docMk/>
            <pc:sldMk cId="185665495" sldId="266"/>
            <ac:spMk id="8" creationId="{4109B1C0-5424-43F6-BF9C-F61314E5F8ED}"/>
          </ac:spMkLst>
        </pc:spChg>
        <pc:picChg chg="add del mod">
          <ac:chgData name="주경 이" userId="8b493893e21b817b" providerId="LiveId" clId="{26014FFC-DBD6-422E-A728-9DC8FDF17B0E}" dt="2020-09-05T10:06:42.833" v="2372" actId="478"/>
          <ac:picMkLst>
            <pc:docMk/>
            <pc:sldMk cId="185665495" sldId="266"/>
            <ac:picMk id="4" creationId="{C2197C94-02B9-4C72-B338-7FCB00395584}"/>
          </ac:picMkLst>
        </pc:picChg>
        <pc:picChg chg="add del mod">
          <ac:chgData name="주경 이" userId="8b493893e21b817b" providerId="LiveId" clId="{26014FFC-DBD6-422E-A728-9DC8FDF17B0E}" dt="2020-09-05T12:52:12.961" v="2401" actId="478"/>
          <ac:picMkLst>
            <pc:docMk/>
            <pc:sldMk cId="185665495" sldId="266"/>
            <ac:picMk id="6" creationId="{4B2C4767-3383-428B-97C9-D8151374AD15}"/>
          </ac:picMkLst>
        </pc:picChg>
        <pc:picChg chg="add del mod">
          <ac:chgData name="주경 이" userId="8b493893e21b817b" providerId="LiveId" clId="{26014FFC-DBD6-422E-A728-9DC8FDF17B0E}" dt="2020-09-05T12:49:38.560" v="2394" actId="478"/>
          <ac:picMkLst>
            <pc:docMk/>
            <pc:sldMk cId="185665495" sldId="266"/>
            <ac:picMk id="9" creationId="{13A0F90D-1DE0-434D-8CE6-61F412470EBE}"/>
          </ac:picMkLst>
        </pc:picChg>
        <pc:picChg chg="add mod">
          <ac:chgData name="주경 이" userId="8b493893e21b817b" providerId="LiveId" clId="{26014FFC-DBD6-422E-A728-9DC8FDF17B0E}" dt="2020-09-05T15:08:52.300" v="4896" actId="1076"/>
          <ac:picMkLst>
            <pc:docMk/>
            <pc:sldMk cId="185665495" sldId="266"/>
            <ac:picMk id="11" creationId="{537EF608-4AC2-49C4-BD55-40C6BD792D89}"/>
          </ac:picMkLst>
        </pc:picChg>
        <pc:picChg chg="add mod">
          <ac:chgData name="주경 이" userId="8b493893e21b817b" providerId="LiveId" clId="{26014FFC-DBD6-422E-A728-9DC8FDF17B0E}" dt="2020-09-05T12:54:37.967" v="2420" actId="1076"/>
          <ac:picMkLst>
            <pc:docMk/>
            <pc:sldMk cId="185665495" sldId="266"/>
            <ac:picMk id="13" creationId="{1D0878A9-E84D-4CBB-9BB9-366B5223142C}"/>
          </ac:picMkLst>
        </pc:picChg>
        <pc:picChg chg="add mod">
          <ac:chgData name="주경 이" userId="8b493893e21b817b" providerId="LiveId" clId="{26014FFC-DBD6-422E-A728-9DC8FDF17B0E}" dt="2020-09-05T15:08:37.880" v="4894" actId="1076"/>
          <ac:picMkLst>
            <pc:docMk/>
            <pc:sldMk cId="185665495" sldId="266"/>
            <ac:picMk id="15" creationId="{24E1F16A-7E18-440B-9CED-DF1EE8FAE38F}"/>
          </ac:picMkLst>
        </pc:picChg>
        <pc:picChg chg="add mod">
          <ac:chgData name="주경 이" userId="8b493893e21b817b" providerId="LiveId" clId="{26014FFC-DBD6-422E-A728-9DC8FDF17B0E}" dt="2020-09-05T12:58:17.395" v="2438" actId="688"/>
          <ac:picMkLst>
            <pc:docMk/>
            <pc:sldMk cId="185665495" sldId="266"/>
            <ac:picMk id="17" creationId="{E16B68F0-94D2-497A-A49C-5E396DEEBD84}"/>
          </ac:picMkLst>
        </pc:picChg>
        <pc:picChg chg="add mod">
          <ac:chgData name="주경 이" userId="8b493893e21b817b" providerId="LiveId" clId="{26014FFC-DBD6-422E-A728-9DC8FDF17B0E}" dt="2020-09-05T12:57:20.566" v="2435" actId="1076"/>
          <ac:picMkLst>
            <pc:docMk/>
            <pc:sldMk cId="185665495" sldId="266"/>
            <ac:picMk id="19" creationId="{79B3DBA1-13EC-49B5-9634-CA06CBC6D5E0}"/>
          </ac:picMkLst>
        </pc:picChg>
      </pc:sldChg>
      <pc:sldChg chg="addSp delSp modSp mod setBg">
        <pc:chgData name="주경 이" userId="8b493893e21b817b" providerId="LiveId" clId="{26014FFC-DBD6-422E-A728-9DC8FDF17B0E}" dt="2020-09-05T16:00:39.716" v="6349"/>
        <pc:sldMkLst>
          <pc:docMk/>
          <pc:sldMk cId="189041631" sldId="267"/>
        </pc:sldMkLst>
        <pc:spChg chg="del">
          <ac:chgData name="주경 이" userId="8b493893e21b817b" providerId="LiveId" clId="{26014FFC-DBD6-422E-A728-9DC8FDF17B0E}" dt="2020-09-05T12:58:55.942" v="2439" actId="931"/>
          <ac:spMkLst>
            <pc:docMk/>
            <pc:sldMk cId="189041631" sldId="267"/>
            <ac:spMk id="2" creationId="{00000000-0000-0000-0000-000000000000}"/>
          </ac:spMkLst>
        </pc:spChg>
        <pc:spChg chg="mod">
          <ac:chgData name="주경 이" userId="8b493893e21b817b" providerId="LiveId" clId="{26014FFC-DBD6-422E-A728-9DC8FDF17B0E}" dt="2020-09-05T14:39:31.554" v="4537" actId="207"/>
          <ac:spMkLst>
            <pc:docMk/>
            <pc:sldMk cId="189041631" sldId="267"/>
            <ac:spMk id="5" creationId="{00000000-0000-0000-0000-000000000000}"/>
          </ac:spMkLst>
        </pc:spChg>
        <pc:picChg chg="add mod">
          <ac:chgData name="주경 이" userId="8b493893e21b817b" providerId="LiveId" clId="{26014FFC-DBD6-422E-A728-9DC8FDF17B0E}" dt="2020-09-05T13:08:07.280" v="2558" actId="14100"/>
          <ac:picMkLst>
            <pc:docMk/>
            <pc:sldMk cId="189041631" sldId="267"/>
            <ac:picMk id="4" creationId="{85A02E0C-811B-4F80-9C76-19AAAE51E1B8}"/>
          </ac:picMkLst>
        </pc:picChg>
        <pc:picChg chg="add mod">
          <ac:chgData name="주경 이" userId="8b493893e21b817b" providerId="LiveId" clId="{26014FFC-DBD6-422E-A728-9DC8FDF17B0E}" dt="2020-09-05T13:06:31.968" v="2547" actId="1076"/>
          <ac:picMkLst>
            <pc:docMk/>
            <pc:sldMk cId="189041631" sldId="267"/>
            <ac:picMk id="7" creationId="{4BA2AC65-4041-4752-BB34-1E6B07DAA128}"/>
          </ac:picMkLst>
        </pc:picChg>
        <pc:picChg chg="add mod">
          <ac:chgData name="주경 이" userId="8b493893e21b817b" providerId="LiveId" clId="{26014FFC-DBD6-422E-A728-9DC8FDF17B0E}" dt="2020-09-05T13:02:41.851" v="2475" actId="1076"/>
          <ac:picMkLst>
            <pc:docMk/>
            <pc:sldMk cId="189041631" sldId="267"/>
            <ac:picMk id="9" creationId="{39968866-4177-462F-9408-BB65625A6C0F}"/>
          </ac:picMkLst>
        </pc:picChg>
        <pc:picChg chg="add mod">
          <ac:chgData name="주경 이" userId="8b493893e21b817b" providerId="LiveId" clId="{26014FFC-DBD6-422E-A728-9DC8FDF17B0E}" dt="2020-09-05T13:08:14.260" v="2559" actId="1076"/>
          <ac:picMkLst>
            <pc:docMk/>
            <pc:sldMk cId="189041631" sldId="267"/>
            <ac:picMk id="11" creationId="{BC4F27BA-7716-49CE-811C-CD791BB07845}"/>
          </ac:picMkLst>
        </pc:picChg>
        <pc:picChg chg="add del mod">
          <ac:chgData name="주경 이" userId="8b493893e21b817b" providerId="LiveId" clId="{26014FFC-DBD6-422E-A728-9DC8FDF17B0E}" dt="2020-09-05T13:03:02.458" v="2476" actId="478"/>
          <ac:picMkLst>
            <pc:docMk/>
            <pc:sldMk cId="189041631" sldId="267"/>
            <ac:picMk id="13" creationId="{60A7EF78-8F13-4BE4-818F-2EBDA655E683}"/>
          </ac:picMkLst>
        </pc:picChg>
        <pc:picChg chg="add mod">
          <ac:chgData name="주경 이" userId="8b493893e21b817b" providerId="LiveId" clId="{26014FFC-DBD6-422E-A728-9DC8FDF17B0E}" dt="2020-09-05T13:06:36.495" v="2548" actId="1076"/>
          <ac:picMkLst>
            <pc:docMk/>
            <pc:sldMk cId="189041631" sldId="267"/>
            <ac:picMk id="15" creationId="{AAC49834-BC59-4B5B-BB18-E35B228AFF1A}"/>
          </ac:picMkLst>
        </pc:picChg>
        <pc:picChg chg="add mod">
          <ac:chgData name="주경 이" userId="8b493893e21b817b" providerId="LiveId" clId="{26014FFC-DBD6-422E-A728-9DC8FDF17B0E}" dt="2020-09-05T13:07:49.917" v="2556" actId="14100"/>
          <ac:picMkLst>
            <pc:docMk/>
            <pc:sldMk cId="189041631" sldId="267"/>
            <ac:picMk id="17" creationId="{0ABFF0CF-16FE-43F5-BE07-C9D880A166F6}"/>
          </ac:picMkLst>
        </pc:picChg>
      </pc:sldChg>
      <pc:sldChg chg="modSp mod setBg">
        <pc:chgData name="주경 이" userId="8b493893e21b817b" providerId="LiveId" clId="{26014FFC-DBD6-422E-A728-9DC8FDF17B0E}" dt="2020-09-05T15:57:53.882" v="6328" actId="207"/>
        <pc:sldMkLst>
          <pc:docMk/>
          <pc:sldMk cId="1032236496" sldId="273"/>
        </pc:sldMkLst>
        <pc:spChg chg="mod">
          <ac:chgData name="주경 이" userId="8b493893e21b817b" providerId="LiveId" clId="{26014FFC-DBD6-422E-A728-9DC8FDF17B0E}" dt="2020-09-05T15:57:53.882" v="6328" actId="207"/>
          <ac:spMkLst>
            <pc:docMk/>
            <pc:sldMk cId="1032236496" sldId="273"/>
            <ac:spMk id="4" creationId="{00000000-0000-0000-0000-000000000000}"/>
          </ac:spMkLst>
        </pc:spChg>
        <pc:spChg chg="mod">
          <ac:chgData name="주경 이" userId="8b493893e21b817b" providerId="LiveId" clId="{26014FFC-DBD6-422E-A728-9DC8FDF17B0E}" dt="2020-09-05T15:53:55.607" v="6317" actId="207"/>
          <ac:spMkLst>
            <pc:docMk/>
            <pc:sldMk cId="1032236496" sldId="273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4:41:13.138" v="4554" actId="14100"/>
          <ac:spMkLst>
            <pc:docMk/>
            <pc:sldMk cId="1032236496" sldId="273"/>
            <ac:spMk id="31" creationId="{00000000-0000-0000-0000-000000000000}"/>
          </ac:spMkLst>
        </pc:spChg>
      </pc:sldChg>
      <pc:sldChg chg="modSp mod setBg">
        <pc:chgData name="주경 이" userId="8b493893e21b817b" providerId="LiveId" clId="{26014FFC-DBD6-422E-A728-9DC8FDF17B0E}" dt="2020-09-05T15:58:12.869" v="6333" actId="207"/>
        <pc:sldMkLst>
          <pc:docMk/>
          <pc:sldMk cId="2050871917" sldId="274"/>
        </pc:sldMkLst>
        <pc:spChg chg="mod">
          <ac:chgData name="주경 이" userId="8b493893e21b817b" providerId="LiveId" clId="{26014FFC-DBD6-422E-A728-9DC8FDF17B0E}" dt="2020-09-05T15:58:12.869" v="6333" actId="207"/>
          <ac:spMkLst>
            <pc:docMk/>
            <pc:sldMk cId="2050871917" sldId="274"/>
            <ac:spMk id="4" creationId="{00000000-0000-0000-0000-000000000000}"/>
          </ac:spMkLst>
        </pc:spChg>
        <pc:spChg chg="mod">
          <ac:chgData name="주경 이" userId="8b493893e21b817b" providerId="LiveId" clId="{26014FFC-DBD6-422E-A728-9DC8FDF17B0E}" dt="2020-09-05T15:54:44.960" v="6322" actId="12"/>
          <ac:spMkLst>
            <pc:docMk/>
            <pc:sldMk cId="2050871917" sldId="274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5:58:07.981" v="6331" actId="207"/>
          <ac:spMkLst>
            <pc:docMk/>
            <pc:sldMk cId="2050871917" sldId="274"/>
            <ac:spMk id="12" creationId="{00000000-0000-0000-0000-000000000000}"/>
          </ac:spMkLst>
        </pc:spChg>
      </pc:sldChg>
      <pc:sldChg chg="modSp mod setBg">
        <pc:chgData name="주경 이" userId="8b493893e21b817b" providerId="LiveId" clId="{26014FFC-DBD6-422E-A728-9DC8FDF17B0E}" dt="2020-09-05T16:06:23.574" v="6380" actId="20577"/>
        <pc:sldMkLst>
          <pc:docMk/>
          <pc:sldMk cId="2517797437" sldId="275"/>
        </pc:sldMkLst>
        <pc:spChg chg="mod">
          <ac:chgData name="주경 이" userId="8b493893e21b817b" providerId="LiveId" clId="{26014FFC-DBD6-422E-A728-9DC8FDF17B0E}" dt="2020-09-05T16:01:47.252" v="6359" actId="207"/>
          <ac:spMkLst>
            <pc:docMk/>
            <pc:sldMk cId="2517797437" sldId="275"/>
            <ac:spMk id="4" creationId="{00000000-0000-0000-0000-000000000000}"/>
          </ac:spMkLst>
        </pc:spChg>
        <pc:spChg chg="mod">
          <ac:chgData name="주경 이" userId="8b493893e21b817b" providerId="LiveId" clId="{26014FFC-DBD6-422E-A728-9DC8FDF17B0E}" dt="2020-09-05T16:06:23.574" v="6380" actId="20577"/>
          <ac:spMkLst>
            <pc:docMk/>
            <pc:sldMk cId="2517797437" sldId="275"/>
            <ac:spMk id="5" creationId="{00000000-0000-0000-0000-000000000000}"/>
          </ac:spMkLst>
        </pc:spChg>
      </pc:sldChg>
      <pc:sldChg chg="addSp delSp modSp del mod modClrScheme chgLayout">
        <pc:chgData name="주경 이" userId="8b493893e21b817b" providerId="LiveId" clId="{26014FFC-DBD6-422E-A728-9DC8FDF17B0E}" dt="2020-09-05T13:09:13.167" v="2561" actId="47"/>
        <pc:sldMkLst>
          <pc:docMk/>
          <pc:sldMk cId="1434783908" sldId="277"/>
        </pc:sldMkLst>
        <pc:spChg chg="del">
          <ac:chgData name="주경 이" userId="8b493893e21b817b" providerId="LiveId" clId="{26014FFC-DBD6-422E-A728-9DC8FDF17B0E}" dt="2020-09-05T10:36:11.608" v="2373" actId="26606"/>
          <ac:spMkLst>
            <pc:docMk/>
            <pc:sldMk cId="1434783908" sldId="277"/>
            <ac:spMk id="2" creationId="{00000000-0000-0000-0000-000000000000}"/>
          </ac:spMkLst>
        </pc:spChg>
        <pc:spChg chg="del">
          <ac:chgData name="주경 이" userId="8b493893e21b817b" providerId="LiveId" clId="{26014FFC-DBD6-422E-A728-9DC8FDF17B0E}" dt="2020-09-05T10:36:11.608" v="2373" actId="26606"/>
          <ac:spMkLst>
            <pc:docMk/>
            <pc:sldMk cId="1434783908" sldId="277"/>
            <ac:spMk id="3" creationId="{00000000-0000-0000-0000-000000000000}"/>
          </ac:spMkLst>
        </pc:spChg>
        <pc:spChg chg="add mod">
          <ac:chgData name="주경 이" userId="8b493893e21b817b" providerId="LiveId" clId="{26014FFC-DBD6-422E-A728-9DC8FDF17B0E}" dt="2020-09-05T10:40:09.037" v="2377" actId="700"/>
          <ac:spMkLst>
            <pc:docMk/>
            <pc:sldMk cId="1434783908" sldId="277"/>
            <ac:spMk id="4" creationId="{B4376A22-F926-43A6-A059-AF11B2C20D77}"/>
          </ac:spMkLst>
        </pc:spChg>
        <pc:spChg chg="add del mod">
          <ac:chgData name="주경 이" userId="8b493893e21b817b" providerId="LiveId" clId="{26014FFC-DBD6-422E-A728-9DC8FDF17B0E}" dt="2020-09-05T10:39:15.462" v="2375" actId="26606"/>
          <ac:spMkLst>
            <pc:docMk/>
            <pc:sldMk cId="1434783908" sldId="277"/>
            <ac:spMk id="6" creationId="{461CC9CC-83DA-4A9B-8572-315F0C28B22A}"/>
          </ac:spMkLst>
        </pc:spChg>
        <pc:picChg chg="add mod">
          <ac:chgData name="주경 이" userId="8b493893e21b817b" providerId="LiveId" clId="{26014FFC-DBD6-422E-A728-9DC8FDF17B0E}" dt="2020-09-05T10:42:02.787" v="2387" actId="688"/>
          <ac:picMkLst>
            <pc:docMk/>
            <pc:sldMk cId="1434783908" sldId="277"/>
            <ac:picMk id="7" creationId="{24F0C3E2-46D9-4A5F-A6CF-D3F372A0E5A6}"/>
          </ac:picMkLst>
        </pc:picChg>
        <pc:picChg chg="add mod">
          <ac:chgData name="주경 이" userId="8b493893e21b817b" providerId="LiveId" clId="{26014FFC-DBD6-422E-A728-9DC8FDF17B0E}" dt="2020-09-05T10:41:49.010" v="2386" actId="1076"/>
          <ac:picMkLst>
            <pc:docMk/>
            <pc:sldMk cId="1434783908" sldId="277"/>
            <ac:picMk id="9" creationId="{65ABCEE9-BFA8-480B-9431-B3C30354BE46}"/>
          </ac:picMkLst>
        </pc:picChg>
      </pc:sldChg>
      <pc:sldChg chg="del">
        <pc:chgData name="주경 이" userId="8b493893e21b817b" providerId="LiveId" clId="{26014FFC-DBD6-422E-A728-9DC8FDF17B0E}" dt="2020-09-05T15:56:49.153" v="6324" actId="47"/>
        <pc:sldMkLst>
          <pc:docMk/>
          <pc:sldMk cId="1752279447" sldId="278"/>
        </pc:sldMkLst>
      </pc:sldChg>
      <pc:sldChg chg="del">
        <pc:chgData name="주경 이" userId="8b493893e21b817b" providerId="LiveId" clId="{26014FFC-DBD6-422E-A728-9DC8FDF17B0E}" dt="2020-09-05T15:56:51.203" v="6325" actId="47"/>
        <pc:sldMkLst>
          <pc:docMk/>
          <pc:sldMk cId="1707302442" sldId="279"/>
        </pc:sldMkLst>
      </pc:sldChg>
      <pc:sldChg chg="del">
        <pc:chgData name="주경 이" userId="8b493893e21b817b" providerId="LiveId" clId="{26014FFC-DBD6-422E-A728-9DC8FDF17B0E}" dt="2020-09-05T15:56:52.803" v="6326" actId="47"/>
        <pc:sldMkLst>
          <pc:docMk/>
          <pc:sldMk cId="3359350391" sldId="280"/>
        </pc:sldMkLst>
      </pc:sldChg>
      <pc:sldChg chg="addSp delSp modSp mod setBg">
        <pc:chgData name="주경 이" userId="8b493893e21b817b" providerId="LiveId" clId="{26014FFC-DBD6-422E-A728-9DC8FDF17B0E}" dt="2020-09-05T16:07:02.648" v="6393"/>
        <pc:sldMkLst>
          <pc:docMk/>
          <pc:sldMk cId="1408620402" sldId="281"/>
        </pc:sldMkLst>
        <pc:spChg chg="mod">
          <ac:chgData name="주경 이" userId="8b493893e21b817b" providerId="LiveId" clId="{26014FFC-DBD6-422E-A728-9DC8FDF17B0E}" dt="2020-09-05T16:07:02.648" v="6393"/>
          <ac:spMkLst>
            <pc:docMk/>
            <pc:sldMk cId="1408620402" sldId="281"/>
            <ac:spMk id="4" creationId="{00000000-0000-0000-0000-000000000000}"/>
          </ac:spMkLst>
        </pc:spChg>
        <pc:spChg chg="mod">
          <ac:chgData name="주경 이" userId="8b493893e21b817b" providerId="LiveId" clId="{26014FFC-DBD6-422E-A728-9DC8FDF17B0E}" dt="2020-09-05T14:45:57.470" v="4590" actId="20577"/>
          <ac:spMkLst>
            <pc:docMk/>
            <pc:sldMk cId="1408620402" sldId="281"/>
            <ac:spMk id="5" creationId="{00000000-0000-0000-0000-000000000000}"/>
          </ac:spMkLst>
        </pc:spChg>
        <pc:spChg chg="del">
          <ac:chgData name="주경 이" userId="8b493893e21b817b" providerId="LiveId" clId="{26014FFC-DBD6-422E-A728-9DC8FDF17B0E}" dt="2020-09-05T13:17:23.453" v="2769" actId="478"/>
          <ac:spMkLst>
            <pc:docMk/>
            <pc:sldMk cId="1408620402" sldId="281"/>
            <ac:spMk id="32" creationId="{00000000-0000-0000-0000-000000000000}"/>
          </ac:spMkLst>
        </pc:spChg>
        <pc:spChg chg="del mod">
          <ac:chgData name="주경 이" userId="8b493893e21b817b" providerId="LiveId" clId="{26014FFC-DBD6-422E-A728-9DC8FDF17B0E}" dt="2020-09-05T13:17:18.858" v="2765" actId="478"/>
          <ac:spMkLst>
            <pc:docMk/>
            <pc:sldMk cId="1408620402" sldId="281"/>
            <ac:spMk id="33" creationId="{00000000-0000-0000-0000-000000000000}"/>
          </ac:spMkLst>
        </pc:spChg>
        <pc:spChg chg="del">
          <ac:chgData name="주경 이" userId="8b493893e21b817b" providerId="LiveId" clId="{26014FFC-DBD6-422E-A728-9DC8FDF17B0E}" dt="2020-09-05T13:17:13.050" v="2761" actId="478"/>
          <ac:spMkLst>
            <pc:docMk/>
            <pc:sldMk cId="1408620402" sldId="281"/>
            <ac:spMk id="34" creationId="{00000000-0000-0000-0000-000000000000}"/>
          </ac:spMkLst>
        </pc:spChg>
        <pc:spChg chg="del">
          <ac:chgData name="주경 이" userId="8b493893e21b817b" providerId="LiveId" clId="{26014FFC-DBD6-422E-A728-9DC8FDF17B0E}" dt="2020-09-05T13:17:22.449" v="2768" actId="478"/>
          <ac:spMkLst>
            <pc:docMk/>
            <pc:sldMk cId="1408620402" sldId="281"/>
            <ac:spMk id="35" creationId="{00000000-0000-0000-0000-000000000000}"/>
          </ac:spMkLst>
        </pc:spChg>
        <pc:spChg chg="del mod">
          <ac:chgData name="주경 이" userId="8b493893e21b817b" providerId="LiveId" clId="{26014FFC-DBD6-422E-A728-9DC8FDF17B0E}" dt="2020-09-05T13:17:18.863" v="2767"/>
          <ac:spMkLst>
            <pc:docMk/>
            <pc:sldMk cId="1408620402" sldId="281"/>
            <ac:spMk id="36" creationId="{00000000-0000-0000-0000-000000000000}"/>
          </ac:spMkLst>
        </pc:spChg>
        <pc:picChg chg="add mod">
          <ac:chgData name="주경 이" userId="8b493893e21b817b" providerId="LiveId" clId="{26014FFC-DBD6-422E-A728-9DC8FDF17B0E}" dt="2020-09-05T13:18:27.797" v="2774" actId="1076"/>
          <ac:picMkLst>
            <pc:docMk/>
            <pc:sldMk cId="1408620402" sldId="281"/>
            <ac:picMk id="3" creationId="{98041D0F-2E5F-4CBB-B7D9-AF6042755FD1}"/>
          </ac:picMkLst>
        </pc:picChg>
        <pc:picChg chg="add mod">
          <ac:chgData name="주경 이" userId="8b493893e21b817b" providerId="LiveId" clId="{26014FFC-DBD6-422E-A728-9DC8FDF17B0E}" dt="2020-09-05T13:21:54.096" v="2805" actId="1076"/>
          <ac:picMkLst>
            <pc:docMk/>
            <pc:sldMk cId="1408620402" sldId="281"/>
            <ac:picMk id="7" creationId="{61444A26-2223-41F3-BECA-66CDDC3C403A}"/>
          </ac:picMkLst>
        </pc:picChg>
        <pc:picChg chg="add del mod">
          <ac:chgData name="주경 이" userId="8b493893e21b817b" providerId="LiveId" clId="{26014FFC-DBD6-422E-A728-9DC8FDF17B0E}" dt="2020-09-05T13:19:54.560" v="2789" actId="478"/>
          <ac:picMkLst>
            <pc:docMk/>
            <pc:sldMk cId="1408620402" sldId="281"/>
            <ac:picMk id="9" creationId="{DB714056-84BD-4AA3-B88E-C1352E1AAA57}"/>
          </ac:picMkLst>
        </pc:picChg>
        <pc:picChg chg="add mod">
          <ac:chgData name="주경 이" userId="8b493893e21b817b" providerId="LiveId" clId="{26014FFC-DBD6-422E-A728-9DC8FDF17B0E}" dt="2020-09-05T13:20:30.455" v="2796" actId="14100"/>
          <ac:picMkLst>
            <pc:docMk/>
            <pc:sldMk cId="1408620402" sldId="281"/>
            <ac:picMk id="11" creationId="{EB2F33BF-BA75-43DB-9B40-BE0EC7554760}"/>
          </ac:picMkLst>
        </pc:picChg>
        <pc:picChg chg="add mod">
          <ac:chgData name="주경 이" userId="8b493893e21b817b" providerId="LiveId" clId="{26014FFC-DBD6-422E-A728-9DC8FDF17B0E}" dt="2020-09-05T13:25:09.852" v="2806" actId="14100"/>
          <ac:picMkLst>
            <pc:docMk/>
            <pc:sldMk cId="1408620402" sldId="281"/>
            <ac:picMk id="13" creationId="{8641AB78-FC86-45D1-96EA-20EB15AE09D3}"/>
          </ac:picMkLst>
        </pc:picChg>
      </pc:sldChg>
      <pc:sldChg chg="modSp add del mod">
        <pc:chgData name="주경 이" userId="8b493893e21b817b" providerId="LiveId" clId="{26014FFC-DBD6-422E-A728-9DC8FDF17B0E}" dt="2020-09-05T09:19:55.438" v="1373" actId="47"/>
        <pc:sldMkLst>
          <pc:docMk/>
          <pc:sldMk cId="1464467722" sldId="282"/>
        </pc:sldMkLst>
        <pc:graphicFrameChg chg="modGraphic">
          <ac:chgData name="주경 이" userId="8b493893e21b817b" providerId="LiveId" clId="{26014FFC-DBD6-422E-A728-9DC8FDF17B0E}" dt="2020-09-05T09:02:42.895" v="206" actId="20577"/>
          <ac:graphicFrameMkLst>
            <pc:docMk/>
            <pc:sldMk cId="1464467722" sldId="282"/>
            <ac:graphicFrameMk id="6" creationId="{233FCCAF-F735-4431-BA7A-6A488648C8D9}"/>
          </ac:graphicFrameMkLst>
        </pc:graphicFrameChg>
      </pc:sldChg>
      <pc:sldChg chg="modSp add mod setBg">
        <pc:chgData name="주경 이" userId="8b493893e21b817b" providerId="LiveId" clId="{26014FFC-DBD6-422E-A728-9DC8FDF17B0E}" dt="2020-09-05T16:00:14.422" v="6347"/>
        <pc:sldMkLst>
          <pc:docMk/>
          <pc:sldMk cId="1531678270" sldId="283"/>
        </pc:sldMkLst>
        <pc:spChg chg="mod">
          <ac:chgData name="주경 이" userId="8b493893e21b817b" providerId="LiveId" clId="{26014FFC-DBD6-422E-A728-9DC8FDF17B0E}" dt="2020-09-05T14:34:07.240" v="4480" actId="207"/>
          <ac:spMkLst>
            <pc:docMk/>
            <pc:sldMk cId="1531678270" sldId="283"/>
            <ac:spMk id="5" creationId="{00000000-0000-0000-0000-000000000000}"/>
          </ac:spMkLst>
        </pc:spChg>
        <pc:graphicFrameChg chg="mod modGraphic">
          <ac:chgData name="주경 이" userId="8b493893e21b817b" providerId="LiveId" clId="{26014FFC-DBD6-422E-A728-9DC8FDF17B0E}" dt="2020-09-05T15:07:28.582" v="4889"/>
          <ac:graphicFrameMkLst>
            <pc:docMk/>
            <pc:sldMk cId="1531678270" sldId="283"/>
            <ac:graphicFrameMk id="6" creationId="{233FCCAF-F735-4431-BA7A-6A488648C8D9}"/>
          </ac:graphicFrameMkLst>
        </pc:graphicFrameChg>
      </pc:sldChg>
      <pc:sldChg chg="addSp delSp modSp mod setBg modClrScheme chgLayout">
        <pc:chgData name="주경 이" userId="8b493893e21b817b" providerId="LiveId" clId="{26014FFC-DBD6-422E-A728-9DC8FDF17B0E}" dt="2020-09-05T16:08:19.538" v="6412"/>
        <pc:sldMkLst>
          <pc:docMk/>
          <pc:sldMk cId="2006851970" sldId="284"/>
        </pc:sldMkLst>
        <pc:spChg chg="mod">
          <ac:chgData name="주경 이" userId="8b493893e21b817b" providerId="LiveId" clId="{26014FFC-DBD6-422E-A728-9DC8FDF17B0E}" dt="2020-09-05T14:43:34.401" v="4577" actId="207"/>
          <ac:spMkLst>
            <pc:docMk/>
            <pc:sldMk cId="2006851970" sldId="284"/>
            <ac:spMk id="5" creationId="{00000000-0000-0000-0000-000000000000}"/>
          </ac:spMkLst>
        </pc:spChg>
        <pc:spChg chg="del mod">
          <ac:chgData name="주경 이" userId="8b493893e21b817b" providerId="LiveId" clId="{26014FFC-DBD6-422E-A728-9DC8FDF17B0E}" dt="2020-09-05T13:37:27.215" v="3112" actId="26606"/>
          <ac:spMkLst>
            <pc:docMk/>
            <pc:sldMk cId="2006851970" sldId="284"/>
            <ac:spMk id="6" creationId="{00000000-0000-0000-0000-000000000000}"/>
          </ac:spMkLst>
        </pc:spChg>
        <pc:spChg chg="add del mod">
          <ac:chgData name="주경 이" userId="8b493893e21b817b" providerId="LiveId" clId="{26014FFC-DBD6-422E-A728-9DC8FDF17B0E}" dt="2020-09-05T13:39:28.848" v="3113" actId="26606"/>
          <ac:spMkLst>
            <pc:docMk/>
            <pc:sldMk cId="2006851970" sldId="284"/>
            <ac:spMk id="12" creationId="{5F2D1077-8D4D-446C-BDAE-C5B6B3FBB5CA}"/>
          </ac:spMkLst>
        </pc:spChg>
        <pc:spChg chg="add mod">
          <ac:chgData name="주경 이" userId="8b493893e21b817b" providerId="LiveId" clId="{26014FFC-DBD6-422E-A728-9DC8FDF17B0E}" dt="2020-09-05T16:08:19.538" v="6412"/>
          <ac:spMkLst>
            <pc:docMk/>
            <pc:sldMk cId="2006851970" sldId="284"/>
            <ac:spMk id="17" creationId="{029135E4-7E99-4223-A2B3-0A13337930DF}"/>
          </ac:spMkLst>
        </pc:spChg>
        <pc:graphicFrameChg chg="add mod modGraphic">
          <ac:chgData name="주경 이" userId="8b493893e21b817b" providerId="LiveId" clId="{26014FFC-DBD6-422E-A728-9DC8FDF17B0E}" dt="2020-09-05T13:39:28.848" v="3113" actId="26606"/>
          <ac:graphicFrameMkLst>
            <pc:docMk/>
            <pc:sldMk cId="2006851970" sldId="284"/>
            <ac:graphicFrameMk id="8" creationId="{0DAE1A55-76E8-4502-A156-DCCE46D097DD}"/>
          </ac:graphicFrameMkLst>
        </pc:graphicFrameChg>
      </pc:sldChg>
      <pc:sldChg chg="addSp delSp modSp add del mod">
        <pc:chgData name="주경 이" userId="8b493893e21b817b" providerId="LiveId" clId="{26014FFC-DBD6-422E-A728-9DC8FDF17B0E}" dt="2020-09-05T13:31:24.201" v="2830" actId="47"/>
        <pc:sldMkLst>
          <pc:docMk/>
          <pc:sldMk cId="3175668785" sldId="284"/>
        </pc:sldMkLst>
        <pc:spChg chg="add mod">
          <ac:chgData name="주경 이" userId="8b493893e21b817b" providerId="LiveId" clId="{26014FFC-DBD6-422E-A728-9DC8FDF17B0E}" dt="2020-09-05T13:30:37.099" v="2829" actId="5793"/>
          <ac:spMkLst>
            <pc:docMk/>
            <pc:sldMk cId="3175668785" sldId="284"/>
            <ac:spMk id="3" creationId="{02BBFF77-FF70-464A-8F3B-09F75E4A8557}"/>
          </ac:spMkLst>
        </pc:spChg>
        <pc:spChg chg="mod">
          <ac:chgData name="주경 이" userId="8b493893e21b817b" providerId="LiveId" clId="{26014FFC-DBD6-422E-A728-9DC8FDF17B0E}" dt="2020-09-05T13:30:33.559" v="2827"/>
          <ac:spMkLst>
            <pc:docMk/>
            <pc:sldMk cId="3175668785" sldId="284"/>
            <ac:spMk id="5" creationId="{00000000-0000-0000-0000-000000000000}"/>
          </ac:spMkLst>
        </pc:spChg>
        <pc:picChg chg="del">
          <ac:chgData name="주경 이" userId="8b493893e21b817b" providerId="LiveId" clId="{26014FFC-DBD6-422E-A728-9DC8FDF17B0E}" dt="2020-09-05T13:30:36.007" v="2828" actId="478"/>
          <ac:picMkLst>
            <pc:docMk/>
            <pc:sldMk cId="3175668785" sldId="284"/>
            <ac:picMk id="11" creationId="{537EF608-4AC2-49C4-BD55-40C6BD792D89}"/>
          </ac:picMkLst>
        </pc:picChg>
      </pc:sldChg>
      <pc:sldChg chg="modSp mod setBg">
        <pc:chgData name="주경 이" userId="8b493893e21b817b" providerId="LiveId" clId="{26014FFC-DBD6-422E-A728-9DC8FDF17B0E}" dt="2020-09-05T16:02:53.996" v="6370"/>
        <pc:sldMkLst>
          <pc:docMk/>
          <pc:sldMk cId="3665617755" sldId="285"/>
        </pc:sldMkLst>
        <pc:spChg chg="mod">
          <ac:chgData name="주경 이" userId="8b493893e21b817b" providerId="LiveId" clId="{26014FFC-DBD6-422E-A728-9DC8FDF17B0E}" dt="2020-09-05T14:43:54.932" v="4583" actId="207"/>
          <ac:spMkLst>
            <pc:docMk/>
            <pc:sldMk cId="3665617755" sldId="285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4:21:30.600" v="4372"/>
          <ac:spMkLst>
            <pc:docMk/>
            <pc:sldMk cId="3665617755" sldId="285"/>
            <ac:spMk id="17" creationId="{029135E4-7E99-4223-A2B3-0A13337930DF}"/>
          </ac:spMkLst>
        </pc:spChg>
        <pc:graphicFrameChg chg="mod modGraphic">
          <ac:chgData name="주경 이" userId="8b493893e21b817b" providerId="LiveId" clId="{26014FFC-DBD6-422E-A728-9DC8FDF17B0E}" dt="2020-09-05T15:09:44.934" v="4897" actId="20577"/>
          <ac:graphicFrameMkLst>
            <pc:docMk/>
            <pc:sldMk cId="3665617755" sldId="285"/>
            <ac:graphicFrameMk id="8" creationId="{0DAE1A55-76E8-4502-A156-DCCE46D097DD}"/>
          </ac:graphicFrameMkLst>
        </pc:graphicFrameChg>
      </pc:sldChg>
      <pc:sldChg chg="modSp del mod">
        <pc:chgData name="주경 이" userId="8b493893e21b817b" providerId="LiveId" clId="{26014FFC-DBD6-422E-A728-9DC8FDF17B0E}" dt="2020-09-05T14:54:20.343" v="4773" actId="47"/>
        <pc:sldMkLst>
          <pc:docMk/>
          <pc:sldMk cId="935335681" sldId="286"/>
        </pc:sldMkLst>
        <pc:spChg chg="mod">
          <ac:chgData name="주경 이" userId="8b493893e21b817b" providerId="LiveId" clId="{26014FFC-DBD6-422E-A728-9DC8FDF17B0E}" dt="2020-09-05T14:52:40.008" v="4678"/>
          <ac:spMkLst>
            <pc:docMk/>
            <pc:sldMk cId="935335681" sldId="286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4:53:52.993" v="4772" actId="5793"/>
          <ac:spMkLst>
            <pc:docMk/>
            <pc:sldMk cId="935335681" sldId="286"/>
            <ac:spMk id="6" creationId="{00000000-0000-0000-0000-000000000000}"/>
          </ac:spMkLst>
        </pc:spChg>
      </pc:sldChg>
      <pc:sldChg chg="addSp delSp modSp mod setBg">
        <pc:chgData name="주경 이" userId="8b493893e21b817b" providerId="LiveId" clId="{26014FFC-DBD6-422E-A728-9DC8FDF17B0E}" dt="2020-09-05T15:59:22.947" v="6337"/>
        <pc:sldMkLst>
          <pc:docMk/>
          <pc:sldMk cId="2239397738" sldId="286"/>
        </pc:sldMkLst>
        <pc:spChg chg="add mod">
          <ac:chgData name="주경 이" userId="8b493893e21b817b" providerId="LiveId" clId="{26014FFC-DBD6-422E-A728-9DC8FDF17B0E}" dt="2020-09-05T15:48:09.226" v="6303" actId="207"/>
          <ac:spMkLst>
            <pc:docMk/>
            <pc:sldMk cId="2239397738" sldId="286"/>
            <ac:spMk id="3" creationId="{29DD975E-9219-4D55-A70C-A5648E8400EE}"/>
          </ac:spMkLst>
        </pc:spChg>
        <pc:spChg chg="del">
          <ac:chgData name="주경 이" userId="8b493893e21b817b" providerId="LiveId" clId="{26014FFC-DBD6-422E-A728-9DC8FDF17B0E}" dt="2020-09-05T14:55:32.412" v="4774" actId="478"/>
          <ac:spMkLst>
            <pc:docMk/>
            <pc:sldMk cId="2239397738" sldId="286"/>
            <ac:spMk id="5" creationId="{00000000-0000-0000-0000-000000000000}"/>
          </ac:spMkLst>
        </pc:spChg>
        <pc:spChg chg="mod">
          <ac:chgData name="주경 이" userId="8b493893e21b817b" providerId="LiveId" clId="{26014FFC-DBD6-422E-A728-9DC8FDF17B0E}" dt="2020-09-05T15:47:13.261" v="6290"/>
          <ac:spMkLst>
            <pc:docMk/>
            <pc:sldMk cId="2239397738" sldId="286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00588-CA9E-49A8-B625-F435F3D46CD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213C9D8-6F67-4E57-A0E1-E8855C3EDE4F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D9E9B98A-0AC0-4CEE-8140-A322342B81B7}" type="parTrans" cxnId="{68267D79-094B-4A89-B43A-76890DB67819}">
      <dgm:prSet/>
      <dgm:spPr/>
      <dgm:t>
        <a:bodyPr/>
        <a:lstStyle/>
        <a:p>
          <a:pPr latinLnBrk="1"/>
          <a:endParaRPr lang="ko-KR" altLang="en-US"/>
        </a:p>
      </dgm:t>
    </dgm:pt>
    <dgm:pt modelId="{4FA6A478-938D-4EE7-B41D-F5EDBFBCB000}" type="sibTrans" cxnId="{68267D79-094B-4A89-B43A-76890DB67819}">
      <dgm:prSet/>
      <dgm:spPr/>
      <dgm:t>
        <a:bodyPr/>
        <a:lstStyle/>
        <a:p>
          <a:pPr latinLnBrk="1"/>
          <a:endParaRPr lang="ko-KR" altLang="en-US"/>
        </a:p>
      </dgm:t>
    </dgm:pt>
    <dgm:pt modelId="{DFC4DB07-C6AC-4BD6-B5E7-305988DE14CF}">
      <dgm:prSet phldrT="[텍스트]" custT="1"/>
      <dgm:spPr/>
      <dgm:t>
        <a:bodyPr/>
        <a:lstStyle/>
        <a:p>
          <a:pPr algn="ctr" latinLnBrk="1">
            <a:lnSpc>
              <a:spcPct val="90000"/>
            </a:lnSpc>
          </a:pPr>
          <a:r>
            <a:rPr lang="en-US" altLang="ko-KR" sz="1400" dirty="0"/>
            <a:t>2018. 6 (</a:t>
          </a:r>
          <a:r>
            <a:rPr lang="ko-KR" altLang="en-US" sz="1400" dirty="0" err="1"/>
            <a:t>첫번째</a:t>
          </a:r>
          <a:r>
            <a:rPr lang="ko-KR" altLang="en-US" sz="1400" dirty="0"/>
            <a:t> 모임</a:t>
          </a:r>
          <a:r>
            <a:rPr lang="en-US" altLang="ko-KR" sz="1400" dirty="0"/>
            <a:t>)</a:t>
          </a:r>
        </a:p>
        <a:p>
          <a:pPr algn="ctr" latinLnBrk="1">
            <a:lnSpc>
              <a:spcPct val="50000"/>
            </a:lnSpc>
          </a:pPr>
          <a:r>
            <a:rPr lang="ko-KR" altLang="en-US" sz="1200" dirty="0"/>
            <a:t>소통</a:t>
          </a:r>
          <a:r>
            <a:rPr lang="en-US" altLang="ko-KR" sz="1200" dirty="0"/>
            <a:t>: </a:t>
          </a:r>
          <a:r>
            <a:rPr lang="ko-KR" altLang="en-US" sz="1200" dirty="0"/>
            <a:t>고충</a:t>
          </a:r>
          <a:r>
            <a:rPr lang="en-US" altLang="ko-KR" sz="1200" dirty="0"/>
            <a:t>, </a:t>
          </a:r>
          <a:r>
            <a:rPr lang="ko-KR" altLang="en-US" sz="1200" dirty="0"/>
            <a:t>보람</a:t>
          </a:r>
          <a:r>
            <a:rPr lang="en-US" altLang="ko-KR" sz="1200" dirty="0">
              <a:sym typeface="Wingdings" pitchFamily="2" charset="2"/>
            </a:rPr>
            <a:t> </a:t>
          </a:r>
          <a:r>
            <a:rPr lang="ko-KR" altLang="en-US" sz="1200" dirty="0">
              <a:sym typeface="Wingdings" pitchFamily="2" charset="2"/>
            </a:rPr>
            <a:t>공유</a:t>
          </a:r>
          <a:endParaRPr lang="en-US" altLang="ko-KR" sz="1200" dirty="0">
            <a:sym typeface="Wingdings" pitchFamily="2" charset="2"/>
          </a:endParaRPr>
        </a:p>
        <a:p>
          <a:pPr algn="ctr" latinLnBrk="1">
            <a:lnSpc>
              <a:spcPct val="50000"/>
            </a:lnSpc>
          </a:pPr>
          <a:r>
            <a:rPr lang="ko-KR" altLang="en-US" sz="1200" dirty="0">
              <a:sym typeface="Wingdings" pitchFamily="2" charset="2"/>
            </a:rPr>
            <a:t>고충처리</a:t>
          </a:r>
          <a:r>
            <a:rPr lang="en-US" altLang="ko-KR" sz="1200" dirty="0">
              <a:sym typeface="Wingdings" pitchFamily="2" charset="2"/>
            </a:rPr>
            <a:t>: </a:t>
          </a:r>
          <a:r>
            <a:rPr lang="ko-KR" altLang="en-US" sz="1200" dirty="0">
              <a:sym typeface="Wingdings" pitchFamily="2" charset="2"/>
            </a:rPr>
            <a:t>지향</a:t>
          </a:r>
          <a:r>
            <a:rPr lang="en-US" altLang="ko-KR" sz="1200" dirty="0">
              <a:sym typeface="Wingdings" pitchFamily="2" charset="2"/>
            </a:rPr>
            <a:t>, </a:t>
          </a:r>
          <a:r>
            <a:rPr lang="ko-KR" altLang="en-US" sz="1200" dirty="0">
              <a:sym typeface="Wingdings" pitchFamily="2" charset="2"/>
            </a:rPr>
            <a:t>지양</a:t>
          </a:r>
          <a:r>
            <a:rPr lang="en-US" altLang="ko-KR" sz="1200" dirty="0">
              <a:sym typeface="Wingdings" pitchFamily="2" charset="2"/>
            </a:rPr>
            <a:t> </a:t>
          </a:r>
          <a:r>
            <a:rPr lang="ko-KR" altLang="en-US" sz="1200" dirty="0">
              <a:sym typeface="Wingdings" pitchFamily="2" charset="2"/>
            </a:rPr>
            <a:t>지시 및 학습</a:t>
          </a:r>
          <a:endParaRPr lang="ko-KR" altLang="en-US" sz="1200" dirty="0"/>
        </a:p>
      </dgm:t>
    </dgm:pt>
    <dgm:pt modelId="{70E4736A-4805-44B6-856C-8301CD8C2E57}" type="parTrans" cxnId="{8786D1F7-B54E-41E9-9CC2-478564C4498A}">
      <dgm:prSet/>
      <dgm:spPr/>
      <dgm:t>
        <a:bodyPr/>
        <a:lstStyle/>
        <a:p>
          <a:pPr latinLnBrk="1"/>
          <a:endParaRPr lang="ko-KR" altLang="en-US"/>
        </a:p>
      </dgm:t>
    </dgm:pt>
    <dgm:pt modelId="{C8E32A55-34C0-47EE-A9B3-FEBA96515080}" type="sibTrans" cxnId="{8786D1F7-B54E-41E9-9CC2-478564C4498A}">
      <dgm:prSet/>
      <dgm:spPr/>
      <dgm:t>
        <a:bodyPr/>
        <a:lstStyle/>
        <a:p>
          <a:pPr latinLnBrk="1"/>
          <a:endParaRPr lang="ko-KR" altLang="en-US"/>
        </a:p>
      </dgm:t>
    </dgm:pt>
    <dgm:pt modelId="{47E688A0-B22E-4221-A72A-10F8C90B2EA6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endParaRPr lang="en-US" altLang="ko-KR" sz="1200" dirty="0"/>
        </a:p>
        <a:p>
          <a:pPr latinLnBrk="1">
            <a:lnSpc>
              <a:spcPct val="90000"/>
            </a:lnSpc>
          </a:pPr>
          <a:r>
            <a:rPr lang="en-US" altLang="ko-KR" sz="1400" dirty="0"/>
            <a:t>2018. 7 (</a:t>
          </a:r>
          <a:r>
            <a:rPr lang="ko-KR" altLang="en-US" sz="1400" dirty="0" err="1"/>
            <a:t>두번째</a:t>
          </a:r>
          <a:r>
            <a:rPr lang="ko-KR" altLang="en-US" sz="1400" dirty="0"/>
            <a:t> 모임</a:t>
          </a:r>
          <a:r>
            <a:rPr lang="en-US" altLang="ko-KR" sz="1400" dirty="0"/>
            <a:t>)</a:t>
          </a:r>
        </a:p>
        <a:p>
          <a:pPr latinLnBrk="1">
            <a:lnSpc>
              <a:spcPct val="50000"/>
            </a:lnSpc>
          </a:pPr>
          <a:r>
            <a:rPr lang="ko-KR" altLang="en-US" sz="1200" dirty="0"/>
            <a:t>인지프로그램 교육시작</a:t>
          </a:r>
          <a:endParaRPr lang="en-US" altLang="ko-KR" sz="1200" dirty="0"/>
        </a:p>
        <a:p>
          <a:pPr latinLnBrk="1">
            <a:lnSpc>
              <a:spcPct val="50000"/>
            </a:lnSpc>
          </a:pPr>
          <a:r>
            <a:rPr lang="en-US" altLang="ko-KR" sz="1200" dirty="0">
              <a:sym typeface="Wingdings" pitchFamily="2" charset="2"/>
            </a:rPr>
            <a:t></a:t>
          </a:r>
          <a:r>
            <a:rPr lang="en-US" altLang="ko-KR" sz="1200" dirty="0"/>
            <a:t> </a:t>
          </a:r>
          <a:r>
            <a:rPr lang="ko-KR" altLang="en-US" sz="1200" dirty="0"/>
            <a:t>스트레스 해소</a:t>
          </a:r>
          <a:endParaRPr lang="en-US" altLang="ko-KR" sz="1200" dirty="0"/>
        </a:p>
        <a:p>
          <a:pPr latinLnBrk="1">
            <a:lnSpc>
              <a:spcPct val="50000"/>
            </a:lnSpc>
          </a:pPr>
          <a:r>
            <a:rPr lang="ko-KR" altLang="en-US" sz="1200" dirty="0"/>
            <a:t>흥미유발</a:t>
          </a:r>
          <a:r>
            <a:rPr lang="en-US" altLang="ko-KR" sz="1200" dirty="0"/>
            <a:t>, </a:t>
          </a:r>
          <a:r>
            <a:rPr lang="ko-KR" altLang="en-US" sz="1200" dirty="0"/>
            <a:t>지식습득</a:t>
          </a:r>
          <a:endParaRPr lang="en-US" altLang="ko-KR" sz="1200" dirty="0"/>
        </a:p>
        <a:p>
          <a:pPr latinLnBrk="1">
            <a:lnSpc>
              <a:spcPct val="90000"/>
            </a:lnSpc>
          </a:pPr>
          <a:endParaRPr lang="ko-KR" altLang="en-US" sz="1200" dirty="0"/>
        </a:p>
      </dgm:t>
    </dgm:pt>
    <dgm:pt modelId="{A6A14E1A-F9B6-458E-B4A2-B485336BF745}" type="parTrans" cxnId="{3694DA85-0DC2-446D-81DC-803A772A2648}">
      <dgm:prSet/>
      <dgm:spPr/>
      <dgm:t>
        <a:bodyPr/>
        <a:lstStyle/>
        <a:p>
          <a:pPr latinLnBrk="1"/>
          <a:endParaRPr lang="ko-KR" altLang="en-US"/>
        </a:p>
      </dgm:t>
    </dgm:pt>
    <dgm:pt modelId="{BC17AE0C-3A7A-4F2A-89D1-392D7D6453AD}" type="sibTrans" cxnId="{3694DA85-0DC2-446D-81DC-803A772A2648}">
      <dgm:prSet/>
      <dgm:spPr/>
      <dgm:t>
        <a:bodyPr/>
        <a:lstStyle/>
        <a:p>
          <a:pPr latinLnBrk="1"/>
          <a:endParaRPr lang="ko-KR" altLang="en-US"/>
        </a:p>
      </dgm:t>
    </dgm:pt>
    <dgm:pt modelId="{DEA89098-1F11-4BDF-BB65-3A1AFC665D61}">
      <dgm:prSet phldrT="[텍스트]" custT="1"/>
      <dgm:spPr/>
      <dgm:t>
        <a:bodyPr/>
        <a:lstStyle/>
        <a:p>
          <a:pPr latinLnBrk="1">
            <a:lnSpc>
              <a:spcPct val="50000"/>
            </a:lnSpc>
          </a:pPr>
          <a:r>
            <a:rPr lang="en-US" altLang="ko-KR" sz="1400" dirty="0"/>
            <a:t>2018. 8 (</a:t>
          </a:r>
          <a:r>
            <a:rPr lang="ko-KR" altLang="en-US" sz="1400" dirty="0" err="1"/>
            <a:t>세번째</a:t>
          </a:r>
          <a:r>
            <a:rPr lang="ko-KR" altLang="en-US" sz="1400" dirty="0"/>
            <a:t> 모임</a:t>
          </a:r>
          <a:r>
            <a:rPr lang="en-US" altLang="ko-KR" sz="1400" dirty="0"/>
            <a:t>)</a:t>
          </a:r>
        </a:p>
        <a:p>
          <a:pPr latinLnBrk="1">
            <a:lnSpc>
              <a:spcPct val="50000"/>
            </a:lnSpc>
          </a:pPr>
          <a:r>
            <a:rPr lang="ko-KR" altLang="en-US" sz="1200" dirty="0"/>
            <a:t>호응도 증가 </a:t>
          </a:r>
          <a:r>
            <a:rPr lang="en-US" altLang="ko-KR" sz="1200" dirty="0">
              <a:sym typeface="Wingdings" pitchFamily="2" charset="2"/>
            </a:rPr>
            <a:t></a:t>
          </a:r>
          <a:endParaRPr lang="en-US" altLang="ko-KR" sz="1200" dirty="0"/>
        </a:p>
        <a:p>
          <a:pPr latinLnBrk="1">
            <a:lnSpc>
              <a:spcPct val="50000"/>
            </a:lnSpc>
          </a:pPr>
          <a:r>
            <a:rPr lang="ko-KR" altLang="en-US" sz="1200" dirty="0"/>
            <a:t>두 그룹으로 나누어 소 그룹 진행</a:t>
          </a:r>
          <a:endParaRPr lang="en-US" altLang="ko-KR" sz="1200" dirty="0"/>
        </a:p>
        <a:p>
          <a:pPr latinLnBrk="1">
            <a:lnSpc>
              <a:spcPct val="50000"/>
            </a:lnSpc>
          </a:pPr>
          <a:endParaRPr lang="en-US" altLang="ko-KR" sz="1200" dirty="0"/>
        </a:p>
        <a:p>
          <a:pPr latinLnBrk="1">
            <a:lnSpc>
              <a:spcPct val="50000"/>
            </a:lnSpc>
          </a:pPr>
          <a:r>
            <a:rPr lang="ko-KR" altLang="en-US" sz="1200" dirty="0"/>
            <a:t>욕구 제시 및 진행 </a:t>
          </a:r>
          <a:r>
            <a:rPr lang="en-US" altLang="ko-KR" sz="1200" dirty="0">
              <a:sym typeface="Wingdings" pitchFamily="2" charset="2"/>
            </a:rPr>
            <a:t></a:t>
          </a:r>
          <a:endParaRPr lang="en-US" altLang="ko-KR" sz="1200" dirty="0"/>
        </a:p>
        <a:p>
          <a:pPr latinLnBrk="1">
            <a:lnSpc>
              <a:spcPct val="50000"/>
            </a:lnSpc>
          </a:pPr>
          <a:r>
            <a:rPr lang="ko-KR" altLang="en-US" sz="1200" dirty="0"/>
            <a:t>다양한 인지프로그램 본격화</a:t>
          </a:r>
        </a:p>
      </dgm:t>
    </dgm:pt>
    <dgm:pt modelId="{5C58C337-FB87-4262-B79A-AA67941C9D61}" type="parTrans" cxnId="{0CDB651D-CD10-4490-8F76-9DCCE97BBB03}">
      <dgm:prSet/>
      <dgm:spPr/>
      <dgm:t>
        <a:bodyPr/>
        <a:lstStyle/>
        <a:p>
          <a:pPr latinLnBrk="1"/>
          <a:endParaRPr lang="ko-KR" altLang="en-US"/>
        </a:p>
      </dgm:t>
    </dgm:pt>
    <dgm:pt modelId="{D48D6078-3713-4CF6-BB65-9042D8A914F1}" type="sibTrans" cxnId="{0CDB651D-CD10-4490-8F76-9DCCE97BBB03}">
      <dgm:prSet/>
      <dgm:spPr/>
      <dgm:t>
        <a:bodyPr/>
        <a:lstStyle/>
        <a:p>
          <a:pPr latinLnBrk="1"/>
          <a:endParaRPr lang="ko-KR" altLang="en-US"/>
        </a:p>
      </dgm:t>
    </dgm:pt>
    <dgm:pt modelId="{C591EA54-7DAF-4239-AA4E-3568371C9BB1}" type="pres">
      <dgm:prSet presAssocID="{61500588-CA9E-49A8-B625-F435F3D46C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E63896-E1AE-4C98-924F-18E18B1CF18A}" type="pres">
      <dgm:prSet presAssocID="{7213C9D8-6F67-4E57-A0E1-E8855C3EDE4F}" presName="root1" presStyleCnt="0"/>
      <dgm:spPr/>
    </dgm:pt>
    <dgm:pt modelId="{868D6067-0BCE-4A82-A4BA-A9D26DED0688}" type="pres">
      <dgm:prSet presAssocID="{7213C9D8-6F67-4E57-A0E1-E8855C3EDE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79CFAB-5027-4B01-ADA5-82FE157D677F}" type="pres">
      <dgm:prSet presAssocID="{7213C9D8-6F67-4E57-A0E1-E8855C3EDE4F}" presName="level2hierChild" presStyleCnt="0"/>
      <dgm:spPr/>
    </dgm:pt>
    <dgm:pt modelId="{58E5270C-F7B0-4767-857C-E142EC13104D}" type="pres">
      <dgm:prSet presAssocID="{70E4736A-4805-44B6-856C-8301CD8C2E57}" presName="conn2-1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A8B2260-94C3-4BC1-9DCA-6B18510DD86C}" type="pres">
      <dgm:prSet presAssocID="{70E4736A-4805-44B6-856C-8301CD8C2E57}" presName="connTx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88392FE-227F-424A-8199-46A1AF176F23}" type="pres">
      <dgm:prSet presAssocID="{DFC4DB07-C6AC-4BD6-B5E7-305988DE14CF}" presName="root2" presStyleCnt="0"/>
      <dgm:spPr/>
    </dgm:pt>
    <dgm:pt modelId="{992D97B6-6FE6-4D26-84C0-EF7F78A5907F}" type="pres">
      <dgm:prSet presAssocID="{DFC4DB07-C6AC-4BD6-B5E7-305988DE14CF}" presName="LevelTwoTextNode" presStyleLbl="node2" presStyleIdx="0" presStyleCnt="3" custScaleY="118853" custLinFactNeighborX="-773" custLinFactNeighborY="-85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241D63-DEEC-488F-A172-96FCBC7C8FA4}" type="pres">
      <dgm:prSet presAssocID="{DFC4DB07-C6AC-4BD6-B5E7-305988DE14CF}" presName="level3hierChild" presStyleCnt="0"/>
      <dgm:spPr/>
    </dgm:pt>
    <dgm:pt modelId="{AFD4BACF-5147-43DF-9514-4CEC76D52202}" type="pres">
      <dgm:prSet presAssocID="{A6A14E1A-F9B6-458E-B4A2-B485336BF745}" presName="conn2-1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2255950-9C3C-4A5A-89F6-6D49018C8AC9}" type="pres">
      <dgm:prSet presAssocID="{A6A14E1A-F9B6-458E-B4A2-B485336BF745}" presName="connTx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8E2E9A5-9B3E-4784-8A7C-6A1E2CD1261E}" type="pres">
      <dgm:prSet presAssocID="{47E688A0-B22E-4221-A72A-10F8C90B2EA6}" presName="root2" presStyleCnt="0"/>
      <dgm:spPr/>
    </dgm:pt>
    <dgm:pt modelId="{44F225F8-E1DE-428A-9121-BD4399302952}" type="pres">
      <dgm:prSet presAssocID="{47E688A0-B22E-4221-A72A-10F8C90B2EA6}" presName="LevelTwoTextNode" presStyleLbl="node2" presStyleIdx="1" presStyleCnt="3" custScaleY="150152" custLinFactNeighborX="-773" custLinFactNeighborY="-49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6AF92D-C1A2-480E-AA2F-9CA063D427F5}" type="pres">
      <dgm:prSet presAssocID="{47E688A0-B22E-4221-A72A-10F8C90B2EA6}" presName="level3hierChild" presStyleCnt="0"/>
      <dgm:spPr/>
    </dgm:pt>
    <dgm:pt modelId="{46CA8798-00FA-4298-93D3-253BCE06C8C7}" type="pres">
      <dgm:prSet presAssocID="{5C58C337-FB87-4262-B79A-AA67941C9D61}" presName="conn2-1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4D16AC3-834C-456A-AF62-2E9D4B1F08D8}" type="pres">
      <dgm:prSet presAssocID="{5C58C337-FB87-4262-B79A-AA67941C9D61}" presName="connTx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5C6FADF-2D01-4357-A06B-6B33DA09A149}" type="pres">
      <dgm:prSet presAssocID="{DEA89098-1F11-4BDF-BB65-3A1AFC665D61}" presName="root2" presStyleCnt="0"/>
      <dgm:spPr/>
    </dgm:pt>
    <dgm:pt modelId="{13D5B104-2193-4180-8F4E-623E6CE6453B}" type="pres">
      <dgm:prSet presAssocID="{DEA89098-1F11-4BDF-BB65-3A1AFC665D61}" presName="LevelTwoTextNode" presStyleLbl="node2" presStyleIdx="2" presStyleCnt="3" custScaleY="18462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D5FF30-6786-484B-8FB8-50F13152C36C}" type="pres">
      <dgm:prSet presAssocID="{DEA89098-1F11-4BDF-BB65-3A1AFC665D61}" presName="level3hierChild" presStyleCnt="0"/>
      <dgm:spPr/>
    </dgm:pt>
  </dgm:ptLst>
  <dgm:cxnLst>
    <dgm:cxn modelId="{0CDB651D-CD10-4490-8F76-9DCCE97BBB03}" srcId="{7213C9D8-6F67-4E57-A0E1-E8855C3EDE4F}" destId="{DEA89098-1F11-4BDF-BB65-3A1AFC665D61}" srcOrd="2" destOrd="0" parTransId="{5C58C337-FB87-4262-B79A-AA67941C9D61}" sibTransId="{D48D6078-3713-4CF6-BB65-9042D8A914F1}"/>
    <dgm:cxn modelId="{8786D1F7-B54E-41E9-9CC2-478564C4498A}" srcId="{7213C9D8-6F67-4E57-A0E1-E8855C3EDE4F}" destId="{DFC4DB07-C6AC-4BD6-B5E7-305988DE14CF}" srcOrd="0" destOrd="0" parTransId="{70E4736A-4805-44B6-856C-8301CD8C2E57}" sibTransId="{C8E32A55-34C0-47EE-A9B3-FEBA96515080}"/>
    <dgm:cxn modelId="{9D3E4A18-8788-4C42-BCF0-7F03DC2CB674}" type="presOf" srcId="{5C58C337-FB87-4262-B79A-AA67941C9D61}" destId="{46CA8798-00FA-4298-93D3-253BCE06C8C7}" srcOrd="0" destOrd="0" presId="urn:microsoft.com/office/officeart/2008/layout/HorizontalMultiLevelHierarchy"/>
    <dgm:cxn modelId="{9DAAC96B-B438-4B90-ABEB-350479FEF876}" type="presOf" srcId="{61500588-CA9E-49A8-B625-F435F3D46CDC}" destId="{C591EA54-7DAF-4239-AA4E-3568371C9BB1}" srcOrd="0" destOrd="0" presId="urn:microsoft.com/office/officeart/2008/layout/HorizontalMultiLevelHierarchy"/>
    <dgm:cxn modelId="{582CF4CD-0503-40BE-A48E-BB47E592BF29}" type="presOf" srcId="{70E4736A-4805-44B6-856C-8301CD8C2E57}" destId="{4A8B2260-94C3-4BC1-9DCA-6B18510DD86C}" srcOrd="1" destOrd="0" presId="urn:microsoft.com/office/officeart/2008/layout/HorizontalMultiLevelHierarchy"/>
    <dgm:cxn modelId="{1CC01C2C-C77E-4270-B342-B860282E6599}" type="presOf" srcId="{7213C9D8-6F67-4E57-A0E1-E8855C3EDE4F}" destId="{868D6067-0BCE-4A82-A4BA-A9D26DED0688}" srcOrd="0" destOrd="0" presId="urn:microsoft.com/office/officeart/2008/layout/HorizontalMultiLevelHierarchy"/>
    <dgm:cxn modelId="{270251F0-A0D7-4FF3-A2E3-0C6A58D94C6A}" type="presOf" srcId="{DEA89098-1F11-4BDF-BB65-3A1AFC665D61}" destId="{13D5B104-2193-4180-8F4E-623E6CE6453B}" srcOrd="0" destOrd="0" presId="urn:microsoft.com/office/officeart/2008/layout/HorizontalMultiLevelHierarchy"/>
    <dgm:cxn modelId="{5387540B-045D-4463-87C3-F5DF5B5E3575}" type="presOf" srcId="{70E4736A-4805-44B6-856C-8301CD8C2E57}" destId="{58E5270C-F7B0-4767-857C-E142EC13104D}" srcOrd="0" destOrd="0" presId="urn:microsoft.com/office/officeart/2008/layout/HorizontalMultiLevelHierarchy"/>
    <dgm:cxn modelId="{68267D79-094B-4A89-B43A-76890DB67819}" srcId="{61500588-CA9E-49A8-B625-F435F3D46CDC}" destId="{7213C9D8-6F67-4E57-A0E1-E8855C3EDE4F}" srcOrd="0" destOrd="0" parTransId="{D9E9B98A-0AC0-4CEE-8140-A322342B81B7}" sibTransId="{4FA6A478-938D-4EE7-B41D-F5EDBFBCB000}"/>
    <dgm:cxn modelId="{46E3A41B-83D7-4F78-9DF0-A5592AF77FCB}" type="presOf" srcId="{A6A14E1A-F9B6-458E-B4A2-B485336BF745}" destId="{AFD4BACF-5147-43DF-9514-4CEC76D52202}" srcOrd="0" destOrd="0" presId="urn:microsoft.com/office/officeart/2008/layout/HorizontalMultiLevelHierarchy"/>
    <dgm:cxn modelId="{38516F71-8BE8-4E21-93C0-DF5E58AAD71F}" type="presOf" srcId="{DFC4DB07-C6AC-4BD6-B5E7-305988DE14CF}" destId="{992D97B6-6FE6-4D26-84C0-EF7F78A5907F}" srcOrd="0" destOrd="0" presId="urn:microsoft.com/office/officeart/2008/layout/HorizontalMultiLevelHierarchy"/>
    <dgm:cxn modelId="{6102E87F-7484-4727-8C1B-EA7633666F69}" type="presOf" srcId="{5C58C337-FB87-4262-B79A-AA67941C9D61}" destId="{44D16AC3-834C-456A-AF62-2E9D4B1F08D8}" srcOrd="1" destOrd="0" presId="urn:microsoft.com/office/officeart/2008/layout/HorizontalMultiLevelHierarchy"/>
    <dgm:cxn modelId="{3694DA85-0DC2-446D-81DC-803A772A2648}" srcId="{7213C9D8-6F67-4E57-A0E1-E8855C3EDE4F}" destId="{47E688A0-B22E-4221-A72A-10F8C90B2EA6}" srcOrd="1" destOrd="0" parTransId="{A6A14E1A-F9B6-458E-B4A2-B485336BF745}" sibTransId="{BC17AE0C-3A7A-4F2A-89D1-392D7D6453AD}"/>
    <dgm:cxn modelId="{A0D3A617-3C4F-4043-B457-0E55B4C9EDA4}" type="presOf" srcId="{47E688A0-B22E-4221-A72A-10F8C90B2EA6}" destId="{44F225F8-E1DE-428A-9121-BD4399302952}" srcOrd="0" destOrd="0" presId="urn:microsoft.com/office/officeart/2008/layout/HorizontalMultiLevelHierarchy"/>
    <dgm:cxn modelId="{382C791C-B5B2-41F1-94DD-CEBDCABA4F5F}" type="presOf" srcId="{A6A14E1A-F9B6-458E-B4A2-B485336BF745}" destId="{E2255950-9C3C-4A5A-89F6-6D49018C8AC9}" srcOrd="1" destOrd="0" presId="urn:microsoft.com/office/officeart/2008/layout/HorizontalMultiLevelHierarchy"/>
    <dgm:cxn modelId="{C9616B40-7E82-4FCF-8266-D529EF65AB55}" type="presParOf" srcId="{C591EA54-7DAF-4239-AA4E-3568371C9BB1}" destId="{E8E63896-E1AE-4C98-924F-18E18B1CF18A}" srcOrd="0" destOrd="0" presId="urn:microsoft.com/office/officeart/2008/layout/HorizontalMultiLevelHierarchy"/>
    <dgm:cxn modelId="{19ADB0A3-6D07-4551-9CE1-AFF329F3E969}" type="presParOf" srcId="{E8E63896-E1AE-4C98-924F-18E18B1CF18A}" destId="{868D6067-0BCE-4A82-A4BA-A9D26DED0688}" srcOrd="0" destOrd="0" presId="urn:microsoft.com/office/officeart/2008/layout/HorizontalMultiLevelHierarchy"/>
    <dgm:cxn modelId="{99EF0825-522C-4682-A58F-5BCF0388F5D4}" type="presParOf" srcId="{E8E63896-E1AE-4C98-924F-18E18B1CF18A}" destId="{7079CFAB-5027-4B01-ADA5-82FE157D677F}" srcOrd="1" destOrd="0" presId="urn:microsoft.com/office/officeart/2008/layout/HorizontalMultiLevelHierarchy"/>
    <dgm:cxn modelId="{093A91FA-32D5-4218-B126-418C39BF17B7}" type="presParOf" srcId="{7079CFAB-5027-4B01-ADA5-82FE157D677F}" destId="{58E5270C-F7B0-4767-857C-E142EC13104D}" srcOrd="0" destOrd="0" presId="urn:microsoft.com/office/officeart/2008/layout/HorizontalMultiLevelHierarchy"/>
    <dgm:cxn modelId="{F9923353-C651-4BF9-A121-1DA333D00CF4}" type="presParOf" srcId="{58E5270C-F7B0-4767-857C-E142EC13104D}" destId="{4A8B2260-94C3-4BC1-9DCA-6B18510DD86C}" srcOrd="0" destOrd="0" presId="urn:microsoft.com/office/officeart/2008/layout/HorizontalMultiLevelHierarchy"/>
    <dgm:cxn modelId="{8CC29684-4426-4047-8B32-4FDDBD341A30}" type="presParOf" srcId="{7079CFAB-5027-4B01-ADA5-82FE157D677F}" destId="{888392FE-227F-424A-8199-46A1AF176F23}" srcOrd="1" destOrd="0" presId="urn:microsoft.com/office/officeart/2008/layout/HorizontalMultiLevelHierarchy"/>
    <dgm:cxn modelId="{1252D9AF-142F-4BCE-9E8D-182FE6369F5B}" type="presParOf" srcId="{888392FE-227F-424A-8199-46A1AF176F23}" destId="{992D97B6-6FE6-4D26-84C0-EF7F78A5907F}" srcOrd="0" destOrd="0" presId="urn:microsoft.com/office/officeart/2008/layout/HorizontalMultiLevelHierarchy"/>
    <dgm:cxn modelId="{4881271C-47F9-4196-9C33-A558A3CE509E}" type="presParOf" srcId="{888392FE-227F-424A-8199-46A1AF176F23}" destId="{3D241D63-DEEC-488F-A172-96FCBC7C8FA4}" srcOrd="1" destOrd="0" presId="urn:microsoft.com/office/officeart/2008/layout/HorizontalMultiLevelHierarchy"/>
    <dgm:cxn modelId="{9CF9B9F1-0646-4749-BC63-3623169A81CD}" type="presParOf" srcId="{7079CFAB-5027-4B01-ADA5-82FE157D677F}" destId="{AFD4BACF-5147-43DF-9514-4CEC76D52202}" srcOrd="2" destOrd="0" presId="urn:microsoft.com/office/officeart/2008/layout/HorizontalMultiLevelHierarchy"/>
    <dgm:cxn modelId="{D466D521-8379-4177-988C-423749AC4E00}" type="presParOf" srcId="{AFD4BACF-5147-43DF-9514-4CEC76D52202}" destId="{E2255950-9C3C-4A5A-89F6-6D49018C8AC9}" srcOrd="0" destOrd="0" presId="urn:microsoft.com/office/officeart/2008/layout/HorizontalMultiLevelHierarchy"/>
    <dgm:cxn modelId="{F23CBD4F-7789-490D-A2D4-68CCFCDC640E}" type="presParOf" srcId="{7079CFAB-5027-4B01-ADA5-82FE157D677F}" destId="{48E2E9A5-9B3E-4784-8A7C-6A1E2CD1261E}" srcOrd="3" destOrd="0" presId="urn:microsoft.com/office/officeart/2008/layout/HorizontalMultiLevelHierarchy"/>
    <dgm:cxn modelId="{312FCFA4-BA05-42AB-86E9-E71AF2F63096}" type="presParOf" srcId="{48E2E9A5-9B3E-4784-8A7C-6A1E2CD1261E}" destId="{44F225F8-E1DE-428A-9121-BD4399302952}" srcOrd="0" destOrd="0" presId="urn:microsoft.com/office/officeart/2008/layout/HorizontalMultiLevelHierarchy"/>
    <dgm:cxn modelId="{7CE18945-5E06-46D2-992B-BA949F9311F5}" type="presParOf" srcId="{48E2E9A5-9B3E-4784-8A7C-6A1E2CD1261E}" destId="{BF6AF92D-C1A2-480E-AA2F-9CA063D427F5}" srcOrd="1" destOrd="0" presId="urn:microsoft.com/office/officeart/2008/layout/HorizontalMultiLevelHierarchy"/>
    <dgm:cxn modelId="{B5562B39-1EF5-43A3-A3DD-672B967CA5DD}" type="presParOf" srcId="{7079CFAB-5027-4B01-ADA5-82FE157D677F}" destId="{46CA8798-00FA-4298-93D3-253BCE06C8C7}" srcOrd="4" destOrd="0" presId="urn:microsoft.com/office/officeart/2008/layout/HorizontalMultiLevelHierarchy"/>
    <dgm:cxn modelId="{6C6C5B12-70A3-4B29-B508-D242D7A67BA4}" type="presParOf" srcId="{46CA8798-00FA-4298-93D3-253BCE06C8C7}" destId="{44D16AC3-834C-456A-AF62-2E9D4B1F08D8}" srcOrd="0" destOrd="0" presId="urn:microsoft.com/office/officeart/2008/layout/HorizontalMultiLevelHierarchy"/>
    <dgm:cxn modelId="{3A04188E-D864-4C1F-A039-C835EC4C90ED}" type="presParOf" srcId="{7079CFAB-5027-4B01-ADA5-82FE157D677F}" destId="{45C6FADF-2D01-4357-A06B-6B33DA09A149}" srcOrd="5" destOrd="0" presId="urn:microsoft.com/office/officeart/2008/layout/HorizontalMultiLevelHierarchy"/>
    <dgm:cxn modelId="{E8984E63-3308-4C1F-A352-09F1935CEA77}" type="presParOf" srcId="{45C6FADF-2D01-4357-A06B-6B33DA09A149}" destId="{13D5B104-2193-4180-8F4E-623E6CE6453B}" srcOrd="0" destOrd="0" presId="urn:microsoft.com/office/officeart/2008/layout/HorizontalMultiLevelHierarchy"/>
    <dgm:cxn modelId="{C95FA4F7-7529-4D08-8E6F-A862B3A4FBAC}" type="presParOf" srcId="{45C6FADF-2D01-4357-A06B-6B33DA09A149}" destId="{B0D5FF30-6786-484B-8FB8-50F13152C3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00588-CA9E-49A8-B625-F435F3D46CD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213C9D8-6F67-4E57-A0E1-E8855C3EDE4F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D9E9B98A-0AC0-4CEE-8140-A322342B81B7}" type="parTrans" cxnId="{68267D79-094B-4A89-B43A-76890DB67819}">
      <dgm:prSet/>
      <dgm:spPr/>
      <dgm:t>
        <a:bodyPr/>
        <a:lstStyle/>
        <a:p>
          <a:pPr latinLnBrk="1"/>
          <a:endParaRPr lang="ko-KR" altLang="en-US"/>
        </a:p>
      </dgm:t>
    </dgm:pt>
    <dgm:pt modelId="{4FA6A478-938D-4EE7-B41D-F5EDBFBCB000}" type="sibTrans" cxnId="{68267D79-094B-4A89-B43A-76890DB67819}">
      <dgm:prSet/>
      <dgm:spPr/>
      <dgm:t>
        <a:bodyPr/>
        <a:lstStyle/>
        <a:p>
          <a:pPr latinLnBrk="1"/>
          <a:endParaRPr lang="ko-KR" altLang="en-US"/>
        </a:p>
      </dgm:t>
    </dgm:pt>
    <dgm:pt modelId="{DFC4DB07-C6AC-4BD6-B5E7-305988DE14CF}">
      <dgm:prSet phldrT="[텍스트]" custT="1"/>
      <dgm:spPr/>
      <dgm:t>
        <a:bodyPr/>
        <a:lstStyle/>
        <a:p>
          <a:pPr algn="ctr" latinLnBrk="1">
            <a:lnSpc>
              <a:spcPct val="90000"/>
            </a:lnSpc>
          </a:pPr>
          <a:r>
            <a:rPr lang="en-US" altLang="ko-KR" sz="1400" dirty="0"/>
            <a:t>2018. 9 ~ 2020. 1</a:t>
          </a:r>
        </a:p>
        <a:p>
          <a:pPr algn="ctr" latinLnBrk="1">
            <a:lnSpc>
              <a:spcPct val="100000"/>
            </a:lnSpc>
          </a:pPr>
          <a:r>
            <a:rPr lang="ko-KR" altLang="en-US" sz="1200" dirty="0"/>
            <a:t>단체 톡으로 공유 </a:t>
          </a:r>
          <a:r>
            <a:rPr lang="en-US" altLang="ko-KR" sz="1200" dirty="0"/>
            <a:t>&amp; </a:t>
          </a:r>
          <a:r>
            <a:rPr lang="ko-KR" altLang="en-US" sz="1200" dirty="0"/>
            <a:t>진행활동 본격화</a:t>
          </a:r>
          <a:endParaRPr lang="en-US" altLang="ko-KR" sz="1200" dirty="0"/>
        </a:p>
        <a:p>
          <a:pPr algn="ctr" latinLnBrk="1">
            <a:lnSpc>
              <a:spcPct val="100000"/>
            </a:lnSpc>
          </a:pPr>
          <a:r>
            <a:rPr lang="en-US" altLang="ko-KR" sz="1200" dirty="0">
              <a:sym typeface="Wingdings" pitchFamily="2" charset="2"/>
            </a:rPr>
            <a:t></a:t>
          </a:r>
          <a:r>
            <a:rPr lang="ko-KR" altLang="en-US" sz="1200" dirty="0">
              <a:sym typeface="Wingdings" pitchFamily="2" charset="2"/>
            </a:rPr>
            <a:t>격려와 칭찬으로 동기부여</a:t>
          </a:r>
          <a:r>
            <a:rPr lang="en-US" altLang="ko-KR" sz="1200" dirty="0">
              <a:sym typeface="Wingdings" pitchFamily="2" charset="2"/>
            </a:rPr>
            <a:t>, </a:t>
          </a:r>
        </a:p>
        <a:p>
          <a:pPr algn="ctr" latinLnBrk="1">
            <a:lnSpc>
              <a:spcPct val="100000"/>
            </a:lnSpc>
          </a:pPr>
          <a:r>
            <a:rPr lang="ko-KR" altLang="en-US" sz="1200" dirty="0">
              <a:sym typeface="Wingdings" pitchFamily="2" charset="2"/>
            </a:rPr>
            <a:t>고무적 변화 및 정착</a:t>
          </a:r>
          <a:endParaRPr lang="ko-KR" altLang="en-US" sz="1200" dirty="0"/>
        </a:p>
      </dgm:t>
    </dgm:pt>
    <dgm:pt modelId="{70E4736A-4805-44B6-856C-8301CD8C2E57}" type="parTrans" cxnId="{8786D1F7-B54E-41E9-9CC2-478564C4498A}">
      <dgm:prSet/>
      <dgm:spPr/>
      <dgm:t>
        <a:bodyPr/>
        <a:lstStyle/>
        <a:p>
          <a:pPr latinLnBrk="1"/>
          <a:endParaRPr lang="ko-KR" altLang="en-US"/>
        </a:p>
      </dgm:t>
    </dgm:pt>
    <dgm:pt modelId="{C8E32A55-34C0-47EE-A9B3-FEBA96515080}" type="sibTrans" cxnId="{8786D1F7-B54E-41E9-9CC2-478564C4498A}">
      <dgm:prSet/>
      <dgm:spPr/>
      <dgm:t>
        <a:bodyPr/>
        <a:lstStyle/>
        <a:p>
          <a:pPr latinLnBrk="1"/>
          <a:endParaRPr lang="ko-KR" altLang="en-US"/>
        </a:p>
      </dgm:t>
    </dgm:pt>
    <dgm:pt modelId="{47E688A0-B22E-4221-A72A-10F8C90B2EA6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en-US" altLang="ko-KR" sz="1400" dirty="0"/>
            <a:t>2020. 2~</a:t>
          </a:r>
        </a:p>
        <a:p>
          <a:pPr latinLnBrk="1">
            <a:lnSpc>
              <a:spcPct val="90000"/>
            </a:lnSpc>
          </a:pPr>
          <a:r>
            <a:rPr lang="ko-KR" altLang="en-US" sz="1200" dirty="0"/>
            <a:t>코로나로 인해 모임 중단</a:t>
          </a:r>
          <a:endParaRPr lang="en-US" altLang="ko-KR" sz="1200" dirty="0"/>
        </a:p>
        <a:p>
          <a:pPr latinLnBrk="1">
            <a:lnSpc>
              <a:spcPct val="90000"/>
            </a:lnSpc>
          </a:pPr>
          <a:r>
            <a:rPr lang="en-US" altLang="ko-KR" sz="1200" dirty="0">
              <a:sym typeface="Wingdings" pitchFamily="2" charset="2"/>
            </a:rPr>
            <a:t> </a:t>
          </a:r>
          <a:r>
            <a:rPr lang="ko-KR" altLang="en-US" sz="1200" dirty="0">
              <a:sym typeface="Wingdings" pitchFamily="2" charset="2"/>
            </a:rPr>
            <a:t>요양 보호사와 대상자 </a:t>
          </a:r>
          <a:r>
            <a:rPr lang="en-US" altLang="ko-KR" sz="1200" dirty="0">
              <a:sym typeface="Wingdings" pitchFamily="2" charset="2"/>
            </a:rPr>
            <a:t>1:1</a:t>
          </a:r>
          <a:r>
            <a:rPr lang="ko-KR" altLang="en-US" sz="1200" dirty="0">
              <a:sym typeface="Wingdings" pitchFamily="2" charset="2"/>
            </a:rPr>
            <a:t>인지프로그램 유지 </a:t>
          </a:r>
          <a:endParaRPr lang="ko-KR" altLang="en-US" sz="1200" dirty="0"/>
        </a:p>
      </dgm:t>
    </dgm:pt>
    <dgm:pt modelId="{A6A14E1A-F9B6-458E-B4A2-B485336BF745}" type="parTrans" cxnId="{3694DA85-0DC2-446D-81DC-803A772A2648}">
      <dgm:prSet/>
      <dgm:spPr/>
      <dgm:t>
        <a:bodyPr/>
        <a:lstStyle/>
        <a:p>
          <a:pPr latinLnBrk="1"/>
          <a:endParaRPr lang="ko-KR" altLang="en-US"/>
        </a:p>
      </dgm:t>
    </dgm:pt>
    <dgm:pt modelId="{BC17AE0C-3A7A-4F2A-89D1-392D7D6453AD}" type="sibTrans" cxnId="{3694DA85-0DC2-446D-81DC-803A772A2648}">
      <dgm:prSet/>
      <dgm:spPr/>
      <dgm:t>
        <a:bodyPr/>
        <a:lstStyle/>
        <a:p>
          <a:pPr latinLnBrk="1"/>
          <a:endParaRPr lang="ko-KR" altLang="en-US"/>
        </a:p>
      </dgm:t>
    </dgm:pt>
    <dgm:pt modelId="{C591EA54-7DAF-4239-AA4E-3568371C9BB1}" type="pres">
      <dgm:prSet presAssocID="{61500588-CA9E-49A8-B625-F435F3D46C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E63896-E1AE-4C98-924F-18E18B1CF18A}" type="pres">
      <dgm:prSet presAssocID="{7213C9D8-6F67-4E57-A0E1-E8855C3EDE4F}" presName="root1" presStyleCnt="0"/>
      <dgm:spPr/>
    </dgm:pt>
    <dgm:pt modelId="{868D6067-0BCE-4A82-A4BA-A9D26DED0688}" type="pres">
      <dgm:prSet presAssocID="{7213C9D8-6F67-4E57-A0E1-E8855C3EDE4F}" presName="LevelOneTextNode" presStyleLbl="node0" presStyleIdx="0" presStyleCnt="1" custLinFactNeighborX="17774" custLinFactNeighborY="-105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79CFAB-5027-4B01-ADA5-82FE157D677F}" type="pres">
      <dgm:prSet presAssocID="{7213C9D8-6F67-4E57-A0E1-E8855C3EDE4F}" presName="level2hierChild" presStyleCnt="0"/>
      <dgm:spPr/>
    </dgm:pt>
    <dgm:pt modelId="{58E5270C-F7B0-4767-857C-E142EC13104D}" type="pres">
      <dgm:prSet presAssocID="{70E4736A-4805-44B6-856C-8301CD8C2E57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A8B2260-94C3-4BC1-9DCA-6B18510DD86C}" type="pres">
      <dgm:prSet presAssocID="{70E4736A-4805-44B6-856C-8301CD8C2E57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88392FE-227F-424A-8199-46A1AF176F23}" type="pres">
      <dgm:prSet presAssocID="{DFC4DB07-C6AC-4BD6-B5E7-305988DE14CF}" presName="root2" presStyleCnt="0"/>
      <dgm:spPr/>
    </dgm:pt>
    <dgm:pt modelId="{992D97B6-6FE6-4D26-84C0-EF7F78A5907F}" type="pres">
      <dgm:prSet presAssocID="{DFC4DB07-C6AC-4BD6-B5E7-305988DE14CF}" presName="LevelTwoTextNode" presStyleLbl="node2" presStyleIdx="0" presStyleCnt="2" custScaleX="130114" custScaleY="201538" custLinFactNeighborX="-773" custLinFactNeighborY="-85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241D63-DEEC-488F-A172-96FCBC7C8FA4}" type="pres">
      <dgm:prSet presAssocID="{DFC4DB07-C6AC-4BD6-B5E7-305988DE14CF}" presName="level3hierChild" presStyleCnt="0"/>
      <dgm:spPr/>
    </dgm:pt>
    <dgm:pt modelId="{AFD4BACF-5147-43DF-9514-4CEC76D52202}" type="pres">
      <dgm:prSet presAssocID="{A6A14E1A-F9B6-458E-B4A2-B485336BF745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2255950-9C3C-4A5A-89F6-6D49018C8AC9}" type="pres">
      <dgm:prSet presAssocID="{A6A14E1A-F9B6-458E-B4A2-B485336BF745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8E2E9A5-9B3E-4784-8A7C-6A1E2CD1261E}" type="pres">
      <dgm:prSet presAssocID="{47E688A0-B22E-4221-A72A-10F8C90B2EA6}" presName="root2" presStyleCnt="0"/>
      <dgm:spPr/>
    </dgm:pt>
    <dgm:pt modelId="{44F225F8-E1DE-428A-9121-BD4399302952}" type="pres">
      <dgm:prSet presAssocID="{47E688A0-B22E-4221-A72A-10F8C90B2EA6}" presName="LevelTwoTextNode" presStyleLbl="node2" presStyleIdx="1" presStyleCnt="2" custScaleX="130113" custScaleY="193448" custLinFactNeighborX="-773" custLinFactNeighborY="-49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6AF92D-C1A2-480E-AA2F-9CA063D427F5}" type="pres">
      <dgm:prSet presAssocID="{47E688A0-B22E-4221-A72A-10F8C90B2EA6}" presName="level3hierChild" presStyleCnt="0"/>
      <dgm:spPr/>
    </dgm:pt>
  </dgm:ptLst>
  <dgm:cxnLst>
    <dgm:cxn modelId="{4E7097E3-F6B3-4DA9-8BB9-5776B25FFDA6}" type="presOf" srcId="{47E688A0-B22E-4221-A72A-10F8C90B2EA6}" destId="{44F225F8-E1DE-428A-9121-BD4399302952}" srcOrd="0" destOrd="0" presId="urn:microsoft.com/office/officeart/2008/layout/HorizontalMultiLevelHierarchy"/>
    <dgm:cxn modelId="{68267D79-094B-4A89-B43A-76890DB67819}" srcId="{61500588-CA9E-49A8-B625-F435F3D46CDC}" destId="{7213C9D8-6F67-4E57-A0E1-E8855C3EDE4F}" srcOrd="0" destOrd="0" parTransId="{D9E9B98A-0AC0-4CEE-8140-A322342B81B7}" sibTransId="{4FA6A478-938D-4EE7-B41D-F5EDBFBCB000}"/>
    <dgm:cxn modelId="{650B6246-7CBB-4D2E-900E-940016C46B2E}" type="presOf" srcId="{70E4736A-4805-44B6-856C-8301CD8C2E57}" destId="{58E5270C-F7B0-4767-857C-E142EC13104D}" srcOrd="0" destOrd="0" presId="urn:microsoft.com/office/officeart/2008/layout/HorizontalMultiLevelHierarchy"/>
    <dgm:cxn modelId="{8786D1F7-B54E-41E9-9CC2-478564C4498A}" srcId="{7213C9D8-6F67-4E57-A0E1-E8855C3EDE4F}" destId="{DFC4DB07-C6AC-4BD6-B5E7-305988DE14CF}" srcOrd="0" destOrd="0" parTransId="{70E4736A-4805-44B6-856C-8301CD8C2E57}" sibTransId="{C8E32A55-34C0-47EE-A9B3-FEBA96515080}"/>
    <dgm:cxn modelId="{09E3FBC6-E0E2-4AA1-A882-4C22BA4A3507}" type="presOf" srcId="{A6A14E1A-F9B6-458E-B4A2-B485336BF745}" destId="{E2255950-9C3C-4A5A-89F6-6D49018C8AC9}" srcOrd="1" destOrd="0" presId="urn:microsoft.com/office/officeart/2008/layout/HorizontalMultiLevelHierarchy"/>
    <dgm:cxn modelId="{F0985E39-5948-41D8-96AE-35614E3BF80B}" type="presOf" srcId="{70E4736A-4805-44B6-856C-8301CD8C2E57}" destId="{4A8B2260-94C3-4BC1-9DCA-6B18510DD86C}" srcOrd="1" destOrd="0" presId="urn:microsoft.com/office/officeart/2008/layout/HorizontalMultiLevelHierarchy"/>
    <dgm:cxn modelId="{F14CB29B-3A24-4DF0-8C6D-C98EAD0900F9}" type="presOf" srcId="{A6A14E1A-F9B6-458E-B4A2-B485336BF745}" destId="{AFD4BACF-5147-43DF-9514-4CEC76D52202}" srcOrd="0" destOrd="0" presId="urn:microsoft.com/office/officeart/2008/layout/HorizontalMultiLevelHierarchy"/>
    <dgm:cxn modelId="{E3A6833E-B92C-489B-8F71-BCAFB0052B94}" type="presOf" srcId="{7213C9D8-6F67-4E57-A0E1-E8855C3EDE4F}" destId="{868D6067-0BCE-4A82-A4BA-A9D26DED0688}" srcOrd="0" destOrd="0" presId="urn:microsoft.com/office/officeart/2008/layout/HorizontalMultiLevelHierarchy"/>
    <dgm:cxn modelId="{3694DA85-0DC2-446D-81DC-803A772A2648}" srcId="{7213C9D8-6F67-4E57-A0E1-E8855C3EDE4F}" destId="{47E688A0-B22E-4221-A72A-10F8C90B2EA6}" srcOrd="1" destOrd="0" parTransId="{A6A14E1A-F9B6-458E-B4A2-B485336BF745}" sibTransId="{BC17AE0C-3A7A-4F2A-89D1-392D7D6453AD}"/>
    <dgm:cxn modelId="{880CE9F9-3981-4B56-8743-3523B071E111}" type="presOf" srcId="{DFC4DB07-C6AC-4BD6-B5E7-305988DE14CF}" destId="{992D97B6-6FE6-4D26-84C0-EF7F78A5907F}" srcOrd="0" destOrd="0" presId="urn:microsoft.com/office/officeart/2008/layout/HorizontalMultiLevelHierarchy"/>
    <dgm:cxn modelId="{8FB93FE3-A8C3-4C24-8EA2-1F7397F369EC}" type="presOf" srcId="{61500588-CA9E-49A8-B625-F435F3D46CDC}" destId="{C591EA54-7DAF-4239-AA4E-3568371C9BB1}" srcOrd="0" destOrd="0" presId="urn:microsoft.com/office/officeart/2008/layout/HorizontalMultiLevelHierarchy"/>
    <dgm:cxn modelId="{DE086B75-7DD8-4837-B504-E7B9B6642B4B}" type="presParOf" srcId="{C591EA54-7DAF-4239-AA4E-3568371C9BB1}" destId="{E8E63896-E1AE-4C98-924F-18E18B1CF18A}" srcOrd="0" destOrd="0" presId="urn:microsoft.com/office/officeart/2008/layout/HorizontalMultiLevelHierarchy"/>
    <dgm:cxn modelId="{77182032-0E69-431E-B4D9-0E4EDB0E6C7E}" type="presParOf" srcId="{E8E63896-E1AE-4C98-924F-18E18B1CF18A}" destId="{868D6067-0BCE-4A82-A4BA-A9D26DED0688}" srcOrd="0" destOrd="0" presId="urn:microsoft.com/office/officeart/2008/layout/HorizontalMultiLevelHierarchy"/>
    <dgm:cxn modelId="{8B5D28F1-4E3F-4B1C-B63E-7815833E0563}" type="presParOf" srcId="{E8E63896-E1AE-4C98-924F-18E18B1CF18A}" destId="{7079CFAB-5027-4B01-ADA5-82FE157D677F}" srcOrd="1" destOrd="0" presId="urn:microsoft.com/office/officeart/2008/layout/HorizontalMultiLevelHierarchy"/>
    <dgm:cxn modelId="{A469F4DF-C4EE-42F3-BFCA-28B19739B1A1}" type="presParOf" srcId="{7079CFAB-5027-4B01-ADA5-82FE157D677F}" destId="{58E5270C-F7B0-4767-857C-E142EC13104D}" srcOrd="0" destOrd="0" presId="urn:microsoft.com/office/officeart/2008/layout/HorizontalMultiLevelHierarchy"/>
    <dgm:cxn modelId="{750F81FF-6FC3-4188-9E04-1DFF31233745}" type="presParOf" srcId="{58E5270C-F7B0-4767-857C-E142EC13104D}" destId="{4A8B2260-94C3-4BC1-9DCA-6B18510DD86C}" srcOrd="0" destOrd="0" presId="urn:microsoft.com/office/officeart/2008/layout/HorizontalMultiLevelHierarchy"/>
    <dgm:cxn modelId="{C3316426-8F55-48B4-97E2-16BACC4CD40E}" type="presParOf" srcId="{7079CFAB-5027-4B01-ADA5-82FE157D677F}" destId="{888392FE-227F-424A-8199-46A1AF176F23}" srcOrd="1" destOrd="0" presId="urn:microsoft.com/office/officeart/2008/layout/HorizontalMultiLevelHierarchy"/>
    <dgm:cxn modelId="{577ED2C8-D301-48DD-B7F4-80DE9EC41532}" type="presParOf" srcId="{888392FE-227F-424A-8199-46A1AF176F23}" destId="{992D97B6-6FE6-4D26-84C0-EF7F78A5907F}" srcOrd="0" destOrd="0" presId="urn:microsoft.com/office/officeart/2008/layout/HorizontalMultiLevelHierarchy"/>
    <dgm:cxn modelId="{7071456E-A88C-49C1-AC72-11BB54809B7D}" type="presParOf" srcId="{888392FE-227F-424A-8199-46A1AF176F23}" destId="{3D241D63-DEEC-488F-A172-96FCBC7C8FA4}" srcOrd="1" destOrd="0" presId="urn:microsoft.com/office/officeart/2008/layout/HorizontalMultiLevelHierarchy"/>
    <dgm:cxn modelId="{9D16E05A-DE85-465D-B06C-713241B0FCEA}" type="presParOf" srcId="{7079CFAB-5027-4B01-ADA5-82FE157D677F}" destId="{AFD4BACF-5147-43DF-9514-4CEC76D52202}" srcOrd="2" destOrd="0" presId="urn:microsoft.com/office/officeart/2008/layout/HorizontalMultiLevelHierarchy"/>
    <dgm:cxn modelId="{A04CB46F-AC03-490F-970E-C15CADD3BAA2}" type="presParOf" srcId="{AFD4BACF-5147-43DF-9514-4CEC76D52202}" destId="{E2255950-9C3C-4A5A-89F6-6D49018C8AC9}" srcOrd="0" destOrd="0" presId="urn:microsoft.com/office/officeart/2008/layout/HorizontalMultiLevelHierarchy"/>
    <dgm:cxn modelId="{78DBF4F3-539F-49BF-B920-4869FEBF3816}" type="presParOf" srcId="{7079CFAB-5027-4B01-ADA5-82FE157D677F}" destId="{48E2E9A5-9B3E-4784-8A7C-6A1E2CD1261E}" srcOrd="3" destOrd="0" presId="urn:microsoft.com/office/officeart/2008/layout/HorizontalMultiLevelHierarchy"/>
    <dgm:cxn modelId="{2ECB7AC8-72D8-4D49-B445-3252ED5D2186}" type="presParOf" srcId="{48E2E9A5-9B3E-4784-8A7C-6A1E2CD1261E}" destId="{44F225F8-E1DE-428A-9121-BD4399302952}" srcOrd="0" destOrd="0" presId="urn:microsoft.com/office/officeart/2008/layout/HorizontalMultiLevelHierarchy"/>
    <dgm:cxn modelId="{DB204ED2-CCD3-4E96-B10A-449E1496A90F}" type="presParOf" srcId="{48E2E9A5-9B3E-4784-8A7C-6A1E2CD1261E}" destId="{BF6AF92D-C1A2-480E-AA2F-9CA063D427F5}" srcOrd="1" destOrd="0" presId="urn:microsoft.com/office/officeart/2008/layout/HorizontalMultiLevelHierarchy"/>
  </dgm:cxnLst>
  <dgm:bg>
    <a:pattFill prst="pct10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671AC-DC08-4E70-BD96-1FAA7521D7D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6143F4-B603-4312-B845-722D3B7A71BF}">
      <dgm:prSet/>
      <dgm:spPr/>
      <dgm:t>
        <a:bodyPr/>
        <a:lstStyle/>
        <a:p>
          <a:r>
            <a:rPr lang="ko-KR" dirty="0"/>
            <a:t>가정의 달 </a:t>
          </a:r>
          <a:r>
            <a:rPr lang="en-US" dirty="0"/>
            <a:t>– </a:t>
          </a:r>
          <a:r>
            <a:rPr lang="ko-KR" dirty="0"/>
            <a:t>봄소풍</a:t>
          </a:r>
          <a:endParaRPr lang="en-US" dirty="0"/>
        </a:p>
      </dgm:t>
    </dgm:pt>
    <dgm:pt modelId="{CEFB8969-43FA-44A0-A4B5-87C633874375}" type="parTrans" cxnId="{61E012E5-5F7E-49EB-ADF5-742732F95AFD}">
      <dgm:prSet/>
      <dgm:spPr/>
      <dgm:t>
        <a:bodyPr/>
        <a:lstStyle/>
        <a:p>
          <a:endParaRPr lang="en-US"/>
        </a:p>
      </dgm:t>
    </dgm:pt>
    <dgm:pt modelId="{FF73F6C3-FED3-4CED-87E4-E9EB9BA5F10C}" type="sibTrans" cxnId="{61E012E5-5F7E-49EB-ADF5-742732F95AFD}">
      <dgm:prSet/>
      <dgm:spPr/>
      <dgm:t>
        <a:bodyPr/>
        <a:lstStyle/>
        <a:p>
          <a:endParaRPr lang="en-US"/>
        </a:p>
      </dgm:t>
    </dgm:pt>
    <dgm:pt modelId="{0B633AD0-2BDD-4332-B639-604067743ED2}">
      <dgm:prSet/>
      <dgm:spPr/>
      <dgm:t>
        <a:bodyPr/>
        <a:lstStyle/>
        <a:p>
          <a:r>
            <a:rPr lang="ko-KR"/>
            <a:t>컬러링 콘테스트</a:t>
          </a:r>
          <a:endParaRPr lang="en-US"/>
        </a:p>
      </dgm:t>
    </dgm:pt>
    <dgm:pt modelId="{7DEBFB76-8BAE-4310-90C1-7EE4D4E227B7}" type="parTrans" cxnId="{96B6BF62-9232-4907-A60D-A51D2F1876AE}">
      <dgm:prSet/>
      <dgm:spPr/>
      <dgm:t>
        <a:bodyPr/>
        <a:lstStyle/>
        <a:p>
          <a:endParaRPr lang="en-US"/>
        </a:p>
      </dgm:t>
    </dgm:pt>
    <dgm:pt modelId="{B235EBF3-9138-4C1D-89F6-CD5C8B6C9525}" type="sibTrans" cxnId="{96B6BF62-9232-4907-A60D-A51D2F1876AE}">
      <dgm:prSet/>
      <dgm:spPr/>
      <dgm:t>
        <a:bodyPr/>
        <a:lstStyle/>
        <a:p>
          <a:endParaRPr lang="en-US"/>
        </a:p>
      </dgm:t>
    </dgm:pt>
    <dgm:pt modelId="{645A1A74-BBEF-4965-B7AA-2C2707C42F26}" type="pres">
      <dgm:prSet presAssocID="{09C671AC-DC08-4E70-BD96-1FAA7521D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8E916C-A45B-49D7-96EA-5F43E3DE9CB5}" type="pres">
      <dgm:prSet presAssocID="{1C6143F4-B603-4312-B845-722D3B7A71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DAD39D-2C31-4A3C-A161-2134ADB9506B}" type="pres">
      <dgm:prSet presAssocID="{FF73F6C3-FED3-4CED-87E4-E9EB9BA5F10C}" presName="spacer" presStyleCnt="0"/>
      <dgm:spPr/>
    </dgm:pt>
    <dgm:pt modelId="{29FC4678-D304-4F50-A80B-17F541C353B4}" type="pres">
      <dgm:prSet presAssocID="{0B633AD0-2BDD-4332-B639-604067743E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E05DEC-EE55-47ED-9B9D-1A7C030D3E30}" type="presOf" srcId="{0B633AD0-2BDD-4332-B639-604067743ED2}" destId="{29FC4678-D304-4F50-A80B-17F541C353B4}" srcOrd="0" destOrd="0" presId="urn:microsoft.com/office/officeart/2005/8/layout/vList2"/>
    <dgm:cxn modelId="{60E7CCDA-4B54-4A64-963D-4D16E3ADF64E}" type="presOf" srcId="{1C6143F4-B603-4312-B845-722D3B7A71BF}" destId="{408E916C-A45B-49D7-96EA-5F43E3DE9CB5}" srcOrd="0" destOrd="0" presId="urn:microsoft.com/office/officeart/2005/8/layout/vList2"/>
    <dgm:cxn modelId="{96B6BF62-9232-4907-A60D-A51D2F1876AE}" srcId="{09C671AC-DC08-4E70-BD96-1FAA7521D7DE}" destId="{0B633AD0-2BDD-4332-B639-604067743ED2}" srcOrd="1" destOrd="0" parTransId="{7DEBFB76-8BAE-4310-90C1-7EE4D4E227B7}" sibTransId="{B235EBF3-9138-4C1D-89F6-CD5C8B6C9525}"/>
    <dgm:cxn modelId="{3DC41BB4-9919-4707-A1B8-97980808619B}" type="presOf" srcId="{09C671AC-DC08-4E70-BD96-1FAA7521D7DE}" destId="{645A1A74-BBEF-4965-B7AA-2C2707C42F26}" srcOrd="0" destOrd="0" presId="urn:microsoft.com/office/officeart/2005/8/layout/vList2"/>
    <dgm:cxn modelId="{61E012E5-5F7E-49EB-ADF5-742732F95AFD}" srcId="{09C671AC-DC08-4E70-BD96-1FAA7521D7DE}" destId="{1C6143F4-B603-4312-B845-722D3B7A71BF}" srcOrd="0" destOrd="0" parTransId="{CEFB8969-43FA-44A0-A4B5-87C633874375}" sibTransId="{FF73F6C3-FED3-4CED-87E4-E9EB9BA5F10C}"/>
    <dgm:cxn modelId="{88AD7AAC-708E-40F8-B94C-EFC3648D3C07}" type="presParOf" srcId="{645A1A74-BBEF-4965-B7AA-2C2707C42F26}" destId="{408E916C-A45B-49D7-96EA-5F43E3DE9CB5}" srcOrd="0" destOrd="0" presId="urn:microsoft.com/office/officeart/2005/8/layout/vList2"/>
    <dgm:cxn modelId="{86BA5AB7-AB3C-4C5B-8F48-2BDCEF4D3FE4}" type="presParOf" srcId="{645A1A74-BBEF-4965-B7AA-2C2707C42F26}" destId="{3ADAD39D-2C31-4A3C-A161-2134ADB9506B}" srcOrd="1" destOrd="0" presId="urn:microsoft.com/office/officeart/2005/8/layout/vList2"/>
    <dgm:cxn modelId="{5FE808E1-1B2B-4B8C-A7B1-CBB31CEE6708}" type="presParOf" srcId="{645A1A74-BBEF-4965-B7AA-2C2707C42F26}" destId="{29FC4678-D304-4F50-A80B-17F541C353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671AC-DC08-4E70-BD96-1FAA7521D7D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6143F4-B603-4312-B845-722D3B7A71B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o-KR" altLang="en-US" dirty="0"/>
            <a:t>카드 만들기</a:t>
          </a:r>
          <a:r>
            <a:rPr lang="en-US" altLang="ko-KR" dirty="0"/>
            <a:t>-</a:t>
          </a:r>
          <a:r>
            <a:rPr lang="ko-KR" altLang="en-US" dirty="0"/>
            <a:t>가족에게 전달</a:t>
          </a:r>
          <a:endParaRPr lang="en-US" dirty="0"/>
        </a:p>
      </dgm:t>
    </dgm:pt>
    <dgm:pt modelId="{CEFB8969-43FA-44A0-A4B5-87C633874375}" type="parTrans" cxnId="{61E012E5-5F7E-49EB-ADF5-742732F95AFD}">
      <dgm:prSet/>
      <dgm:spPr/>
      <dgm:t>
        <a:bodyPr/>
        <a:lstStyle/>
        <a:p>
          <a:endParaRPr lang="en-US"/>
        </a:p>
      </dgm:t>
    </dgm:pt>
    <dgm:pt modelId="{FF73F6C3-FED3-4CED-87E4-E9EB9BA5F10C}" type="sibTrans" cxnId="{61E012E5-5F7E-49EB-ADF5-742732F95AFD}">
      <dgm:prSet/>
      <dgm:spPr/>
      <dgm:t>
        <a:bodyPr/>
        <a:lstStyle/>
        <a:p>
          <a:endParaRPr lang="en-US"/>
        </a:p>
      </dgm:t>
    </dgm:pt>
    <dgm:pt modelId="{0B633AD0-2BDD-4332-B639-604067743ED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o-KR" dirty="0"/>
            <a:t> </a:t>
          </a:r>
          <a:r>
            <a:rPr lang="ko-KR" altLang="en-US" dirty="0"/>
            <a:t>도란도란 참여상 시상식</a:t>
          </a:r>
          <a:endParaRPr lang="en-US" dirty="0"/>
        </a:p>
      </dgm:t>
    </dgm:pt>
    <dgm:pt modelId="{7DEBFB76-8BAE-4310-90C1-7EE4D4E227B7}" type="parTrans" cxnId="{96B6BF62-9232-4907-A60D-A51D2F1876AE}">
      <dgm:prSet/>
      <dgm:spPr/>
      <dgm:t>
        <a:bodyPr/>
        <a:lstStyle/>
        <a:p>
          <a:endParaRPr lang="en-US"/>
        </a:p>
      </dgm:t>
    </dgm:pt>
    <dgm:pt modelId="{B235EBF3-9138-4C1D-89F6-CD5C8B6C9525}" type="sibTrans" cxnId="{96B6BF62-9232-4907-A60D-A51D2F1876AE}">
      <dgm:prSet/>
      <dgm:spPr/>
      <dgm:t>
        <a:bodyPr/>
        <a:lstStyle/>
        <a:p>
          <a:endParaRPr lang="en-US"/>
        </a:p>
      </dgm:t>
    </dgm:pt>
    <dgm:pt modelId="{00F27484-2154-4D9E-AC0D-26610086805B}" type="pres">
      <dgm:prSet presAssocID="{09C671AC-DC08-4E70-BD96-1FAA7521D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CDDFFF-6EE9-4A42-BF79-4A16BF1B6FC7}" type="pres">
      <dgm:prSet presAssocID="{1C6143F4-B603-4312-B845-722D3B7A71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FBA900-97E9-4D27-8257-AD77907B508E}" type="pres">
      <dgm:prSet presAssocID="{FF73F6C3-FED3-4CED-87E4-E9EB9BA5F10C}" presName="spacer" presStyleCnt="0"/>
      <dgm:spPr/>
    </dgm:pt>
    <dgm:pt modelId="{6A840EF5-5C6C-4A7D-BDE8-19DDA0B6D239}" type="pres">
      <dgm:prSet presAssocID="{0B633AD0-2BDD-4332-B639-604067743E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BF36F32-E002-4AD4-9B62-8A085A422D01}" type="presOf" srcId="{09C671AC-DC08-4E70-BD96-1FAA7521D7DE}" destId="{00F27484-2154-4D9E-AC0D-26610086805B}" srcOrd="0" destOrd="0" presId="urn:microsoft.com/office/officeart/2005/8/layout/vList2"/>
    <dgm:cxn modelId="{D3166365-9812-4C0F-9FB4-ABA8325060EB}" type="presOf" srcId="{1C6143F4-B603-4312-B845-722D3B7A71BF}" destId="{95CDDFFF-6EE9-4A42-BF79-4A16BF1B6FC7}" srcOrd="0" destOrd="0" presId="urn:microsoft.com/office/officeart/2005/8/layout/vList2"/>
    <dgm:cxn modelId="{96B6BF62-9232-4907-A60D-A51D2F1876AE}" srcId="{09C671AC-DC08-4E70-BD96-1FAA7521D7DE}" destId="{0B633AD0-2BDD-4332-B639-604067743ED2}" srcOrd="1" destOrd="0" parTransId="{7DEBFB76-8BAE-4310-90C1-7EE4D4E227B7}" sibTransId="{B235EBF3-9138-4C1D-89F6-CD5C8B6C9525}"/>
    <dgm:cxn modelId="{4F3A9A14-DE61-4F99-B9B1-8735B4CBC00A}" type="presOf" srcId="{0B633AD0-2BDD-4332-B639-604067743ED2}" destId="{6A840EF5-5C6C-4A7D-BDE8-19DDA0B6D239}" srcOrd="0" destOrd="0" presId="urn:microsoft.com/office/officeart/2005/8/layout/vList2"/>
    <dgm:cxn modelId="{61E012E5-5F7E-49EB-ADF5-742732F95AFD}" srcId="{09C671AC-DC08-4E70-BD96-1FAA7521D7DE}" destId="{1C6143F4-B603-4312-B845-722D3B7A71BF}" srcOrd="0" destOrd="0" parTransId="{CEFB8969-43FA-44A0-A4B5-87C633874375}" sibTransId="{FF73F6C3-FED3-4CED-87E4-E9EB9BA5F10C}"/>
    <dgm:cxn modelId="{C6588CE4-2F7F-4257-B380-BF6578FD55B4}" type="presParOf" srcId="{00F27484-2154-4D9E-AC0D-26610086805B}" destId="{95CDDFFF-6EE9-4A42-BF79-4A16BF1B6FC7}" srcOrd="0" destOrd="0" presId="urn:microsoft.com/office/officeart/2005/8/layout/vList2"/>
    <dgm:cxn modelId="{6AF56AD0-CE7E-42B4-8651-874A91D8E75D}" type="presParOf" srcId="{00F27484-2154-4D9E-AC0D-26610086805B}" destId="{D1FBA900-97E9-4D27-8257-AD77907B508E}" srcOrd="1" destOrd="0" presId="urn:microsoft.com/office/officeart/2005/8/layout/vList2"/>
    <dgm:cxn modelId="{3199617D-6B40-42EB-A7DE-06626D40F1C3}" type="presParOf" srcId="{00F27484-2154-4D9E-AC0D-26610086805B}" destId="{6A840EF5-5C6C-4A7D-BDE8-19DDA0B6D2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8798-00FA-4298-93D3-253BCE06C8C7}">
      <dsp:nvSpPr>
        <dsp:cNvPr id="0" name=""/>
        <dsp:cNvSpPr/>
      </dsp:nvSpPr>
      <dsp:spPr>
        <a:xfrm>
          <a:off x="2854882" y="2262981"/>
          <a:ext cx="563014" cy="136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507" y="0"/>
              </a:lnTo>
              <a:lnTo>
                <a:pt x="281507" y="1368936"/>
              </a:lnTo>
              <a:lnTo>
                <a:pt x="563014" y="1368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099385" y="2910445"/>
        <a:ext cx="74009" cy="74009"/>
      </dsp:txXfrm>
    </dsp:sp>
    <dsp:sp modelId="{AFD4BACF-5147-43DF-9514-4CEC76D52202}">
      <dsp:nvSpPr>
        <dsp:cNvPr id="0" name=""/>
        <dsp:cNvSpPr/>
      </dsp:nvSpPr>
      <dsp:spPr>
        <a:xfrm>
          <a:off x="2854882" y="1976543"/>
          <a:ext cx="541254" cy="286438"/>
        </a:xfrm>
        <a:custGeom>
          <a:avLst/>
          <a:gdLst/>
          <a:ahLst/>
          <a:cxnLst/>
          <a:rect l="0" t="0" r="0" b="0"/>
          <a:pathLst>
            <a:path>
              <a:moveTo>
                <a:pt x="0" y="286438"/>
              </a:moveTo>
              <a:lnTo>
                <a:pt x="270627" y="286438"/>
              </a:lnTo>
              <a:lnTo>
                <a:pt x="270627" y="0"/>
              </a:lnTo>
              <a:lnTo>
                <a:pt x="5412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110200" y="2104453"/>
        <a:ext cx="30618" cy="30618"/>
      </dsp:txXfrm>
    </dsp:sp>
    <dsp:sp modelId="{58E5270C-F7B0-4767-857C-E142EC13104D}">
      <dsp:nvSpPr>
        <dsp:cNvPr id="0" name=""/>
        <dsp:cNvSpPr/>
      </dsp:nvSpPr>
      <dsp:spPr>
        <a:xfrm>
          <a:off x="2854882" y="604491"/>
          <a:ext cx="541254" cy="1658490"/>
        </a:xfrm>
        <a:custGeom>
          <a:avLst/>
          <a:gdLst/>
          <a:ahLst/>
          <a:cxnLst/>
          <a:rect l="0" t="0" r="0" b="0"/>
          <a:pathLst>
            <a:path>
              <a:moveTo>
                <a:pt x="0" y="1658490"/>
              </a:moveTo>
              <a:lnTo>
                <a:pt x="270627" y="1658490"/>
              </a:lnTo>
              <a:lnTo>
                <a:pt x="270627" y="0"/>
              </a:lnTo>
              <a:lnTo>
                <a:pt x="5412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081895" y="1390121"/>
        <a:ext cx="87228" cy="87228"/>
      </dsp:txXfrm>
    </dsp:sp>
    <dsp:sp modelId="{868D6067-0BCE-4A82-A4BA-A9D26DED0688}">
      <dsp:nvSpPr>
        <dsp:cNvPr id="0" name=""/>
        <dsp:cNvSpPr/>
      </dsp:nvSpPr>
      <dsp:spPr>
        <a:xfrm rot="16200000">
          <a:off x="167191" y="1833854"/>
          <a:ext cx="4517127" cy="85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900" kern="1200" dirty="0"/>
        </a:p>
      </dsp:txBody>
      <dsp:txXfrm>
        <a:off x="167191" y="1833854"/>
        <a:ext cx="4517127" cy="858254"/>
      </dsp:txXfrm>
    </dsp:sp>
    <dsp:sp modelId="{992D97B6-6FE6-4D26-84C0-EF7F78A5907F}">
      <dsp:nvSpPr>
        <dsp:cNvPr id="0" name=""/>
        <dsp:cNvSpPr/>
      </dsp:nvSpPr>
      <dsp:spPr>
        <a:xfrm>
          <a:off x="3396137" y="94460"/>
          <a:ext cx="2815073" cy="1020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2018. 6 (</a:t>
          </a:r>
          <a:r>
            <a:rPr lang="ko-KR" altLang="en-US" sz="1400" kern="1200" dirty="0" err="1"/>
            <a:t>첫번째</a:t>
          </a:r>
          <a:r>
            <a:rPr lang="ko-KR" altLang="en-US" sz="1400" kern="1200" dirty="0"/>
            <a:t> 모임</a:t>
          </a:r>
          <a:r>
            <a:rPr lang="en-US" altLang="ko-KR" sz="1400" kern="1200" dirty="0"/>
            <a:t>)</a:t>
          </a:r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소통</a:t>
          </a:r>
          <a:r>
            <a:rPr lang="en-US" altLang="ko-KR" sz="1200" kern="1200" dirty="0"/>
            <a:t>: </a:t>
          </a:r>
          <a:r>
            <a:rPr lang="ko-KR" altLang="en-US" sz="1200" kern="1200" dirty="0"/>
            <a:t>고충</a:t>
          </a:r>
          <a:r>
            <a:rPr lang="en-US" altLang="ko-KR" sz="1200" kern="1200" dirty="0"/>
            <a:t>, </a:t>
          </a:r>
          <a:r>
            <a:rPr lang="ko-KR" altLang="en-US" sz="1200" kern="1200" dirty="0"/>
            <a:t>보람</a:t>
          </a:r>
          <a:r>
            <a:rPr lang="en-US" altLang="ko-KR" sz="1200" kern="1200" dirty="0">
              <a:sym typeface="Wingdings" pitchFamily="2" charset="2"/>
            </a:rPr>
            <a:t> </a:t>
          </a:r>
          <a:r>
            <a:rPr lang="ko-KR" altLang="en-US" sz="1200" kern="1200" dirty="0">
              <a:sym typeface="Wingdings" pitchFamily="2" charset="2"/>
            </a:rPr>
            <a:t>공유</a:t>
          </a:r>
          <a:endParaRPr lang="en-US" altLang="ko-KR" sz="1200" kern="1200" dirty="0">
            <a:sym typeface="Wingdings" pitchFamily="2" charset="2"/>
          </a:endParaRPr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>
              <a:sym typeface="Wingdings" pitchFamily="2" charset="2"/>
            </a:rPr>
            <a:t>고충처리</a:t>
          </a:r>
          <a:r>
            <a:rPr lang="en-US" altLang="ko-KR" sz="1200" kern="1200" dirty="0">
              <a:sym typeface="Wingdings" pitchFamily="2" charset="2"/>
            </a:rPr>
            <a:t>: </a:t>
          </a:r>
          <a:r>
            <a:rPr lang="ko-KR" altLang="en-US" sz="1200" kern="1200" dirty="0">
              <a:sym typeface="Wingdings" pitchFamily="2" charset="2"/>
            </a:rPr>
            <a:t>지향</a:t>
          </a:r>
          <a:r>
            <a:rPr lang="en-US" altLang="ko-KR" sz="1200" kern="1200" dirty="0">
              <a:sym typeface="Wingdings" pitchFamily="2" charset="2"/>
            </a:rPr>
            <a:t>, </a:t>
          </a:r>
          <a:r>
            <a:rPr lang="ko-KR" altLang="en-US" sz="1200" kern="1200" dirty="0">
              <a:sym typeface="Wingdings" pitchFamily="2" charset="2"/>
            </a:rPr>
            <a:t>지양</a:t>
          </a:r>
          <a:r>
            <a:rPr lang="en-US" altLang="ko-KR" sz="1200" kern="1200" dirty="0">
              <a:sym typeface="Wingdings" pitchFamily="2" charset="2"/>
            </a:rPr>
            <a:t> </a:t>
          </a:r>
          <a:r>
            <a:rPr lang="ko-KR" altLang="en-US" sz="1200" kern="1200" dirty="0">
              <a:sym typeface="Wingdings" pitchFamily="2" charset="2"/>
            </a:rPr>
            <a:t>지시 및 학습</a:t>
          </a:r>
          <a:endParaRPr lang="ko-KR" altLang="en-US" sz="1200" kern="1200" dirty="0"/>
        </a:p>
      </dsp:txBody>
      <dsp:txXfrm>
        <a:off x="3396137" y="94460"/>
        <a:ext cx="2815073" cy="1020060"/>
      </dsp:txXfrm>
    </dsp:sp>
    <dsp:sp modelId="{44F225F8-E1DE-428A-9121-BD4399302952}">
      <dsp:nvSpPr>
        <dsp:cNvPr id="0" name=""/>
        <dsp:cNvSpPr/>
      </dsp:nvSpPr>
      <dsp:spPr>
        <a:xfrm>
          <a:off x="3396137" y="1332200"/>
          <a:ext cx="2815073" cy="128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200" kern="1200" dirty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2018. 7 (</a:t>
          </a:r>
          <a:r>
            <a:rPr lang="ko-KR" altLang="en-US" sz="1400" kern="1200" dirty="0" err="1"/>
            <a:t>두번째</a:t>
          </a:r>
          <a:r>
            <a:rPr lang="ko-KR" altLang="en-US" sz="1400" kern="1200" dirty="0"/>
            <a:t> 모임</a:t>
          </a:r>
          <a:r>
            <a:rPr lang="en-US" altLang="ko-KR" sz="1400" kern="1200" dirty="0"/>
            <a:t>)</a:t>
          </a:r>
        </a:p>
        <a:p>
          <a:pPr lvl="0" algn="ctr" defTabSz="5334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인지프로그램 교육시작</a:t>
          </a:r>
          <a:endParaRPr lang="en-US" altLang="ko-KR" sz="1200" kern="1200" dirty="0"/>
        </a:p>
        <a:p>
          <a:pPr lvl="0" algn="ctr" defTabSz="5334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>
              <a:sym typeface="Wingdings" pitchFamily="2" charset="2"/>
            </a:rPr>
            <a:t></a:t>
          </a:r>
          <a:r>
            <a:rPr lang="en-US" altLang="ko-KR" sz="1200" kern="1200" dirty="0"/>
            <a:t> </a:t>
          </a:r>
          <a:r>
            <a:rPr lang="ko-KR" altLang="en-US" sz="1200" kern="1200" dirty="0"/>
            <a:t>스트레스 해소</a:t>
          </a:r>
          <a:endParaRPr lang="en-US" altLang="ko-KR" sz="1200" kern="1200" dirty="0"/>
        </a:p>
        <a:p>
          <a:pPr lvl="0" algn="ctr" defTabSz="5334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흥미유발</a:t>
          </a:r>
          <a:r>
            <a:rPr lang="en-US" altLang="ko-KR" sz="1200" kern="1200" dirty="0"/>
            <a:t>, </a:t>
          </a:r>
          <a:r>
            <a:rPr lang="ko-KR" altLang="en-US" sz="1200" kern="1200" dirty="0"/>
            <a:t>지식습득</a:t>
          </a:r>
          <a:endParaRPr lang="en-US" altLang="ko-KR" sz="1200" kern="1200" dirty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 dirty="0"/>
        </a:p>
      </dsp:txBody>
      <dsp:txXfrm>
        <a:off x="3396137" y="1332200"/>
        <a:ext cx="2815073" cy="1288685"/>
      </dsp:txXfrm>
    </dsp:sp>
    <dsp:sp modelId="{13D5B104-2193-4180-8F4E-623E6CE6453B}">
      <dsp:nvSpPr>
        <dsp:cNvPr id="0" name=""/>
        <dsp:cNvSpPr/>
      </dsp:nvSpPr>
      <dsp:spPr>
        <a:xfrm>
          <a:off x="3417897" y="2839655"/>
          <a:ext cx="2815073" cy="1584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2018. 8 (</a:t>
          </a:r>
          <a:r>
            <a:rPr lang="ko-KR" altLang="en-US" sz="1400" kern="1200" dirty="0" err="1"/>
            <a:t>세번째</a:t>
          </a:r>
          <a:r>
            <a:rPr lang="ko-KR" altLang="en-US" sz="1400" kern="1200" dirty="0"/>
            <a:t> 모임</a:t>
          </a:r>
          <a:r>
            <a:rPr lang="en-US" altLang="ko-KR" sz="1400" kern="1200" dirty="0"/>
            <a:t>)</a:t>
          </a:r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호응도 증가 </a:t>
          </a:r>
          <a:r>
            <a:rPr lang="en-US" altLang="ko-KR" sz="1200" kern="1200" dirty="0">
              <a:sym typeface="Wingdings" pitchFamily="2" charset="2"/>
            </a:rPr>
            <a:t></a:t>
          </a:r>
          <a:endParaRPr lang="en-US" altLang="ko-KR" sz="1200" kern="1200" dirty="0"/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두 그룹으로 나누어 소 그룹 진행</a:t>
          </a:r>
          <a:endParaRPr lang="en-US" altLang="ko-KR" sz="1200" kern="1200" dirty="0"/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en-US" altLang="ko-KR" sz="1200" kern="1200" dirty="0"/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욕구 제시 및 진행 </a:t>
          </a:r>
          <a:r>
            <a:rPr lang="en-US" altLang="ko-KR" sz="1200" kern="1200" dirty="0">
              <a:sym typeface="Wingdings" pitchFamily="2" charset="2"/>
            </a:rPr>
            <a:t></a:t>
          </a:r>
          <a:endParaRPr lang="en-US" altLang="ko-KR" sz="1200" kern="1200" dirty="0"/>
        </a:p>
        <a:p>
          <a:pPr lvl="0" algn="ctr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다양한 인지프로그램 본격화</a:t>
          </a:r>
        </a:p>
      </dsp:txBody>
      <dsp:txXfrm>
        <a:off x="3417897" y="2839655"/>
        <a:ext cx="2815073" cy="1584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4BACF-5147-43DF-9514-4CEC76D52202}">
      <dsp:nvSpPr>
        <dsp:cNvPr id="0" name=""/>
        <dsp:cNvSpPr/>
      </dsp:nvSpPr>
      <dsp:spPr>
        <a:xfrm>
          <a:off x="2583563" y="2258563"/>
          <a:ext cx="388708" cy="97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354" y="0"/>
              </a:lnTo>
              <a:lnTo>
                <a:pt x="194354" y="972348"/>
              </a:lnTo>
              <a:lnTo>
                <a:pt x="388708" y="97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751738" y="2718558"/>
        <a:ext cx="52358" cy="52358"/>
      </dsp:txXfrm>
    </dsp:sp>
    <dsp:sp modelId="{58E5270C-F7B0-4767-857C-E142EC13104D}">
      <dsp:nvSpPr>
        <dsp:cNvPr id="0" name=""/>
        <dsp:cNvSpPr/>
      </dsp:nvSpPr>
      <dsp:spPr>
        <a:xfrm>
          <a:off x="2583563" y="1318240"/>
          <a:ext cx="388708" cy="940322"/>
        </a:xfrm>
        <a:custGeom>
          <a:avLst/>
          <a:gdLst/>
          <a:ahLst/>
          <a:cxnLst/>
          <a:rect l="0" t="0" r="0" b="0"/>
          <a:pathLst>
            <a:path>
              <a:moveTo>
                <a:pt x="0" y="940322"/>
              </a:moveTo>
              <a:lnTo>
                <a:pt x="194354" y="940322"/>
              </a:lnTo>
              <a:lnTo>
                <a:pt x="194354" y="0"/>
              </a:lnTo>
              <a:lnTo>
                <a:pt x="3887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752479" y="1762964"/>
        <a:ext cx="50874" cy="50874"/>
      </dsp:txXfrm>
    </dsp:sp>
    <dsp:sp modelId="{868D6067-0BCE-4A82-A4BA-A9D26DED0688}">
      <dsp:nvSpPr>
        <dsp:cNvPr id="0" name=""/>
        <dsp:cNvSpPr/>
      </dsp:nvSpPr>
      <dsp:spPr>
        <a:xfrm rot="16200000">
          <a:off x="-104127" y="1829436"/>
          <a:ext cx="4517127" cy="85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900" kern="1200" dirty="0"/>
        </a:p>
      </dsp:txBody>
      <dsp:txXfrm>
        <a:off x="-104127" y="1829436"/>
        <a:ext cx="4517127" cy="858254"/>
      </dsp:txXfrm>
    </dsp:sp>
    <dsp:sp modelId="{992D97B6-6FE6-4D26-84C0-EF7F78A5907F}">
      <dsp:nvSpPr>
        <dsp:cNvPr id="0" name=""/>
        <dsp:cNvSpPr/>
      </dsp:nvSpPr>
      <dsp:spPr>
        <a:xfrm>
          <a:off x="2972271" y="453386"/>
          <a:ext cx="3662805" cy="1729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2018. 9 ~ 2020. 1</a:t>
          </a: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단체 톡으로 공유 </a:t>
          </a:r>
          <a:r>
            <a:rPr lang="en-US" altLang="ko-KR" sz="1200" kern="1200" dirty="0"/>
            <a:t>&amp; </a:t>
          </a:r>
          <a:r>
            <a:rPr lang="ko-KR" altLang="en-US" sz="1200" kern="1200" dirty="0"/>
            <a:t>진행활동 본격화</a:t>
          </a:r>
          <a:endParaRPr lang="en-US" altLang="ko-KR" sz="1200" kern="1200" dirty="0"/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>
              <a:sym typeface="Wingdings" pitchFamily="2" charset="2"/>
            </a:rPr>
            <a:t></a:t>
          </a:r>
          <a:r>
            <a:rPr lang="ko-KR" altLang="en-US" sz="1200" kern="1200" dirty="0">
              <a:sym typeface="Wingdings" pitchFamily="2" charset="2"/>
            </a:rPr>
            <a:t>격려와 칭찬으로 동기부여</a:t>
          </a:r>
          <a:r>
            <a:rPr lang="en-US" altLang="ko-KR" sz="1200" kern="1200" dirty="0">
              <a:sym typeface="Wingdings" pitchFamily="2" charset="2"/>
            </a:rPr>
            <a:t>, </a:t>
          </a:r>
        </a:p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>
              <a:sym typeface="Wingdings" pitchFamily="2" charset="2"/>
            </a:rPr>
            <a:t>고무적 변화 및 정착</a:t>
          </a:r>
          <a:endParaRPr lang="ko-KR" altLang="en-US" sz="1200" kern="1200" dirty="0"/>
        </a:p>
      </dsp:txBody>
      <dsp:txXfrm>
        <a:off x="2972271" y="453386"/>
        <a:ext cx="3662805" cy="1729708"/>
      </dsp:txXfrm>
    </dsp:sp>
    <dsp:sp modelId="{44F225F8-E1DE-428A-9121-BD4399302952}">
      <dsp:nvSpPr>
        <dsp:cNvPr id="0" name=""/>
        <dsp:cNvSpPr/>
      </dsp:nvSpPr>
      <dsp:spPr>
        <a:xfrm>
          <a:off x="2972271" y="2400774"/>
          <a:ext cx="3662777" cy="1660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/>
            <a:t>2020. 2~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/>
            <a:t>코로나로 인해 모임 중단</a:t>
          </a:r>
          <a:endParaRPr lang="en-US" altLang="ko-KR" sz="1200" kern="1200" dirty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>
              <a:sym typeface="Wingdings" pitchFamily="2" charset="2"/>
            </a:rPr>
            <a:t> </a:t>
          </a:r>
          <a:r>
            <a:rPr lang="ko-KR" altLang="en-US" sz="1200" kern="1200" dirty="0">
              <a:sym typeface="Wingdings" pitchFamily="2" charset="2"/>
            </a:rPr>
            <a:t>요양 보호사와 대상자 </a:t>
          </a:r>
          <a:r>
            <a:rPr lang="en-US" altLang="ko-KR" sz="1200" kern="1200" dirty="0">
              <a:sym typeface="Wingdings" pitchFamily="2" charset="2"/>
            </a:rPr>
            <a:t>1:1</a:t>
          </a:r>
          <a:r>
            <a:rPr lang="ko-KR" altLang="en-US" sz="1200" kern="1200" dirty="0">
              <a:sym typeface="Wingdings" pitchFamily="2" charset="2"/>
            </a:rPr>
            <a:t>인지프로그램 유지 </a:t>
          </a:r>
          <a:endParaRPr lang="ko-KR" altLang="en-US" sz="1200" kern="1200" dirty="0"/>
        </a:p>
      </dsp:txBody>
      <dsp:txXfrm>
        <a:off x="2972271" y="2400774"/>
        <a:ext cx="3662777" cy="1660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E916C-A45B-49D7-96EA-5F43E3DE9CB5}">
      <dsp:nvSpPr>
        <dsp:cNvPr id="0" name=""/>
        <dsp:cNvSpPr/>
      </dsp:nvSpPr>
      <dsp:spPr>
        <a:xfrm>
          <a:off x="0" y="33568"/>
          <a:ext cx="4038600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000" kern="1200" dirty="0"/>
            <a:t>가정의 달 </a:t>
          </a:r>
          <a:r>
            <a:rPr lang="en-US" sz="4000" kern="1200" dirty="0"/>
            <a:t>– </a:t>
          </a:r>
          <a:r>
            <a:rPr lang="ko-KR" sz="4000" kern="1200" dirty="0"/>
            <a:t>봄소풍</a:t>
          </a:r>
          <a:endParaRPr lang="en-US" sz="4000" kern="1200" dirty="0"/>
        </a:p>
      </dsp:txBody>
      <dsp:txXfrm>
        <a:off x="106019" y="139587"/>
        <a:ext cx="3826562" cy="1959774"/>
      </dsp:txXfrm>
    </dsp:sp>
    <dsp:sp modelId="{29FC4678-D304-4F50-A80B-17F541C353B4}">
      <dsp:nvSpPr>
        <dsp:cNvPr id="0" name=""/>
        <dsp:cNvSpPr/>
      </dsp:nvSpPr>
      <dsp:spPr>
        <a:xfrm>
          <a:off x="0" y="2320581"/>
          <a:ext cx="4038600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000" kern="1200"/>
            <a:t>컬러링 콘테스트</a:t>
          </a:r>
          <a:endParaRPr lang="en-US" sz="4000" kern="1200"/>
        </a:p>
      </dsp:txBody>
      <dsp:txXfrm>
        <a:off x="106019" y="2426600"/>
        <a:ext cx="3826562" cy="1959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DDFFF-6EE9-4A42-BF79-4A16BF1B6FC7}">
      <dsp:nvSpPr>
        <dsp:cNvPr id="0" name=""/>
        <dsp:cNvSpPr/>
      </dsp:nvSpPr>
      <dsp:spPr>
        <a:xfrm>
          <a:off x="0" y="33568"/>
          <a:ext cx="4038600" cy="217181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/>
            <a:t>카드 만들기</a:t>
          </a:r>
          <a:r>
            <a:rPr lang="en-US" altLang="ko-KR" sz="4000" kern="1200" dirty="0"/>
            <a:t>-</a:t>
          </a:r>
          <a:r>
            <a:rPr lang="ko-KR" altLang="en-US" sz="4000" kern="1200" dirty="0"/>
            <a:t>가족에게 전달</a:t>
          </a:r>
          <a:endParaRPr lang="en-US" sz="4000" kern="1200" dirty="0"/>
        </a:p>
      </dsp:txBody>
      <dsp:txXfrm>
        <a:off x="106019" y="139587"/>
        <a:ext cx="3826562" cy="1959774"/>
      </dsp:txXfrm>
    </dsp:sp>
    <dsp:sp modelId="{6A840EF5-5C6C-4A7D-BDE8-19DDA0B6D239}">
      <dsp:nvSpPr>
        <dsp:cNvPr id="0" name=""/>
        <dsp:cNvSpPr/>
      </dsp:nvSpPr>
      <dsp:spPr>
        <a:xfrm>
          <a:off x="0" y="2320581"/>
          <a:ext cx="4038600" cy="217181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000" kern="1200" dirty="0"/>
            <a:t> </a:t>
          </a:r>
          <a:r>
            <a:rPr lang="ko-KR" altLang="en-US" sz="4000" kern="1200" dirty="0"/>
            <a:t>도란도란 참여상 시상식</a:t>
          </a:r>
          <a:endParaRPr lang="en-US" sz="4000" kern="1200" dirty="0"/>
        </a:p>
      </dsp:txBody>
      <dsp:txXfrm>
        <a:off x="106019" y="2426600"/>
        <a:ext cx="3826562" cy="195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683C-0AA1-46B6-8BC5-CABC6CE04AEC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59212-BA39-4917-9161-3700F28EFE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7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59212-BA39-4917-9161-3700F28EFE9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24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BABB-2901-463B-9464-ED32F92D703B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56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E4EA-495D-42C2-88FF-6197AD0962CD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68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285C-4C84-406D-B14F-2AEE8CA782B6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4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284C-08DF-46C6-8620-1B68636D71B1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1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D71C-5D19-455B-94E9-EA4783083385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2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8F8E-D1D8-402F-B07E-BF572A69E495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75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CD8E-A793-4D47-8D9F-9CDE57DE5064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4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D91F-0286-4E4E-872E-E53D62CE033A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35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F23-5F5C-41FF-ACB0-5215F0BDCA71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22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C0DF-8174-4BF5-909A-CF4BA2EB8066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39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9DB7-9A1B-43D8-A5E8-D494B8E063A3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26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CF6D-F245-43EE-86AE-FCCFC8BD4008}" type="datetime1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73F6-7150-43AA-A11A-722A4164A5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5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2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224136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재가 방문센터 </a:t>
            </a:r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1:1 </a:t>
            </a:r>
            <a:r>
              <a:rPr lang="ko-KR" altLang="en-US" sz="3200" dirty="0">
                <a:solidFill>
                  <a:schemeClr val="bg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맞춤 인지프로그램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088232"/>
          </a:xfrm>
        </p:spPr>
        <p:txBody>
          <a:bodyPr>
            <a:normAutofit/>
          </a:bodyPr>
          <a:lstStyle/>
          <a:p>
            <a:r>
              <a:rPr lang="ko-KR" altLang="en-US" sz="6000" b="1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도란 도란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5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 교육</a:t>
            </a:r>
          </a:p>
        </p:txBody>
      </p:sp>
      <p:pic>
        <p:nvPicPr>
          <p:cNvPr id="11" name="내용 개체 틀 10" descr="사람, 테이블, 실내, 앉아있는이(가) 표시된 사진&#10;&#10;자동 생성된 설명">
            <a:extLst>
              <a:ext uri="{FF2B5EF4-FFF2-40B4-BE49-F238E27FC236}">
                <a16:creationId xmlns:a16="http://schemas.microsoft.com/office/drawing/2014/main" xmlns="" id="{537EF608-4AC2-49C4-BD55-40C6BD792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8" y="2884860"/>
            <a:ext cx="1958347" cy="146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 descr="사람, 테이블, 케이크, 실내이(가) 표시된 사진&#10;&#10;자동 생성된 설명">
            <a:extLst>
              <a:ext uri="{FF2B5EF4-FFF2-40B4-BE49-F238E27FC236}">
                <a16:creationId xmlns:a16="http://schemas.microsoft.com/office/drawing/2014/main" xmlns="" id="{1D0878A9-E84D-4CBB-9BB9-366B52231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8" y="4869160"/>
            <a:ext cx="2967400" cy="144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 descr="사람, 가장, 실내, 서있는이(가) 표시된 사진&#10;&#10;자동 생성된 설명">
            <a:extLst>
              <a:ext uri="{FF2B5EF4-FFF2-40B4-BE49-F238E27FC236}">
                <a16:creationId xmlns:a16="http://schemas.microsoft.com/office/drawing/2014/main" xmlns="" id="{24E1F16A-7E18-440B-9CED-DF1EE8FAE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073">
            <a:off x="989355" y="2138635"/>
            <a:ext cx="2967400" cy="22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그림 16" descr="우산, 액세서리, 사람, 쥐고있는이(가) 표시된 사진&#10;&#10;자동 생성된 설명">
            <a:extLst>
              <a:ext uri="{FF2B5EF4-FFF2-40B4-BE49-F238E27FC236}">
                <a16:creationId xmlns:a16="http://schemas.microsoft.com/office/drawing/2014/main" xmlns="" id="{E16B68F0-94D2-497A-A49C-5E396DEEB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57812"/>
            <a:ext cx="2967400" cy="202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 descr="테이블, 사람, 실내, 앉아있는이(가) 표시된 사진&#10;&#10;자동 생성된 설명">
            <a:extLst>
              <a:ext uri="{FF2B5EF4-FFF2-40B4-BE49-F238E27FC236}">
                <a16:creationId xmlns:a16="http://schemas.microsoft.com/office/drawing/2014/main" xmlns="" id="{79B3DBA1-13EC-49B5-9634-CA06CBC6D5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30" y="1702700"/>
            <a:ext cx="2545875" cy="123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꺾인 연결선 6"/>
          <p:cNvCxnSpPr/>
          <p:nvPr/>
        </p:nvCxnSpPr>
        <p:spPr>
          <a:xfrm rot="5400000" flipH="1" flipV="1">
            <a:off x="1392603" y="1950404"/>
            <a:ext cx="454139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5639" y="1625616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어르신 사진으로 액자 만들기</a:t>
            </a:r>
            <a:endParaRPr lang="ko-KR" altLang="en-US" sz="1200" b="1" dirty="0"/>
          </a:p>
        </p:txBody>
      </p:sp>
      <p:cxnSp>
        <p:nvCxnSpPr>
          <p:cNvPr id="10" name="꺾인 연결선 9"/>
          <p:cNvCxnSpPr/>
          <p:nvPr/>
        </p:nvCxnSpPr>
        <p:spPr>
          <a:xfrm rot="16200000" flipH="1">
            <a:off x="7296754" y="3023836"/>
            <a:ext cx="311132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4288" y="33569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명상하기</a:t>
            </a:r>
            <a:endParaRPr lang="ko-KR" altLang="en-US" sz="1200" b="1" dirty="0"/>
          </a:p>
        </p:txBody>
      </p:sp>
      <p:cxnSp>
        <p:nvCxnSpPr>
          <p:cNvPr id="21" name="꺾인 연결선 20"/>
          <p:cNvCxnSpPr/>
          <p:nvPr/>
        </p:nvCxnSpPr>
        <p:spPr>
          <a:xfrm rot="16200000" flipH="1">
            <a:off x="4397167" y="4388629"/>
            <a:ext cx="277658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7415" y="4725144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인형 만들기</a:t>
            </a:r>
            <a:endParaRPr lang="ko-KR" altLang="en-US" sz="1200" b="1" dirty="0"/>
          </a:p>
        </p:txBody>
      </p:sp>
      <p:cxnSp>
        <p:nvCxnSpPr>
          <p:cNvPr id="26" name="꺾인 연결선 25"/>
          <p:cNvCxnSpPr/>
          <p:nvPr/>
        </p:nvCxnSpPr>
        <p:spPr>
          <a:xfrm>
            <a:off x="6012160" y="6381328"/>
            <a:ext cx="288032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6453336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부채 만들기</a:t>
            </a:r>
            <a:endParaRPr lang="ko-KR" altLang="en-US" sz="1200" b="1" dirty="0"/>
          </a:p>
        </p:txBody>
      </p:sp>
      <p:cxnSp>
        <p:nvCxnSpPr>
          <p:cNvPr id="29" name="꺾인 연결선 28"/>
          <p:cNvCxnSpPr/>
          <p:nvPr/>
        </p:nvCxnSpPr>
        <p:spPr>
          <a:xfrm>
            <a:off x="2123728" y="6311646"/>
            <a:ext cx="291820" cy="14169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01064" y="6392361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티슈로 꽃 만들기</a:t>
            </a:r>
            <a:endParaRPr lang="ko-KR" altLang="en-US" sz="12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1411111" y="3251410"/>
            <a:ext cx="208561" cy="2085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816171" y="3199270"/>
            <a:ext cx="104280" cy="104280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7884368" y="4994323"/>
            <a:ext cx="347117" cy="3206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2019447" y="3717032"/>
            <a:ext cx="104281" cy="10428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2533154" y="3645024"/>
            <a:ext cx="104280" cy="104280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3466190" y="2835997"/>
            <a:ext cx="208561" cy="2085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627784" y="2996952"/>
            <a:ext cx="104280" cy="104280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2382506" y="2996952"/>
            <a:ext cx="150647" cy="15064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7756302" y="4793582"/>
            <a:ext cx="208561" cy="2085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4651719" y="5486122"/>
            <a:ext cx="208561" cy="2085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7884368" y="2028219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3082227" y="5210704"/>
            <a:ext cx="208561" cy="2085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3134366" y="2940278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1218344" y="5162153"/>
            <a:ext cx="208561" cy="20856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2843808" y="3028351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3275856" y="2868299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2163463" y="3200698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6738578" y="2099894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7276031" y="2006089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6228184" y="1971241"/>
            <a:ext cx="104281" cy="128653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5103705" y="3005471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6270484" y="4826842"/>
            <a:ext cx="104637" cy="17530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6948264" y="4620507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2627784" y="5229200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7524328" y="4663152"/>
            <a:ext cx="194211" cy="194211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6516216" y="4707940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951400" y="5013176"/>
            <a:ext cx="200952" cy="17234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5519414" y="5393562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5691499" y="3468379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4283968" y="3573016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5264257" y="3174652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5365973" y="3224714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5522335" y="3356992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4755643" y="3183154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4663605" y="3374177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1487542" y="5288925"/>
            <a:ext cx="104637" cy="104637"/>
          </a:xfrm>
          <a:prstGeom prst="ellipse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인지프로그램 진행</a:t>
            </a:r>
          </a:p>
        </p:txBody>
      </p:sp>
      <p:pic>
        <p:nvPicPr>
          <p:cNvPr id="4" name="내용 개체 틀 3" descr="앉아있는, 방이(가) 표시된 사진&#10;&#10;자동 생성된 설명">
            <a:extLst>
              <a:ext uri="{FF2B5EF4-FFF2-40B4-BE49-F238E27FC236}">
                <a16:creationId xmlns:a16="http://schemas.microsoft.com/office/drawing/2014/main" xmlns="" id="{85A02E0C-811B-4F80-9C76-19AAAE51E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643">
            <a:off x="6431409" y="1579102"/>
            <a:ext cx="1356785" cy="228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 descr="사람, 실내, 테이블, 남자이(가) 표시된 사진&#10;&#10;자동 생성된 설명">
            <a:extLst>
              <a:ext uri="{FF2B5EF4-FFF2-40B4-BE49-F238E27FC236}">
                <a16:creationId xmlns:a16="http://schemas.microsoft.com/office/drawing/2014/main" xmlns="" id="{4BA2AC65-4041-4752-BB34-1E6B07DAA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82" y="4784628"/>
            <a:ext cx="2521286" cy="189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 descr="테이블, 사람, 앉아있는, 여자이(가) 표시된 사진&#10;&#10;자동 생성된 설명">
            <a:extLst>
              <a:ext uri="{FF2B5EF4-FFF2-40B4-BE49-F238E27FC236}">
                <a16:creationId xmlns:a16="http://schemas.microsoft.com/office/drawing/2014/main" xmlns="" id="{39968866-4177-462F-9408-BB65625A6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0" y="1526444"/>
            <a:ext cx="4061960" cy="197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 descr="사람, 테이블, 실내, 앉아있는이(가) 표시된 사진&#10;&#10;자동 생성된 설명">
            <a:extLst>
              <a:ext uri="{FF2B5EF4-FFF2-40B4-BE49-F238E27FC236}">
                <a16:creationId xmlns:a16="http://schemas.microsoft.com/office/drawing/2014/main" xmlns="" id="{BC4F27BA-7716-49CE-811C-CD791BB07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89" y="1844823"/>
            <a:ext cx="2181771" cy="304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그림 16" descr="테이블, 사람, 실내, 앉아있는이(가) 표시된 사진&#10;&#10;자동 생성된 설명">
            <a:extLst>
              <a:ext uri="{FF2B5EF4-FFF2-40B4-BE49-F238E27FC236}">
                <a16:creationId xmlns:a16="http://schemas.microsoft.com/office/drawing/2014/main" xmlns="" id="{0ABFF0CF-16FE-43F5-BE07-C9D880A16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6" y="3629122"/>
            <a:ext cx="2440929" cy="3046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1656184" cy="220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꺾인 연결선 5"/>
          <p:cNvCxnSpPr/>
          <p:nvPr/>
        </p:nvCxnSpPr>
        <p:spPr>
          <a:xfrm>
            <a:off x="1835696" y="3433037"/>
            <a:ext cx="236486" cy="19608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6034" y="3501008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티슈로 꽃 만들기</a:t>
            </a:r>
            <a:endParaRPr lang="ko-KR" altLang="en-US" sz="1200" b="1" dirty="0"/>
          </a:p>
        </p:txBody>
      </p:sp>
      <p:cxnSp>
        <p:nvCxnSpPr>
          <p:cNvPr id="14" name="직선 화살표 연결선 13"/>
          <p:cNvCxnSpPr>
            <a:endCxn id="16" idx="0"/>
          </p:cNvCxnSpPr>
          <p:nvPr/>
        </p:nvCxnSpPr>
        <p:spPr>
          <a:xfrm>
            <a:off x="5292080" y="4963303"/>
            <a:ext cx="104444" cy="204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8024" y="5168225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감 달력 만들기</a:t>
            </a:r>
            <a:endParaRPr lang="ko-KR" altLang="en-US" sz="1200" b="1" dirty="0"/>
          </a:p>
        </p:txBody>
      </p:sp>
      <p:cxnSp>
        <p:nvCxnSpPr>
          <p:cNvPr id="19" name="꺾인 연결선 18"/>
          <p:cNvCxnSpPr/>
          <p:nvPr/>
        </p:nvCxnSpPr>
        <p:spPr>
          <a:xfrm rot="16200000" flipH="1">
            <a:off x="7943943" y="2145289"/>
            <a:ext cx="384907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4368" y="2564904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붕어 만들기</a:t>
            </a:r>
            <a:endParaRPr lang="ko-KR" altLang="en-US" sz="1200" b="1" dirty="0"/>
          </a:p>
        </p:txBody>
      </p:sp>
      <p:cxnSp>
        <p:nvCxnSpPr>
          <p:cNvPr id="23" name="꺾인 연결선 22"/>
          <p:cNvCxnSpPr/>
          <p:nvPr/>
        </p:nvCxnSpPr>
        <p:spPr>
          <a:xfrm>
            <a:off x="247420" y="5925277"/>
            <a:ext cx="292132" cy="2400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552" y="6021288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카네이션 만들기</a:t>
            </a:r>
            <a:endParaRPr lang="ko-KR" alt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604500" y="6021288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양말 목 반지 만들기</a:t>
            </a:r>
            <a:endParaRPr lang="ko-KR" altLang="en-US" sz="1200" b="1" dirty="0"/>
          </a:p>
        </p:txBody>
      </p:sp>
      <p:cxnSp>
        <p:nvCxnSpPr>
          <p:cNvPr id="29" name="꺾인 연결선 28"/>
          <p:cNvCxnSpPr>
            <a:stCxn id="17" idx="1"/>
          </p:cNvCxnSpPr>
          <p:nvPr/>
        </p:nvCxnSpPr>
        <p:spPr>
          <a:xfrm rot="10800000" flipV="1">
            <a:off x="6372200" y="5152357"/>
            <a:ext cx="131956" cy="7729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endCxn id="32" idx="1"/>
          </p:cNvCxnSpPr>
          <p:nvPr/>
        </p:nvCxnSpPr>
        <p:spPr>
          <a:xfrm flipV="1">
            <a:off x="2186034" y="4503604"/>
            <a:ext cx="441750" cy="281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27784" y="436510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티슈로 양 만들기</a:t>
            </a:r>
            <a:endParaRPr lang="ko-KR" altLang="en-US" sz="12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2696435" y="1949758"/>
            <a:ext cx="363397" cy="32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1259632" y="2168519"/>
            <a:ext cx="363397" cy="32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/>
          <p:cNvSpPr/>
          <p:nvPr/>
        </p:nvSpPr>
        <p:spPr>
          <a:xfrm>
            <a:off x="4644008" y="2543223"/>
            <a:ext cx="504056" cy="4537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7092280" y="2168519"/>
            <a:ext cx="363397" cy="32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/>
          <p:cNvSpPr/>
          <p:nvPr/>
        </p:nvSpPr>
        <p:spPr>
          <a:xfrm>
            <a:off x="834348" y="4340047"/>
            <a:ext cx="363397" cy="32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/>
          <p:cNvSpPr/>
          <p:nvPr/>
        </p:nvSpPr>
        <p:spPr>
          <a:xfrm>
            <a:off x="3648690" y="5301208"/>
            <a:ext cx="476475" cy="42890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타원 35"/>
          <p:cNvSpPr/>
          <p:nvPr/>
        </p:nvSpPr>
        <p:spPr>
          <a:xfrm>
            <a:off x="2466125" y="5236242"/>
            <a:ext cx="363397" cy="32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타원 36"/>
          <p:cNvSpPr/>
          <p:nvPr/>
        </p:nvSpPr>
        <p:spPr>
          <a:xfrm>
            <a:off x="7470050" y="4208177"/>
            <a:ext cx="414318" cy="37295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ko-KR" sz="4000" dirty="0"/>
              <a:t>2. </a:t>
            </a:r>
            <a:r>
              <a:rPr lang="ko-KR" altLang="en-US" sz="4800" b="1" dirty="0"/>
              <a:t>만족도</a:t>
            </a:r>
            <a:endParaRPr lang="ko-KR" altLang="en-US" sz="48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1" algn="ctr">
              <a:buFont typeface="Wingdings" pitchFamily="2" charset="2"/>
              <a:buChar char="§"/>
            </a:pPr>
            <a:r>
              <a:rPr lang="ko-KR" altLang="en-US" sz="4000" dirty="0"/>
              <a:t> 대상자</a:t>
            </a:r>
            <a:endParaRPr lang="en-US" altLang="ko-KR" sz="4000" dirty="0"/>
          </a:p>
          <a:p>
            <a:pPr marL="457200" lvl="1" indent="0" algn="ctr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sz="1800" dirty="0"/>
              <a:t>【</a:t>
            </a:r>
            <a:r>
              <a:rPr lang="ko-KR" altLang="en-US" sz="1800" dirty="0"/>
              <a:t>욕구충족</a:t>
            </a:r>
            <a:r>
              <a:rPr lang="en-US" altLang="ko-KR" sz="1800" dirty="0"/>
              <a:t>, </a:t>
            </a:r>
            <a:r>
              <a:rPr lang="ko-KR" altLang="en-US" sz="1800" dirty="0"/>
              <a:t>자신감</a:t>
            </a:r>
            <a:r>
              <a:rPr lang="en-US" altLang="ko-KR" sz="1800" dirty="0"/>
              <a:t>up, </a:t>
            </a:r>
            <a:r>
              <a:rPr lang="ko-KR" altLang="en-US" sz="1800" dirty="0"/>
              <a:t>인지기능 향상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우울감</a:t>
            </a:r>
            <a:r>
              <a:rPr lang="ko-KR" altLang="en-US" sz="1800" dirty="0"/>
              <a:t> 감소</a:t>
            </a:r>
            <a:r>
              <a:rPr lang="en-US" altLang="ko-KR" sz="1800" dirty="0"/>
              <a:t>, </a:t>
            </a:r>
            <a:r>
              <a:rPr lang="ko-KR" altLang="en-US" sz="1800" dirty="0"/>
              <a:t>의사소통 활발</a:t>
            </a:r>
            <a:r>
              <a:rPr lang="en-US" altLang="ko-KR" sz="1800" dirty="0"/>
              <a:t>】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lvl="1">
              <a:buFont typeface="Wingdings" pitchFamily="2" charset="2"/>
              <a:buChar char="ü"/>
            </a:pPr>
            <a:r>
              <a:rPr lang="ko-KR" altLang="en-US" sz="2400" dirty="0"/>
              <a:t>초창기</a:t>
            </a:r>
            <a:endParaRPr lang="en-US" altLang="ko-KR" sz="2400" dirty="0"/>
          </a:p>
          <a:p>
            <a:pPr marL="457200" lvl="1" indent="0">
              <a:buNone/>
            </a:pPr>
            <a:r>
              <a:rPr lang="en-US" altLang="ko-KR" sz="2400" dirty="0"/>
              <a:t>   </a:t>
            </a:r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31" name="직사각형 30"/>
          <p:cNvSpPr/>
          <p:nvPr/>
        </p:nvSpPr>
        <p:spPr>
          <a:xfrm flipV="1">
            <a:off x="2771800" y="5085182"/>
            <a:ext cx="72008" cy="457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==</a:t>
            </a:r>
          </a:p>
          <a:p>
            <a:pPr algn="ctr"/>
            <a:r>
              <a:rPr lang="en-US" altLang="ko-KR" dirty="0"/>
              <a:t>=+</a:t>
            </a:r>
            <a:endParaRPr lang="ko-KR" altLang="en-US" dirty="0"/>
          </a:p>
        </p:txBody>
      </p:sp>
      <p:sp>
        <p:nvSpPr>
          <p:cNvPr id="32" name="타원 31"/>
          <p:cNvSpPr/>
          <p:nvPr/>
        </p:nvSpPr>
        <p:spPr>
          <a:xfrm>
            <a:off x="1321768" y="4653136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</a:rPr>
              <a:t>흥미</a:t>
            </a:r>
            <a:r>
              <a:rPr lang="ko-KR" altLang="en-US" sz="2000" b="1" dirty="0" err="1">
                <a:solidFill>
                  <a:schemeClr val="tx1"/>
                </a:solidFill>
              </a:rPr>
              <a:t>無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779912" y="4634590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자신감 </a:t>
            </a:r>
            <a:r>
              <a:rPr lang="ko-KR" altLang="en-US" b="1" dirty="0" smtClean="0">
                <a:solidFill>
                  <a:schemeClr val="tx1"/>
                </a:solidFill>
              </a:rPr>
              <a:t>無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6300192" y="4634590"/>
            <a:ext cx="1296144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반감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거부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1272" y="4901662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+</a:t>
            </a:r>
            <a:endParaRPr lang="ko-KR" altLang="en-US" sz="4400" dirty="0"/>
          </a:p>
        </p:txBody>
      </p:sp>
      <p:sp>
        <p:nvSpPr>
          <p:cNvPr id="36" name="TextBox 35"/>
          <p:cNvSpPr txBox="1"/>
          <p:nvPr/>
        </p:nvSpPr>
        <p:spPr>
          <a:xfrm>
            <a:off x="5359544" y="4852301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=</a:t>
            </a:r>
            <a:endParaRPr lang="ko-KR" altLang="en-US" sz="4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2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ko-KR" altLang="en-US" sz="4000" dirty="0"/>
              <a:t>대상자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ko-KR" altLang="en-US" sz="2400" dirty="0" err="1"/>
              <a:t>적응기</a:t>
            </a:r>
            <a:endParaRPr lang="en-US" altLang="ko-KR" sz="2400" dirty="0"/>
          </a:p>
          <a:p>
            <a:pPr lvl="1">
              <a:buFont typeface="Wingdings" pitchFamily="2" charset="2"/>
              <a:buChar char="ü"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1800" b="1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en-US" sz="2400" dirty="0"/>
              <a:t>발전기</a:t>
            </a:r>
            <a:endParaRPr lang="en-US" altLang="ko-KR" sz="2400" dirty="0"/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26" name="타원 25"/>
          <p:cNvSpPr/>
          <p:nvPr/>
        </p:nvSpPr>
        <p:spPr>
          <a:xfrm>
            <a:off x="1403648" y="2297832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흥미</a:t>
            </a:r>
          </a:p>
        </p:txBody>
      </p:sp>
      <p:sp>
        <p:nvSpPr>
          <p:cNvPr id="27" name="타원 26"/>
          <p:cNvSpPr/>
          <p:nvPr/>
        </p:nvSpPr>
        <p:spPr>
          <a:xfrm>
            <a:off x="3851920" y="2297832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칭찬격려</a:t>
            </a:r>
          </a:p>
        </p:txBody>
      </p:sp>
      <p:sp>
        <p:nvSpPr>
          <p:cNvPr id="28" name="타원 27"/>
          <p:cNvSpPr/>
          <p:nvPr/>
        </p:nvSpPr>
        <p:spPr>
          <a:xfrm>
            <a:off x="6372200" y="2297832"/>
            <a:ext cx="1296144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동기부여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3280" y="2564904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+</a:t>
            </a:r>
            <a:endParaRPr lang="ko-KR" alt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5431552" y="2515543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=</a:t>
            </a:r>
            <a:endParaRPr lang="ko-KR" altLang="en-US" sz="4400" dirty="0"/>
          </a:p>
        </p:txBody>
      </p:sp>
      <p:sp>
        <p:nvSpPr>
          <p:cNvPr id="32" name="타원 31"/>
          <p:cNvSpPr/>
          <p:nvPr/>
        </p:nvSpPr>
        <p:spPr>
          <a:xfrm>
            <a:off x="1331640" y="4653136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흥미</a:t>
            </a:r>
            <a:r>
              <a:rPr lang="en-US" altLang="ko-KR" sz="2000" b="1" dirty="0">
                <a:solidFill>
                  <a:schemeClr val="tx1"/>
                </a:solidFill>
              </a:rPr>
              <a:t>up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779912" y="4653136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자신감 </a:t>
            </a:r>
            <a:r>
              <a:rPr lang="en-US" altLang="ko-KR" b="1" dirty="0">
                <a:solidFill>
                  <a:schemeClr val="tx1"/>
                </a:solidFill>
              </a:rPr>
              <a:t>up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6300192" y="4653136"/>
            <a:ext cx="1296144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생활화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11272" y="4920208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+</a:t>
            </a:r>
            <a:endParaRPr lang="ko-KR" altLang="en-US" sz="4400" dirty="0"/>
          </a:p>
        </p:txBody>
      </p:sp>
      <p:sp>
        <p:nvSpPr>
          <p:cNvPr id="36" name="TextBox 35"/>
          <p:cNvSpPr txBox="1"/>
          <p:nvPr/>
        </p:nvSpPr>
        <p:spPr>
          <a:xfrm>
            <a:off x="5359544" y="4870847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=</a:t>
            </a:r>
            <a:endParaRPr lang="ko-KR" altLang="en-US" sz="4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ko-KR" altLang="en-US" sz="4000" dirty="0"/>
              <a:t>요양보호사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ko-KR" sz="1800" dirty="0"/>
              <a:t>【</a:t>
            </a:r>
            <a:r>
              <a:rPr lang="ko-KR" altLang="en-US" sz="1800" dirty="0"/>
              <a:t>지위승격</a:t>
            </a:r>
            <a:r>
              <a:rPr lang="en-US" altLang="ko-KR" sz="1800" dirty="0"/>
              <a:t>(</a:t>
            </a:r>
            <a:r>
              <a:rPr lang="ko-KR" altLang="en-US" sz="1800" dirty="0"/>
              <a:t>아줌마</a:t>
            </a:r>
            <a:r>
              <a:rPr lang="en-US" altLang="ko-KR" sz="1800" dirty="0">
                <a:sym typeface="Wingdings" pitchFamily="2" charset="2"/>
              </a:rPr>
              <a:t> </a:t>
            </a:r>
            <a:r>
              <a:rPr lang="ko-KR" altLang="en-US" sz="1800" dirty="0">
                <a:sym typeface="Wingdings" pitchFamily="2" charset="2"/>
              </a:rPr>
              <a:t>선생님</a:t>
            </a:r>
            <a:r>
              <a:rPr lang="en-US" altLang="ko-KR" sz="1800" dirty="0">
                <a:sym typeface="Wingdings" pitchFamily="2" charset="2"/>
              </a:rPr>
              <a:t>), </a:t>
            </a:r>
            <a:r>
              <a:rPr lang="en-US" altLang="ko-KR" sz="1800" dirty="0" smtClean="0">
                <a:sym typeface="Wingdings" pitchFamily="2" charset="2"/>
              </a:rPr>
              <a:t> </a:t>
            </a:r>
            <a:r>
              <a:rPr lang="ko-KR" altLang="en-US" sz="1800" dirty="0" err="1" smtClean="0">
                <a:sym typeface="Wingdings" pitchFamily="2" charset="2"/>
              </a:rPr>
              <a:t>자존감</a:t>
            </a:r>
            <a:r>
              <a:rPr lang="ko-KR" altLang="en-US" sz="1800" dirty="0" smtClean="0">
                <a:sym typeface="Wingdings" pitchFamily="2" charset="2"/>
              </a:rPr>
              <a:t> </a:t>
            </a:r>
            <a:r>
              <a:rPr lang="en-US" altLang="ko-KR" sz="1800" dirty="0">
                <a:sym typeface="Wingdings" pitchFamily="2" charset="2"/>
              </a:rPr>
              <a:t>up, </a:t>
            </a:r>
            <a:r>
              <a:rPr lang="ko-KR" altLang="en-US" sz="1800" dirty="0">
                <a:sym typeface="Wingdings" pitchFamily="2" charset="2"/>
              </a:rPr>
              <a:t>지식습득</a:t>
            </a:r>
            <a:r>
              <a:rPr lang="en-US" altLang="ko-KR" sz="1800" dirty="0">
                <a:sym typeface="Wingdings" pitchFamily="2" charset="2"/>
              </a:rPr>
              <a:t>, </a:t>
            </a:r>
            <a:r>
              <a:rPr lang="ko-KR" altLang="en-US" sz="1800" dirty="0" smtClean="0">
                <a:sym typeface="Wingdings" pitchFamily="2" charset="2"/>
              </a:rPr>
              <a:t>전문인으로서 </a:t>
            </a:r>
            <a:r>
              <a:rPr lang="ko-KR" altLang="en-US" sz="1800" dirty="0">
                <a:sym typeface="Wingdings" pitchFamily="2" charset="2"/>
              </a:rPr>
              <a:t>자부심</a:t>
            </a:r>
            <a:r>
              <a:rPr lang="en-US" altLang="ko-KR" sz="1800" dirty="0">
                <a:sym typeface="Wingdings" pitchFamily="2" charset="2"/>
              </a:rPr>
              <a:t>】</a:t>
            </a:r>
            <a:endParaRPr lang="en-US" altLang="ko-KR" sz="1800" dirty="0"/>
          </a:p>
          <a:p>
            <a:pPr lvl="1">
              <a:buFont typeface="Wingdings" pitchFamily="2" charset="2"/>
              <a:buChar char="ü"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1800" b="1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§"/>
            </a:pPr>
            <a:r>
              <a:rPr lang="ko-KR" altLang="en-US" sz="4000" dirty="0"/>
              <a:t> 보호자</a:t>
            </a:r>
            <a:endParaRPr lang="en-US" altLang="ko-KR" sz="4000" dirty="0"/>
          </a:p>
          <a:p>
            <a:pPr marL="0" lvl="1" indent="0" algn="ctr">
              <a:buNone/>
            </a:pPr>
            <a:r>
              <a:rPr lang="en-US" altLang="ko-KR" sz="1800" dirty="0"/>
              <a:t>【 </a:t>
            </a:r>
            <a:r>
              <a:rPr lang="ko-KR" altLang="en-US" sz="1800" dirty="0"/>
              <a:t>신뢰감</a:t>
            </a:r>
            <a:r>
              <a:rPr lang="en-US" altLang="ko-KR" sz="1800" dirty="0"/>
              <a:t>, </a:t>
            </a:r>
            <a:r>
              <a:rPr lang="ko-KR" altLang="en-US" sz="1800" dirty="0"/>
              <a:t>가족애 돈독</a:t>
            </a:r>
            <a:r>
              <a:rPr lang="en-US" altLang="ko-KR" sz="1800" dirty="0"/>
              <a:t>, </a:t>
            </a:r>
            <a:r>
              <a:rPr lang="ko-KR" altLang="en-US" sz="1800" dirty="0"/>
              <a:t>감사함 </a:t>
            </a:r>
            <a:r>
              <a:rPr lang="en-US" altLang="ko-KR" sz="1800" dirty="0">
                <a:sym typeface="Wingdings" pitchFamily="2" charset="2"/>
              </a:rPr>
              <a:t>】</a:t>
            </a:r>
            <a:endParaRPr lang="en-US" altLang="ko-KR" sz="1800" dirty="0"/>
          </a:p>
          <a:p>
            <a:pPr algn="ctr"/>
            <a:r>
              <a:rPr lang="ko-KR" altLang="en-US" sz="1800" dirty="0"/>
              <a:t>체계적 요양 시스템에 대한 신뢰감</a:t>
            </a:r>
            <a:endParaRPr lang="en-US" altLang="ko-KR" sz="1800" dirty="0"/>
          </a:p>
          <a:p>
            <a:pPr algn="ctr"/>
            <a:r>
              <a:rPr lang="ko-KR" altLang="en-US" sz="1800" dirty="0"/>
              <a:t>가족애제공</a:t>
            </a:r>
            <a:r>
              <a:rPr lang="en-US" altLang="ko-KR" sz="1800" dirty="0"/>
              <a:t> ( </a:t>
            </a:r>
            <a:r>
              <a:rPr lang="ko-KR" altLang="en-US" sz="1800" dirty="0"/>
              <a:t>활동작품 선물 </a:t>
            </a:r>
            <a:r>
              <a:rPr lang="en-US" altLang="ko-KR" sz="1800" dirty="0">
                <a:sym typeface="Wingdings" pitchFamily="2" charset="2"/>
              </a:rPr>
              <a:t> </a:t>
            </a:r>
            <a:r>
              <a:rPr lang="ko-KR" altLang="en-US" sz="1800" dirty="0">
                <a:sym typeface="Wingdings" pitchFamily="2" charset="2"/>
              </a:rPr>
              <a:t>꽃</a:t>
            </a:r>
            <a:r>
              <a:rPr lang="en-US" altLang="ko-KR" sz="1800" dirty="0">
                <a:sym typeface="Wingdings" pitchFamily="2" charset="2"/>
              </a:rPr>
              <a:t>, </a:t>
            </a:r>
            <a:r>
              <a:rPr lang="ko-KR" altLang="en-US" sz="1800" dirty="0">
                <a:sym typeface="Wingdings" pitchFamily="2" charset="2"/>
              </a:rPr>
              <a:t>편지</a:t>
            </a:r>
            <a:r>
              <a:rPr lang="en-US" altLang="ko-KR" sz="1800" dirty="0">
                <a:sym typeface="Wingdings" pitchFamily="2" charset="2"/>
              </a:rPr>
              <a:t>, </a:t>
            </a:r>
            <a:r>
              <a:rPr lang="ko-KR" altLang="en-US" sz="1800" dirty="0">
                <a:sym typeface="Wingdings" pitchFamily="2" charset="2"/>
              </a:rPr>
              <a:t>인형</a:t>
            </a:r>
            <a:r>
              <a:rPr lang="en-US" altLang="ko-KR" sz="1800" dirty="0">
                <a:sym typeface="Wingdings" pitchFamily="2" charset="2"/>
              </a:rPr>
              <a:t>, </a:t>
            </a:r>
            <a:r>
              <a:rPr lang="ko-KR" altLang="en-US" sz="1800" dirty="0">
                <a:sym typeface="Wingdings" pitchFamily="2" charset="2"/>
              </a:rPr>
              <a:t>부채 등</a:t>
            </a:r>
            <a:r>
              <a:rPr lang="en-US" altLang="ko-KR" sz="1800" dirty="0">
                <a:sym typeface="Wingdings" pitchFamily="2" charset="2"/>
              </a:rPr>
              <a:t>)</a:t>
            </a:r>
          </a:p>
          <a:p>
            <a:pPr algn="ctr"/>
            <a:r>
              <a:rPr lang="ko-KR" altLang="en-US" sz="1800" dirty="0">
                <a:sym typeface="Wingdings" pitchFamily="2" charset="2"/>
              </a:rPr>
              <a:t>부모님의 변화에 대한 놀라움 </a:t>
            </a:r>
            <a:r>
              <a:rPr lang="en-US" altLang="ko-KR" sz="1800" dirty="0">
                <a:sym typeface="Wingdings" pitchFamily="2" charset="2"/>
              </a:rPr>
              <a:t>&amp; </a:t>
            </a:r>
            <a:r>
              <a:rPr lang="ko-KR" altLang="en-US" sz="1800" dirty="0">
                <a:sym typeface="Wingdings" pitchFamily="2" charset="2"/>
              </a:rPr>
              <a:t>감사함</a:t>
            </a:r>
            <a:endParaRPr lang="en-US" altLang="ko-KR" sz="1800" dirty="0"/>
          </a:p>
          <a:p>
            <a:pPr>
              <a:buFont typeface="Wingdings" pitchFamily="2" charset="2"/>
              <a:buChar char="§"/>
            </a:pPr>
            <a:endParaRPr lang="en-US" altLang="ko-KR" sz="4000" dirty="0"/>
          </a:p>
          <a:p>
            <a:pPr algn="ctr">
              <a:buFont typeface="Wingdings" pitchFamily="2" charset="2"/>
              <a:buChar char="§"/>
            </a:pPr>
            <a:endParaRPr lang="ko-KR" altLang="en-US" sz="4000" dirty="0"/>
          </a:p>
        </p:txBody>
      </p:sp>
      <p:sp>
        <p:nvSpPr>
          <p:cNvPr id="26" name="타원 25"/>
          <p:cNvSpPr/>
          <p:nvPr/>
        </p:nvSpPr>
        <p:spPr>
          <a:xfrm>
            <a:off x="1403648" y="2060848"/>
            <a:ext cx="1296144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다양한 인지프로그램 숙지</a:t>
            </a:r>
          </a:p>
        </p:txBody>
      </p:sp>
      <p:sp>
        <p:nvSpPr>
          <p:cNvPr id="27" name="타원 26"/>
          <p:cNvSpPr/>
          <p:nvPr/>
        </p:nvSpPr>
        <p:spPr>
          <a:xfrm>
            <a:off x="3851920" y="2060848"/>
            <a:ext cx="1296144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자존감</a:t>
            </a:r>
            <a:r>
              <a:rPr lang="en-US" altLang="ko-KR" b="1" dirty="0">
                <a:solidFill>
                  <a:schemeClr val="tx1"/>
                </a:solidFill>
              </a:rPr>
              <a:t>up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372200" y="2060848"/>
            <a:ext cx="1296144" cy="12961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전문인 자질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함양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3280" y="2327920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+</a:t>
            </a:r>
            <a:endParaRPr lang="ko-KR" alt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5431552" y="2278559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=</a:t>
            </a:r>
            <a:endParaRPr lang="ko-KR" altLang="en-US" sz="4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7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3. </a:t>
            </a:r>
            <a:r>
              <a:rPr lang="ko-KR" altLang="en-US" sz="4800" b="1" dirty="0"/>
              <a:t>그 외 활동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1" algn="ctr">
              <a:buFont typeface="Wingdings" pitchFamily="2" charset="2"/>
              <a:buChar char="§"/>
            </a:pPr>
            <a:r>
              <a:rPr lang="ko-KR" altLang="en-US" sz="4000" dirty="0"/>
              <a:t>욕구조사</a:t>
            </a:r>
            <a:endParaRPr lang="en-US" altLang="ko-KR" sz="4000" dirty="0"/>
          </a:p>
          <a:p>
            <a:pPr marL="457200" lvl="1" indent="0" algn="ctr">
              <a:buNone/>
            </a:pPr>
            <a:endParaRPr lang="en-US" altLang="ko-KR" dirty="0"/>
          </a:p>
          <a:p>
            <a:pPr marL="457200" lvl="1" indent="0">
              <a:buNone/>
            </a:pPr>
            <a:r>
              <a:rPr lang="en-US" altLang="ko-KR" sz="1800" dirty="0"/>
              <a:t>【</a:t>
            </a:r>
            <a:r>
              <a:rPr lang="ko-KR" altLang="en-US" sz="1800" dirty="0"/>
              <a:t>대상자들 욕구조사를 통한 </a:t>
            </a:r>
            <a:r>
              <a:rPr lang="en-US" altLang="ko-KR" sz="1800" dirty="0"/>
              <a:t>1:1 </a:t>
            </a:r>
            <a:r>
              <a:rPr lang="ko-KR" altLang="en-US" sz="1800" dirty="0"/>
              <a:t>맞춤형 인지프로그램 실행 </a:t>
            </a:r>
            <a:r>
              <a:rPr lang="en-US" altLang="ko-KR" sz="1800" dirty="0"/>
              <a:t>→</a:t>
            </a:r>
            <a:r>
              <a:rPr lang="ko-KR" altLang="en-US" sz="1800" dirty="0"/>
              <a:t> 만족도</a:t>
            </a:r>
            <a:r>
              <a:rPr lang="en-US" altLang="ko-KR" sz="1800" dirty="0"/>
              <a:t>up】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r>
              <a:rPr lang="en-US" altLang="ko-KR" sz="2400" dirty="0"/>
              <a:t>   </a:t>
            </a:r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31" name="직사각형 30"/>
          <p:cNvSpPr/>
          <p:nvPr/>
        </p:nvSpPr>
        <p:spPr>
          <a:xfrm>
            <a:off x="2555776" y="4653136"/>
            <a:ext cx="504056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===+</a:t>
            </a:r>
          </a:p>
          <a:p>
            <a:pPr algn="ctr"/>
            <a:r>
              <a:rPr lang="en-US" altLang="ko-KR" dirty="0"/>
              <a:t>=+</a:t>
            </a:r>
            <a:endParaRPr lang="ko-KR" altLang="en-US" dirty="0"/>
          </a:p>
        </p:txBody>
      </p:sp>
      <p:pic>
        <p:nvPicPr>
          <p:cNvPr id="7" name="그림 6" descr="사람, 실내, 남자, 서있는이(가) 표시된 사진&#10;&#10;자동 생성된 설명">
            <a:extLst>
              <a:ext uri="{FF2B5EF4-FFF2-40B4-BE49-F238E27FC236}">
                <a16:creationId xmlns:a16="http://schemas.microsoft.com/office/drawing/2014/main" xmlns="" id="{61444A26-2223-41F3-BECA-66CDDC3C4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81" y="3429000"/>
            <a:ext cx="1643826" cy="213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 descr="실내, 사람, 테이블, 남자이(가) 표시된 사진&#10;&#10;자동 생성된 설명">
            <a:extLst>
              <a:ext uri="{FF2B5EF4-FFF2-40B4-BE49-F238E27FC236}">
                <a16:creationId xmlns:a16="http://schemas.microsoft.com/office/drawing/2014/main" xmlns="" id="{EB2F33BF-BA75-43DB-9B40-BE0EC7554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05" y="3456384"/>
            <a:ext cx="1558763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 descr="테이블, 사람, 실내, 앉아있는이(가) 표시된 사진&#10;&#10;자동 생성된 설명">
            <a:extLst>
              <a:ext uri="{FF2B5EF4-FFF2-40B4-BE49-F238E27FC236}">
                <a16:creationId xmlns:a16="http://schemas.microsoft.com/office/drawing/2014/main" xmlns="" id="{98041D0F-2E5F-4CBB-B7D9-AF6042755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4" y="3429000"/>
            <a:ext cx="1697269" cy="213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그림 9" descr="사람, 실내, 남자, 테이블이(가) 표시된 사진&#10;&#10;자동 생성된 설명">
            <a:extLst>
              <a:ext uri="{FF2B5EF4-FFF2-40B4-BE49-F238E27FC236}">
                <a16:creationId xmlns:a16="http://schemas.microsoft.com/office/drawing/2014/main" xmlns="" id="{8641AB78-FC86-45D1-96EA-20EB15AE0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77" y="3447966"/>
            <a:ext cx="1697831" cy="2141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51501" y="587727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 smtClean="0"/>
              <a:t>종이접기</a:t>
            </a:r>
            <a:endParaRPr lang="ko-KR" alt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877272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스토리 북 만들기</a:t>
            </a:r>
            <a:endParaRPr lang="ko-KR" alt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7925" y="587727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smtClean="0"/>
              <a:t>회상놀이</a:t>
            </a:r>
            <a:endParaRPr lang="ko-KR" altLang="en-US" sz="1200" b="1"/>
          </a:p>
        </p:txBody>
      </p:sp>
      <p:sp>
        <p:nvSpPr>
          <p:cNvPr id="16" name="TextBox 15"/>
          <p:cNvSpPr txBox="1"/>
          <p:nvPr/>
        </p:nvSpPr>
        <p:spPr>
          <a:xfrm>
            <a:off x="6803751" y="587727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smtClean="0"/>
              <a:t>종이컵 쌓기</a:t>
            </a:r>
            <a:endParaRPr lang="ko-KR" altLang="en-US" sz="1200" b="1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1779148" y="3933056"/>
            <a:ext cx="272572" cy="27257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601260" y="4005064"/>
            <a:ext cx="272572" cy="27257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292080" y="3661665"/>
            <a:ext cx="272572" cy="27257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236296" y="3573016"/>
            <a:ext cx="272572" cy="27257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6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dirty="0"/>
              <a:t>이벤트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029135E4-7E99-4223-A2B3-0A1333793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실외활동 </a:t>
            </a:r>
            <a:r>
              <a:rPr lang="en-US" altLang="ko-KR" dirty="0"/>
              <a:t>- </a:t>
            </a:r>
            <a:r>
              <a:rPr lang="ko-KR" altLang="en-US" dirty="0"/>
              <a:t>게임</a:t>
            </a:r>
            <a:r>
              <a:rPr lang="en-US" altLang="ko-KR" dirty="0"/>
              <a:t>, </a:t>
            </a:r>
            <a:r>
              <a:rPr lang="ko-KR" altLang="en-US" dirty="0"/>
              <a:t>율동</a:t>
            </a:r>
            <a:r>
              <a:rPr lang="en-US" altLang="ko-KR" dirty="0"/>
              <a:t>, </a:t>
            </a:r>
            <a:r>
              <a:rPr lang="ko-KR" altLang="en-US" dirty="0"/>
              <a:t>노래 부르기</a:t>
            </a:r>
            <a:r>
              <a:rPr lang="en-US" altLang="ko-KR" dirty="0"/>
              <a:t>, </a:t>
            </a:r>
            <a:r>
              <a:rPr lang="ko-KR" altLang="en-US" dirty="0"/>
              <a:t>화장하기</a:t>
            </a:r>
            <a:r>
              <a:rPr lang="en-US" altLang="ko-KR" dirty="0"/>
              <a:t>,</a:t>
            </a:r>
            <a:r>
              <a:rPr lang="ko-KR" altLang="en-US" dirty="0"/>
              <a:t>단체식사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센터에 대한 만족도</a:t>
            </a:r>
            <a:r>
              <a:rPr lang="en-US" altLang="ko-KR" dirty="0"/>
              <a:t>UP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참여자</a:t>
            </a:r>
            <a:r>
              <a:rPr lang="en-US" altLang="ko-KR" dirty="0"/>
              <a:t>–</a:t>
            </a:r>
            <a:r>
              <a:rPr lang="ko-KR" altLang="en-US" dirty="0"/>
              <a:t>전대상자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필수조건</a:t>
            </a:r>
            <a:r>
              <a:rPr lang="en-US" altLang="ko-KR" dirty="0"/>
              <a:t>–</a:t>
            </a:r>
            <a:r>
              <a:rPr lang="ko-KR" altLang="en-US" dirty="0"/>
              <a:t>스스로 완성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심사기준</a:t>
            </a:r>
            <a:r>
              <a:rPr lang="en-US" altLang="ko-KR" dirty="0"/>
              <a:t>-</a:t>
            </a:r>
            <a:r>
              <a:rPr lang="ko-KR" altLang="en-US" dirty="0"/>
              <a:t>전 직원 투표 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경쟁심유발</a:t>
            </a:r>
            <a:r>
              <a:rPr lang="en-US" altLang="ko-KR" dirty="0"/>
              <a:t>-</a:t>
            </a:r>
            <a:r>
              <a:rPr lang="ko-KR" altLang="en-US" dirty="0"/>
              <a:t>참여도</a:t>
            </a:r>
            <a:r>
              <a:rPr lang="en-US" altLang="ko-KR" dirty="0"/>
              <a:t>UP </a:t>
            </a:r>
            <a:endParaRPr lang="en-US" dirty="0"/>
          </a:p>
        </p:txBody>
      </p:sp>
      <p:graphicFrame>
        <p:nvGraphicFramePr>
          <p:cNvPr id="8" name="내용 개체 틀 5">
            <a:extLst>
              <a:ext uri="{FF2B5EF4-FFF2-40B4-BE49-F238E27FC236}">
                <a16:creationId xmlns:a16="http://schemas.microsoft.com/office/drawing/2014/main" xmlns="" id="{0DAE1A55-76E8-4502-A156-DCCE46D097D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358525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85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dirty="0"/>
              <a:t>이벤트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029135E4-7E99-4223-A2B3-0A1333793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자녀</a:t>
            </a:r>
            <a:r>
              <a:rPr lang="en-US" altLang="ko-KR" dirty="0"/>
              <a:t>, </a:t>
            </a:r>
            <a:r>
              <a:rPr lang="ko-KR" altLang="en-US" dirty="0"/>
              <a:t>손자</a:t>
            </a:r>
            <a:r>
              <a:rPr lang="en-US" altLang="ko-KR" dirty="0"/>
              <a:t>, </a:t>
            </a:r>
            <a:r>
              <a:rPr lang="ko-KR" altLang="en-US" dirty="0"/>
              <a:t>가족들에게 전달 </a:t>
            </a:r>
            <a:r>
              <a:rPr lang="en-US" altLang="ko-KR" dirty="0"/>
              <a:t>-</a:t>
            </a:r>
            <a:r>
              <a:rPr lang="ko-KR" altLang="en-US" dirty="0"/>
              <a:t> 가족애 확인 기회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센터에 감사함 전달 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매회 참여 요양보호사</a:t>
            </a:r>
            <a:r>
              <a:rPr lang="en-US" altLang="ko-KR" dirty="0"/>
              <a:t>- </a:t>
            </a:r>
            <a:r>
              <a:rPr lang="ko-KR" altLang="en-US" dirty="0"/>
              <a:t>연말 참여상 수여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호응도 참여도 향상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내용 개체 틀 5">
            <a:extLst>
              <a:ext uri="{FF2B5EF4-FFF2-40B4-BE49-F238E27FC236}">
                <a16:creationId xmlns:a16="http://schemas.microsoft.com/office/drawing/2014/main" xmlns="" id="{0DAE1A55-76E8-4502-A156-DCCE46D097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86481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61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4000" dirty="0" smtClean="0"/>
              <a:t>성과</a:t>
            </a:r>
            <a:endParaRPr lang="en-US" altLang="ko-KR" sz="40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 smtClean="0">
                <a:latin typeface="+mj-lt"/>
              </a:rPr>
              <a:t>재가센터 </a:t>
            </a:r>
            <a:r>
              <a:rPr lang="en-US" altLang="ko-KR" sz="2400" dirty="0">
                <a:latin typeface="+mj-lt"/>
              </a:rPr>
              <a:t>- </a:t>
            </a:r>
            <a:r>
              <a:rPr lang="ko-KR" altLang="en-US" sz="2400" dirty="0">
                <a:latin typeface="+mj-lt"/>
              </a:rPr>
              <a:t> 인지프로그램진행의 어려움 극복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>
                <a:latin typeface="+mj-lt"/>
              </a:rPr>
              <a:t>대상자 </a:t>
            </a:r>
            <a:r>
              <a:rPr lang="en-US" altLang="ko-KR" sz="2400" dirty="0">
                <a:latin typeface="+mj-lt"/>
              </a:rPr>
              <a:t>– </a:t>
            </a:r>
            <a:r>
              <a:rPr lang="ko-KR" altLang="en-US" sz="2400" dirty="0">
                <a:latin typeface="+mj-lt"/>
              </a:rPr>
              <a:t>인지프로그램학습의 생활화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>
                <a:latin typeface="+mj-lt"/>
              </a:rPr>
              <a:t>요양선생님 </a:t>
            </a:r>
            <a:r>
              <a:rPr lang="en-US" altLang="ko-KR" sz="2400" dirty="0">
                <a:latin typeface="+mj-lt"/>
              </a:rPr>
              <a:t>– </a:t>
            </a:r>
            <a:r>
              <a:rPr lang="ko-KR" altLang="en-US" sz="2400" dirty="0">
                <a:latin typeface="+mj-lt"/>
              </a:rPr>
              <a:t>전문인으로서 자질 </a:t>
            </a:r>
            <a:r>
              <a:rPr lang="ko-KR" altLang="en-US" sz="2400" dirty="0" smtClean="0">
                <a:latin typeface="+mj-lt"/>
              </a:rPr>
              <a:t>함양</a:t>
            </a:r>
            <a:endParaRPr lang="en-US" altLang="ko-KR" sz="2400" dirty="0" smtClean="0"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ko-KR" sz="1200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xmlns="" id="{29DD975E-9219-4D55-A70C-A5648E8400EE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성과 및 향후계획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39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ko-KR" sz="4800" b="1" dirty="0" smtClean="0"/>
              <a:t>4. </a:t>
            </a:r>
            <a:r>
              <a:rPr lang="ko-KR" altLang="en-US" sz="4800" b="1" dirty="0" smtClean="0"/>
              <a:t>성과 및 향후 계획</a:t>
            </a:r>
            <a:endParaRPr lang="ko-KR" altLang="en-US" sz="4800" b="1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62500" lnSpcReduction="20000"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ko-KR" altLang="en-US" sz="6400" dirty="0" smtClean="0">
                <a:latin typeface="+mj-lt"/>
                <a:ea typeface="+mj-ea"/>
                <a:cs typeface="+mj-cs"/>
              </a:rPr>
              <a:t>향후 계획</a:t>
            </a:r>
            <a:endParaRPr lang="en-US" altLang="ko-KR" sz="6400" dirty="0">
              <a:latin typeface="+mj-lt"/>
              <a:ea typeface="+mj-ea"/>
              <a:cs typeface="+mj-cs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ko-KR" altLang="en-US" sz="4400" dirty="0" smtClean="0"/>
              <a:t>정기적인 </a:t>
            </a:r>
            <a:r>
              <a:rPr lang="ko-KR" altLang="en-US" sz="4400" dirty="0"/>
              <a:t>욕구조사로 </a:t>
            </a:r>
            <a:r>
              <a:rPr lang="en-US" altLang="ko-KR" sz="4400" dirty="0"/>
              <a:t>1:1</a:t>
            </a:r>
            <a:r>
              <a:rPr lang="ko-KR" altLang="en-US" sz="4400" dirty="0"/>
              <a:t>맞춤형 인지프로그램을 더욱 활성화하고 지속적인 </a:t>
            </a:r>
            <a:r>
              <a:rPr lang="ko-KR" altLang="en-US" sz="4400" dirty="0" smtClean="0"/>
              <a:t>모니터링으로 </a:t>
            </a:r>
            <a:r>
              <a:rPr lang="ko-KR" altLang="en-US" sz="4400" dirty="0"/>
              <a:t>다양한 프로그램활동을 계획하고 실천한다</a:t>
            </a:r>
            <a:r>
              <a:rPr lang="en-US" altLang="ko-KR" sz="4400" dirty="0"/>
              <a:t>.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ko-KR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5076056" y="273050"/>
            <a:ext cx="3744416" cy="625229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altLang="ko-KR" sz="2000" dirty="0"/>
              <a:t>1. </a:t>
            </a:r>
            <a:r>
              <a:rPr lang="ko-KR" altLang="en-US" sz="2000" b="1" dirty="0"/>
              <a:t>도란 도란</a:t>
            </a:r>
            <a:endParaRPr lang="en-US" altLang="ko-KR" sz="2000" b="1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도란도란이란</a:t>
            </a:r>
            <a:r>
              <a:rPr lang="en-US" altLang="ko-KR" sz="1600" dirty="0"/>
              <a:t>?</a:t>
            </a:r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도란도란 목적</a:t>
            </a:r>
            <a:endParaRPr lang="en-US" altLang="ko-KR" sz="1600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도란도란 발전과정</a:t>
            </a:r>
            <a:endParaRPr lang="en-US" altLang="ko-KR" sz="1600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도란도란 내용</a:t>
            </a:r>
            <a:endParaRPr lang="en-US" altLang="ko-KR" sz="1600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도란도란 교육</a:t>
            </a:r>
            <a:endParaRPr lang="en-US" altLang="ko-KR" sz="1600" dirty="0"/>
          </a:p>
          <a:p>
            <a:pPr marL="685800" lvl="1">
              <a:spcAft>
                <a:spcPts val="2400"/>
              </a:spcAft>
              <a:buFont typeface="Wingdings" pitchFamily="2" charset="2"/>
              <a:buChar char="§"/>
            </a:pPr>
            <a:r>
              <a:rPr lang="ko-KR" altLang="en-US" sz="1600" dirty="0"/>
              <a:t>인지프로그램 진행</a:t>
            </a:r>
            <a:endParaRPr lang="en-US" altLang="ko-KR" sz="1600" dirty="0"/>
          </a:p>
          <a:p>
            <a:pPr marL="0" indent="0">
              <a:spcAft>
                <a:spcPts val="1800"/>
              </a:spcAft>
              <a:buNone/>
            </a:pPr>
            <a:r>
              <a:rPr lang="en-US" altLang="ko-KR" sz="2000" dirty="0"/>
              <a:t>2. </a:t>
            </a:r>
            <a:r>
              <a:rPr lang="ko-KR" altLang="en-US" sz="2000" b="1" dirty="0"/>
              <a:t>만족도</a:t>
            </a:r>
            <a:endParaRPr lang="en-US" altLang="ko-KR" sz="2000" b="1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대상자</a:t>
            </a:r>
            <a:endParaRPr lang="en-US" altLang="ko-KR" sz="1600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요양 </a:t>
            </a:r>
            <a:r>
              <a:rPr lang="ko-KR" altLang="en-US" sz="1600" dirty="0" err="1"/>
              <a:t>보호사</a:t>
            </a:r>
            <a:endParaRPr lang="en-US" altLang="ko-KR" sz="1600" dirty="0"/>
          </a:p>
          <a:p>
            <a:pPr marL="685800" lvl="1">
              <a:spcAft>
                <a:spcPts val="2400"/>
              </a:spcAft>
              <a:buFont typeface="Wingdings" pitchFamily="2" charset="2"/>
              <a:buChar char="§"/>
            </a:pPr>
            <a:r>
              <a:rPr lang="ko-KR" altLang="en-US" sz="1600" dirty="0"/>
              <a:t>보호자</a:t>
            </a:r>
            <a:endParaRPr lang="en-US" altLang="ko-KR" sz="1600" dirty="0"/>
          </a:p>
          <a:p>
            <a:pPr marL="0" indent="0">
              <a:spcAft>
                <a:spcPts val="1800"/>
              </a:spcAft>
              <a:buNone/>
            </a:pPr>
            <a:r>
              <a:rPr lang="en-US" altLang="ko-KR" sz="2000" dirty="0"/>
              <a:t>3. </a:t>
            </a:r>
            <a:r>
              <a:rPr lang="ko-KR" altLang="en-US" sz="2000" b="1" dirty="0"/>
              <a:t>그 외 활동</a:t>
            </a:r>
            <a:endParaRPr lang="en-US" altLang="ko-KR" sz="2000" b="1" dirty="0"/>
          </a:p>
          <a:p>
            <a:pPr marL="685800" lvl="1">
              <a:buFont typeface="Wingdings" pitchFamily="2" charset="2"/>
              <a:buChar char="§"/>
            </a:pPr>
            <a:r>
              <a:rPr lang="ko-KR" altLang="en-US" sz="1600" dirty="0"/>
              <a:t>욕구조사</a:t>
            </a:r>
            <a:endParaRPr lang="en-US" altLang="ko-KR" sz="1600" dirty="0"/>
          </a:p>
          <a:p>
            <a:pPr marL="685800" lvl="1">
              <a:spcAft>
                <a:spcPts val="2400"/>
              </a:spcAft>
              <a:buFont typeface="Wingdings" pitchFamily="2" charset="2"/>
              <a:buChar char="§"/>
            </a:pPr>
            <a:r>
              <a:rPr lang="ko-KR" altLang="en-US" sz="1600" dirty="0"/>
              <a:t>이벤트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2000" dirty="0"/>
              <a:t>4. </a:t>
            </a:r>
            <a:r>
              <a:rPr lang="ko-KR" altLang="en-US" sz="2000" b="1" dirty="0"/>
              <a:t>성과 및 </a:t>
            </a:r>
            <a:r>
              <a:rPr lang="ko-KR" altLang="en-US" sz="2000" b="1" dirty="0" smtClean="0"/>
              <a:t>향후 계획</a:t>
            </a:r>
            <a:endParaRPr lang="en-US" altLang="ko-KR" sz="2000" b="1" dirty="0" smtClean="0"/>
          </a:p>
          <a:p>
            <a:pPr marL="0" indent="0">
              <a:buNone/>
            </a:pPr>
            <a:endParaRPr lang="en-US" altLang="ko-KR" sz="2000" b="1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sz="1600" dirty="0" smtClean="0"/>
              <a:t>성과</a:t>
            </a:r>
            <a:endParaRPr lang="en-US" altLang="ko-KR" sz="1600" dirty="0" smtClean="0"/>
          </a:p>
          <a:p>
            <a:pPr lvl="1">
              <a:buFont typeface="Wingdings" pitchFamily="2" charset="2"/>
              <a:buChar char="§"/>
            </a:pPr>
            <a:r>
              <a:rPr lang="ko-KR" altLang="en-US" sz="1600" dirty="0" smtClean="0"/>
              <a:t>향후 계획</a:t>
            </a:r>
            <a:endParaRPr lang="en-US" altLang="ko-KR" sz="1600" dirty="0" smtClean="0"/>
          </a:p>
          <a:p>
            <a:pPr marL="0" indent="0">
              <a:buNone/>
            </a:pPr>
            <a:endParaRPr lang="en-US" altLang="ko-KR" sz="2000" b="1" dirty="0" smtClean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ko-KR" altLang="en-US" sz="2000" b="1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half" idx="2"/>
          </p:nvPr>
        </p:nvSpPr>
        <p:spPr>
          <a:xfrm>
            <a:off x="1115616" y="1435100"/>
            <a:ext cx="2349897" cy="4691063"/>
          </a:xfrm>
        </p:spPr>
        <p:txBody>
          <a:bodyPr/>
          <a:lstStyle/>
          <a:p>
            <a:r>
              <a:rPr lang="ko-KR" altLang="en-US" sz="7200" b="1" dirty="0"/>
              <a:t>목 차</a:t>
            </a:r>
            <a:endParaRPr lang="en-US" altLang="ko-KR" sz="72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3" name="그림 2" descr="테이블, 가방, 모자, 커튼이(가) 표시된 사진&#10;&#10;자동 생성된 설명">
            <a:extLst>
              <a:ext uri="{FF2B5EF4-FFF2-40B4-BE49-F238E27FC236}">
                <a16:creationId xmlns:a16="http://schemas.microsoft.com/office/drawing/2014/main" xmlns="" id="{607ADF41-6AA2-4E35-BED8-68B008456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064" y="3806432"/>
            <a:ext cx="3428998" cy="1666023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7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altLang="ko-KR" sz="4000" dirty="0"/>
              <a:t>1</a:t>
            </a:r>
            <a:r>
              <a:rPr lang="en-US" altLang="ko-KR" sz="4800" b="1" dirty="0"/>
              <a:t>. </a:t>
            </a:r>
            <a:r>
              <a:rPr lang="ko-KR" altLang="en-US" sz="4800" b="1" dirty="0"/>
              <a:t>도란 도란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ko-KR" sz="4000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4000" dirty="0">
                <a:latin typeface="+mj-lt"/>
                <a:ea typeface="+mj-ea"/>
                <a:cs typeface="+mj-cs"/>
              </a:rPr>
              <a:t>도란도란이란</a:t>
            </a:r>
            <a:r>
              <a:rPr lang="en-US" altLang="ko-KR" sz="4000" dirty="0"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/>
              <a:t>요양 보호사들이 센터 내에서 소 그룹으로 인지프로그램을 정기적으로 교육받고 활용하여 대상자님들의 일상생활 능력 및 신체 기능을 유지 및 증진하기 위한 모임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7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도란의 목적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/>
              <a:t>대상자 </a:t>
            </a:r>
            <a:r>
              <a:rPr lang="en-US" altLang="ko-KR" sz="2400" dirty="0"/>
              <a:t>: </a:t>
            </a:r>
            <a:r>
              <a:rPr lang="ko-KR" altLang="en-US" sz="2400" dirty="0"/>
              <a:t>신체질환으로 인지기능이 약화되는 것을 예방하고 인지기능 및 잔존능력을 유지 향상하도록 돕는다</a:t>
            </a:r>
            <a:r>
              <a:rPr lang="en-US" altLang="ko-KR" sz="2400" dirty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/>
              <a:t>요양보호사 </a:t>
            </a:r>
            <a:r>
              <a:rPr lang="en-US" altLang="ko-KR" sz="2400" dirty="0"/>
              <a:t>: </a:t>
            </a:r>
            <a:r>
              <a:rPr lang="ko-KR" altLang="en-US" sz="2400" dirty="0"/>
              <a:t>업무량 과다</a:t>
            </a:r>
            <a:r>
              <a:rPr lang="en-US" altLang="ko-KR" sz="2400" dirty="0"/>
              <a:t>, </a:t>
            </a:r>
            <a:r>
              <a:rPr lang="ko-KR" altLang="en-US" sz="2400" dirty="0"/>
              <a:t>과중한 노동을 줄이고 교육훈련 프로그램에 참여하여 자신을 개발하고 전문적 지식과 기술을 갖춰 자부심을 높인다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4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도란의 목적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sz="2400" dirty="0"/>
              <a:t>기관 </a:t>
            </a:r>
            <a:r>
              <a:rPr lang="en-US" altLang="ko-KR" sz="2400" dirty="0"/>
              <a:t>: </a:t>
            </a:r>
            <a:r>
              <a:rPr lang="ko-KR" altLang="en-US" sz="2400" dirty="0"/>
              <a:t>요양 보호사들의 질적 향상 및 자신감함양</a:t>
            </a:r>
            <a:r>
              <a:rPr lang="en-US" altLang="ko-KR" sz="2400" dirty="0"/>
              <a:t>,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ko-KR" altLang="en-US" dirty="0">
                <a:latin typeface="+mj-lt"/>
              </a:rPr>
              <a:t>가사업무를 줄여 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‘</a:t>
            </a:r>
            <a:r>
              <a:rPr lang="ko-KR" altLang="en-US" sz="2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걸레 잡는 시간을 줄이고 펜을 잡자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’</a:t>
            </a:r>
            <a:r>
              <a:rPr lang="ko-KR" altLang="en-US" dirty="0">
                <a:latin typeface="+mj-lt"/>
              </a:rPr>
              <a:t>는 슬로건으로 인지프로그램을 대상자들의 </a:t>
            </a:r>
            <a:r>
              <a:rPr lang="en-US" altLang="ko-KR" dirty="0">
                <a:latin typeface="+mj-lt"/>
              </a:rPr>
              <a:t>100% </a:t>
            </a:r>
            <a:r>
              <a:rPr lang="ko-KR" altLang="en-US" dirty="0">
                <a:latin typeface="+mj-lt"/>
              </a:rPr>
              <a:t>참여와 권장으로 재가방문에서 인지교육 참여의 어려움을 극복한다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 발전 과정</a:t>
            </a:r>
          </a:p>
        </p:txBody>
      </p:sp>
      <p:graphicFrame>
        <p:nvGraphicFramePr>
          <p:cNvPr id="2" name="내용 개체 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3700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101" y="2780928"/>
            <a:ext cx="54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j-lt"/>
              </a:rPr>
              <a:t>과</a:t>
            </a:r>
            <a:endParaRPr lang="en-US" altLang="ko-KR" sz="2800" b="1" dirty="0">
              <a:latin typeface="+mj-lt"/>
            </a:endParaRPr>
          </a:p>
          <a:p>
            <a:endParaRPr lang="en-US" altLang="ko-KR" sz="2800" b="1" dirty="0">
              <a:latin typeface="+mj-lt"/>
            </a:endParaRPr>
          </a:p>
          <a:p>
            <a:r>
              <a:rPr lang="ko-KR" altLang="en-US" sz="2800" b="1" dirty="0">
                <a:latin typeface="+mj-lt"/>
              </a:rPr>
              <a:t>정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2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 발전 과정</a:t>
            </a:r>
          </a:p>
        </p:txBody>
      </p:sp>
      <p:graphicFrame>
        <p:nvGraphicFramePr>
          <p:cNvPr id="2" name="내용 개체 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5066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1760" y="2924944"/>
            <a:ext cx="54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j-lt"/>
              </a:rPr>
              <a:t>과</a:t>
            </a:r>
            <a:endParaRPr lang="en-US" altLang="ko-KR" sz="2800" b="1" dirty="0">
              <a:latin typeface="+mj-lt"/>
            </a:endParaRPr>
          </a:p>
          <a:p>
            <a:endParaRPr lang="en-US" altLang="ko-KR" sz="2800" b="1" dirty="0">
              <a:latin typeface="+mj-lt"/>
            </a:endParaRPr>
          </a:p>
          <a:p>
            <a:r>
              <a:rPr lang="ko-KR" altLang="en-US" sz="2800" b="1" dirty="0">
                <a:latin typeface="+mj-lt"/>
              </a:rPr>
              <a:t>정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2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 내용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xmlns="" id="{233FCCAF-F735-4431-BA7A-6A488648C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96886"/>
              </p:ext>
            </p:extLst>
          </p:nvPr>
        </p:nvGraphicFramePr>
        <p:xfrm>
          <a:off x="467544" y="1600200"/>
          <a:ext cx="8219256" cy="445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318068989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88635796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828948579"/>
                    </a:ext>
                  </a:extLst>
                </a:gridCol>
                <a:gridCol w="3178696">
                  <a:extLst>
                    <a:ext uri="{9D8B030D-6E8A-4147-A177-3AD203B41FA5}">
                      <a16:colId xmlns:a16="http://schemas.microsoft.com/office/drawing/2014/main" xmlns="" val="3489576659"/>
                    </a:ext>
                  </a:extLst>
                </a:gridCol>
              </a:tblGrid>
              <a:tr h="748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모임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 내         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참여인원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효         과</a:t>
                      </a:r>
                      <a:endParaRPr lang="en-US" altLang="ko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15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2018 . 6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첫만남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고충토론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욕구조사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인지프로그램교육진행시발점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82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2018 . 7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시 낭송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지압용 풍선 만들기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대화능력행상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소근육운동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6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2018 . 8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시 낭송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티슈로 양 만들기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대화능력향상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집중력강화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43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2018 . 9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감 달력 만들기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smtClean="0"/>
                        <a:t>명상하기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소근육운동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스트레스해소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80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2018 . 10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눈 가리고 </a:t>
                      </a:r>
                      <a:r>
                        <a:rPr lang="ko-KR" altLang="en-US" dirty="0" err="1"/>
                        <a:t>요플레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먹여주기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대상자입장으로 생활해보기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424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2018 . 11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양말 인형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창의성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바늘 질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옛 회상하기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77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2018 . 12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크리스마스카드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창의성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가족애 확인하기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63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2019 . 1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소망 공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계획 있는 생활 이루기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414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2019 . 2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도란도란 중간 점검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발전 및 개선을 위한 토론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503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2019 . 3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티슈로 꽃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꽃선물로 서로 화목 도모하기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32565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4000" dirty="0"/>
              <a:t>도란 도란 내용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xmlns="" id="{233FCCAF-F735-4431-BA7A-6A488648C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17957"/>
              </p:ext>
            </p:extLst>
          </p:nvPr>
        </p:nvGraphicFramePr>
        <p:xfrm>
          <a:off x="467544" y="1600200"/>
          <a:ext cx="8219256" cy="445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318068989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88635796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828948579"/>
                    </a:ext>
                  </a:extLst>
                </a:gridCol>
                <a:gridCol w="3178696">
                  <a:extLst>
                    <a:ext uri="{9D8B030D-6E8A-4147-A177-3AD203B41FA5}">
                      <a16:colId xmlns:a16="http://schemas.microsoft.com/office/drawing/2014/main" xmlns="" val="3489576659"/>
                    </a:ext>
                  </a:extLst>
                </a:gridCol>
              </a:tblGrid>
              <a:tr h="748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모임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월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 내         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참여인원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효         과</a:t>
                      </a:r>
                      <a:endParaRPr lang="en-US" altLang="ko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15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2019 . 4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건강박수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카네이션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가족애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어버이날기념작업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82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2019 . 5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가정의날 봄 소풍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야외활동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추억 만들기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66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2019 . 6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붕어 만들기</a:t>
                      </a: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집중력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창의성강화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43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2019 . 7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양말 목 반지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반지 선물로 이벤트 만들기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80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2019 . 8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액자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옛추억 간직하기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424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2019 . 9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도란도란 중간 점검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발전 및 개선을 위한 토론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77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2019 . 10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부채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창의성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일상생활소품 만들기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063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2019 . 11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학종이 꽃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종이접기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뇌기능활성화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414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2019 . 12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크리스마스카드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창의성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가족애 확인하기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503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2020 . 1</a:t>
                      </a:r>
                      <a:endParaRPr kumimoji="0" lang="ko-KR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약 달력 만들기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규칙적인 약 복용 습관화하기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32565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73F6-7150-43AA-A11A-722A4164A5D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6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814</Words>
  <Application>Microsoft Office PowerPoint</Application>
  <PresentationFormat>화면 슬라이드 쇼(4:3)</PresentationFormat>
  <Paragraphs>285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재가 방문센터 1:1 맞춤 인지프로그램</vt:lpstr>
      <vt:lpstr>PowerPoint 프레젠테이션</vt:lpstr>
      <vt:lpstr>1. 도란 도란</vt:lpstr>
      <vt:lpstr>도란 도란의 목적</vt:lpstr>
      <vt:lpstr>도란 도란의 목적</vt:lpstr>
      <vt:lpstr>도란 도란 발전 과정</vt:lpstr>
      <vt:lpstr>도란 도란 발전 과정</vt:lpstr>
      <vt:lpstr>도란 도란 내용</vt:lpstr>
      <vt:lpstr>도란 도란 내용</vt:lpstr>
      <vt:lpstr>도란 도란 교육</vt:lpstr>
      <vt:lpstr>인지프로그램 진행</vt:lpstr>
      <vt:lpstr>2. 만족도</vt:lpstr>
      <vt:lpstr>대상자</vt:lpstr>
      <vt:lpstr>요양보호사</vt:lpstr>
      <vt:lpstr>3. 그 외 활동</vt:lpstr>
      <vt:lpstr>이벤트</vt:lpstr>
      <vt:lpstr>이벤트</vt:lpstr>
      <vt:lpstr>4. 성과 및 향후계획</vt:lpstr>
      <vt:lpstr>4. 성과 및 향후 계획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재가 방문센터 1:1 맞춤 인지프로그램</dc:title>
  <dc:creator>주경 이</dc:creator>
  <cp:lastModifiedBy>Registered User</cp:lastModifiedBy>
  <cp:revision>29</cp:revision>
  <cp:lastPrinted>2020-09-11T07:44:52Z</cp:lastPrinted>
  <dcterms:created xsi:type="dcterms:W3CDTF">2020-09-05T14:06:37Z</dcterms:created>
  <dcterms:modified xsi:type="dcterms:W3CDTF">2020-09-17T06:58:37Z</dcterms:modified>
</cp:coreProperties>
</file>