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5" r:id="rId1"/>
  </p:sldMasterIdLst>
  <p:handoutMasterIdLst>
    <p:handoutMasterId r:id="rId21"/>
  </p:handoutMasterIdLst>
  <p:sldIdLst>
    <p:sldId id="256" r:id="rId2"/>
    <p:sldId id="258" r:id="rId3"/>
    <p:sldId id="276" r:id="rId4"/>
    <p:sldId id="273" r:id="rId5"/>
    <p:sldId id="288" r:id="rId6"/>
    <p:sldId id="265" r:id="rId7"/>
    <p:sldId id="270" r:id="rId8"/>
    <p:sldId id="277" r:id="rId9"/>
    <p:sldId id="278" r:id="rId10"/>
    <p:sldId id="286" r:id="rId11"/>
    <p:sldId id="268" r:id="rId12"/>
    <p:sldId id="283" r:id="rId13"/>
    <p:sldId id="282" r:id="rId14"/>
    <p:sldId id="284" r:id="rId15"/>
    <p:sldId id="280" r:id="rId16"/>
    <p:sldId id="285" r:id="rId17"/>
    <p:sldId id="275" r:id="rId18"/>
    <p:sldId id="289" r:id="rId19"/>
    <p:sldId id="287" r:id="rId20"/>
  </p:sldIdLst>
  <p:sldSz cx="12192000" cy="6858000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29D8F-98F8-41AB-9E12-586FFF0E363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14D39EE-D0C3-421D-A094-08AF4DC2F953}">
      <dgm:prSet phldrT="[텍스트]" custT="1"/>
      <dgm:spPr>
        <a:solidFill>
          <a:srgbClr val="C00000"/>
        </a:solidFill>
      </dgm:spPr>
      <dgm:t>
        <a:bodyPr/>
        <a:lstStyle/>
        <a:p>
          <a:pPr latinLnBrk="1">
            <a:lnSpc>
              <a:spcPct val="100000"/>
            </a:lnSpc>
          </a:pPr>
          <a:r>
            <a:rPr lang="ko-KR" altLang="en-US" sz="1200" b="1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코로나바이러스</a:t>
          </a:r>
          <a:endParaRPr lang="en-US" altLang="ko-KR" sz="1200" b="1" dirty="0" smtClean="0">
            <a:latin typeface="HY헤드라인M" panose="02030600000101010101" pitchFamily="18" charset="-127"/>
            <a:ea typeface="HY헤드라인M" panose="02030600000101010101" pitchFamily="18" charset="-127"/>
          </a:endParaRPr>
        </a:p>
        <a:p>
          <a:pPr latinLnBrk="1">
            <a:lnSpc>
              <a:spcPct val="100000"/>
            </a:lnSpc>
          </a:pPr>
          <a:r>
            <a:rPr lang="ko-KR" altLang="en-US" sz="1200" b="1" dirty="0" err="1" smtClean="0">
              <a:latin typeface="HY헤드라인M" panose="02030600000101010101" pitchFamily="18" charset="-127"/>
              <a:ea typeface="HY헤드라인M" panose="02030600000101010101" pitchFamily="18" charset="-127"/>
            </a:rPr>
            <a:t>감염증</a:t>
          </a:r>
          <a:r>
            <a:rPr lang="en-US" altLang="ko-KR" sz="1200" b="1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-19</a:t>
          </a:r>
          <a:endParaRPr lang="ko-KR" altLang="en-US" sz="1200" b="1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8A5F3CA8-7DDB-43E8-A63B-119A4A18BB28}" type="parTrans" cxnId="{3204713C-FE67-4403-8020-60273257B5EB}">
      <dgm:prSet/>
      <dgm:spPr/>
      <dgm:t>
        <a:bodyPr/>
        <a:lstStyle/>
        <a:p>
          <a:pPr latinLnBrk="1"/>
          <a:endParaRPr lang="ko-KR" altLang="en-US"/>
        </a:p>
      </dgm:t>
    </dgm:pt>
    <dgm:pt modelId="{8B698942-FE4B-4D93-9B89-5BA54910D36A}" type="sibTrans" cxnId="{3204713C-FE67-4403-8020-60273257B5EB}">
      <dgm:prSet/>
      <dgm:spPr/>
      <dgm:t>
        <a:bodyPr/>
        <a:lstStyle/>
        <a:p>
          <a:pPr latinLnBrk="1"/>
          <a:endParaRPr lang="ko-KR" altLang="en-US"/>
        </a:p>
      </dgm:t>
    </dgm:pt>
    <dgm:pt modelId="{8E705732-EC34-4C3A-970A-AF467590612F}">
      <dgm:prSet phldrT="[텍스트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ko-KR" altLang="en-US" sz="2000" b="1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노인요양시설 연이은 </a:t>
          </a:r>
          <a:endParaRPr lang="en-US" altLang="ko-KR" sz="2000" b="1" dirty="0" smtClean="0">
            <a:latin typeface="HY헤드라인M" panose="02030600000101010101" pitchFamily="18" charset="-127"/>
            <a:ea typeface="HY헤드라인M" panose="02030600000101010101" pitchFamily="18" charset="-127"/>
          </a:endParaRPr>
        </a:p>
        <a:p>
          <a:pPr latinLnBrk="1"/>
          <a:r>
            <a:rPr lang="ko-KR" altLang="en-US" sz="2000" b="1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코로나</a:t>
          </a:r>
          <a:r>
            <a:rPr lang="en-US" altLang="ko-KR" sz="2000" b="1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19 </a:t>
          </a:r>
          <a:r>
            <a:rPr lang="ko-KR" altLang="en-US" sz="2000" b="1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환자 발생</a:t>
          </a:r>
          <a:r>
            <a:rPr lang="en-US" altLang="ko-KR" sz="2000" b="1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!</a:t>
          </a:r>
          <a:endParaRPr lang="ko-KR" altLang="en-US" sz="2000" b="1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D16E0483-9FC6-4F21-BCA2-3BDA1855702F}" type="parTrans" cxnId="{221ECAC5-9690-465F-8CA7-76D7E806C217}">
      <dgm:prSet/>
      <dgm:spPr/>
      <dgm:t>
        <a:bodyPr/>
        <a:lstStyle/>
        <a:p>
          <a:pPr latinLnBrk="1"/>
          <a:endParaRPr lang="ko-KR" altLang="en-US"/>
        </a:p>
      </dgm:t>
    </dgm:pt>
    <dgm:pt modelId="{215BAEE4-879C-43F4-B1BE-8BA1208693CA}" type="sibTrans" cxnId="{221ECAC5-9690-465F-8CA7-76D7E806C217}">
      <dgm:prSet/>
      <dgm:spPr/>
      <dgm:t>
        <a:bodyPr/>
        <a:lstStyle/>
        <a:p>
          <a:pPr latinLnBrk="1"/>
          <a:endParaRPr lang="ko-KR" altLang="en-US"/>
        </a:p>
      </dgm:t>
    </dgm:pt>
    <dgm:pt modelId="{D78865BE-FD6C-4902-8D22-E6F6DF01C62A}">
      <dgm:prSet phldrT="[텍스트]" custT="1"/>
      <dgm:spPr>
        <a:solidFill>
          <a:srgbClr val="00B0F0"/>
        </a:solidFill>
      </dgm:spPr>
      <dgm:t>
        <a:bodyPr/>
        <a:lstStyle/>
        <a:p>
          <a:pPr latinLnBrk="1">
            <a:lnSpc>
              <a:spcPct val="100000"/>
            </a:lnSpc>
          </a:pPr>
          <a:r>
            <a:rPr lang="ko-KR" altLang="en-US" sz="3000" b="1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전국 </a:t>
          </a:r>
          <a:endParaRPr lang="en-US" altLang="ko-KR" sz="3000" b="1" dirty="0" smtClean="0">
            <a:latin typeface="HY헤드라인M" panose="02030600000101010101" pitchFamily="18" charset="-127"/>
            <a:ea typeface="HY헤드라인M" panose="02030600000101010101" pitchFamily="18" charset="-127"/>
          </a:endParaRPr>
        </a:p>
        <a:p>
          <a:pPr latinLnBrk="1">
            <a:lnSpc>
              <a:spcPct val="100000"/>
            </a:lnSpc>
          </a:pPr>
          <a:r>
            <a:rPr lang="ko-KR" altLang="en-US" sz="3000" b="1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사회적 </a:t>
          </a:r>
          <a:r>
            <a:rPr lang="ko-KR" altLang="en-US" sz="3000" b="1" dirty="0" err="1" smtClean="0">
              <a:latin typeface="HY헤드라인M" panose="02030600000101010101" pitchFamily="18" charset="-127"/>
              <a:ea typeface="HY헤드라인M" panose="02030600000101010101" pitchFamily="18" charset="-127"/>
            </a:rPr>
            <a:t>거리두기</a:t>
          </a:r>
          <a:endParaRPr lang="en-US" altLang="ko-KR" sz="3000" b="1" dirty="0" smtClean="0">
            <a:latin typeface="HY헤드라인M" panose="02030600000101010101" pitchFamily="18" charset="-127"/>
            <a:ea typeface="HY헤드라인M" panose="02030600000101010101" pitchFamily="18" charset="-127"/>
          </a:endParaRPr>
        </a:p>
        <a:p>
          <a:pPr latinLnBrk="1">
            <a:lnSpc>
              <a:spcPct val="100000"/>
            </a:lnSpc>
          </a:pPr>
          <a:r>
            <a:rPr lang="ko-KR" altLang="en-US" sz="3000" b="1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 </a:t>
          </a:r>
          <a:r>
            <a:rPr lang="en-US" altLang="ko-KR" sz="3000" b="1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2</a:t>
          </a:r>
          <a:r>
            <a:rPr lang="ko-KR" altLang="en-US" sz="3000" b="1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단계</a:t>
          </a:r>
          <a:endParaRPr lang="ko-KR" altLang="en-US" sz="3000" b="1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1E0510FD-8701-4C96-8341-B41BAA8C0A80}" type="parTrans" cxnId="{1D52D8FB-81B6-4DA6-9D90-8B88F9CCD83B}">
      <dgm:prSet/>
      <dgm:spPr/>
      <dgm:t>
        <a:bodyPr/>
        <a:lstStyle/>
        <a:p>
          <a:pPr latinLnBrk="1"/>
          <a:endParaRPr lang="ko-KR" altLang="en-US"/>
        </a:p>
      </dgm:t>
    </dgm:pt>
    <dgm:pt modelId="{2B748134-433B-4665-AD3E-6942512E076B}" type="sibTrans" cxnId="{1D52D8FB-81B6-4DA6-9D90-8B88F9CCD83B}">
      <dgm:prSet/>
      <dgm:spPr/>
      <dgm:t>
        <a:bodyPr/>
        <a:lstStyle/>
        <a:p>
          <a:pPr latinLnBrk="1"/>
          <a:endParaRPr lang="ko-KR" altLang="en-US"/>
        </a:p>
      </dgm:t>
    </dgm:pt>
    <dgm:pt modelId="{7E1AC7BC-10B9-476B-9699-4F0E3E7ADD1B}">
      <dgm:prSet phldrT="[텍스트]" custT="1"/>
      <dgm:spPr>
        <a:solidFill>
          <a:srgbClr val="002060"/>
        </a:solidFill>
      </dgm:spPr>
      <dgm:t>
        <a:bodyPr/>
        <a:lstStyle/>
        <a:p>
          <a:pPr latinLnBrk="1"/>
          <a:r>
            <a:rPr lang="ko-KR" altLang="en-US" sz="2000" b="1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코로나</a:t>
          </a:r>
          <a:r>
            <a:rPr lang="en-US" altLang="ko-KR" sz="2000" b="1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19</a:t>
          </a:r>
        </a:p>
        <a:p>
          <a:pPr latinLnBrk="1"/>
          <a:r>
            <a:rPr lang="ko-KR" altLang="en-US" sz="2000" b="1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고령층 </a:t>
          </a:r>
          <a:r>
            <a:rPr lang="ko-KR" altLang="en-US" sz="2000" b="1" dirty="0" err="1" smtClean="0">
              <a:latin typeface="HY헤드라인M" panose="02030600000101010101" pitchFamily="18" charset="-127"/>
              <a:ea typeface="HY헤드라인M" panose="02030600000101010101" pitchFamily="18" charset="-127"/>
            </a:rPr>
            <a:t>확진자</a:t>
          </a:r>
          <a:r>
            <a:rPr lang="ko-KR" altLang="en-US" sz="2000" b="1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 </a:t>
          </a:r>
          <a:endParaRPr lang="en-US" altLang="ko-KR" sz="2000" b="1" dirty="0" smtClean="0">
            <a:latin typeface="HY헤드라인M" panose="02030600000101010101" pitchFamily="18" charset="-127"/>
            <a:ea typeface="HY헤드라인M" panose="02030600000101010101" pitchFamily="18" charset="-127"/>
          </a:endParaRPr>
        </a:p>
        <a:p>
          <a:pPr latinLnBrk="1"/>
          <a:r>
            <a:rPr lang="ko-KR" altLang="en-US" sz="2000" b="1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급증</a:t>
          </a:r>
          <a:r>
            <a:rPr lang="en-US" altLang="ko-KR" sz="2000" b="1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!</a:t>
          </a:r>
          <a:endParaRPr lang="ko-KR" altLang="en-US" sz="2000" b="1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19B2E12A-B193-4E8E-87F6-99961C845000}" type="parTrans" cxnId="{31DCEC6E-EB0E-4673-9163-6B056F33CC43}">
      <dgm:prSet/>
      <dgm:spPr/>
      <dgm:t>
        <a:bodyPr/>
        <a:lstStyle/>
        <a:p>
          <a:pPr latinLnBrk="1"/>
          <a:endParaRPr lang="ko-KR" altLang="en-US"/>
        </a:p>
      </dgm:t>
    </dgm:pt>
    <dgm:pt modelId="{041E3F94-D716-4F9B-AF46-CEAF9E0994E0}" type="sibTrans" cxnId="{31DCEC6E-EB0E-4673-9163-6B056F33CC43}">
      <dgm:prSet/>
      <dgm:spPr/>
      <dgm:t>
        <a:bodyPr/>
        <a:lstStyle/>
        <a:p>
          <a:pPr latinLnBrk="1"/>
          <a:endParaRPr lang="ko-KR" altLang="en-US"/>
        </a:p>
      </dgm:t>
    </dgm:pt>
    <dgm:pt modelId="{81ED5032-E65E-43B8-B120-13645EE0CC65}">
      <dgm:prSet phldrT="[텍스트]" custT="1"/>
      <dgm:spPr>
        <a:solidFill>
          <a:srgbClr val="7030A0"/>
        </a:solidFill>
      </dgm:spPr>
      <dgm:t>
        <a:bodyPr/>
        <a:lstStyle/>
        <a:p>
          <a:pPr latinLnBrk="1"/>
          <a:r>
            <a:rPr lang="ko-KR" altLang="en-US" sz="3200" b="1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노인요양시설 면회금지</a:t>
          </a:r>
          <a:endParaRPr lang="ko-KR" altLang="en-US" sz="3200" b="1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gm:t>
    </dgm:pt>
    <dgm:pt modelId="{F98B2272-B64C-485F-8A6D-ECA2D6C8C7B4}" type="parTrans" cxnId="{A3EE70BC-9BAA-4232-B6E3-5F5A4C194C60}">
      <dgm:prSet/>
      <dgm:spPr/>
      <dgm:t>
        <a:bodyPr/>
        <a:lstStyle/>
        <a:p>
          <a:pPr latinLnBrk="1"/>
          <a:endParaRPr lang="ko-KR" altLang="en-US"/>
        </a:p>
      </dgm:t>
    </dgm:pt>
    <dgm:pt modelId="{E75AA743-5333-4418-8BA3-BF4C54FAFBF9}" type="sibTrans" cxnId="{A3EE70BC-9BAA-4232-B6E3-5F5A4C194C60}">
      <dgm:prSet/>
      <dgm:spPr/>
      <dgm:t>
        <a:bodyPr/>
        <a:lstStyle/>
        <a:p>
          <a:pPr latinLnBrk="1"/>
          <a:endParaRPr lang="ko-KR" altLang="en-US"/>
        </a:p>
      </dgm:t>
    </dgm:pt>
    <dgm:pt modelId="{78B51DA6-A1BE-43A3-9CE2-47D79181193F}" type="pres">
      <dgm:prSet presAssocID="{9E229D8F-98F8-41AB-9E12-586FFF0E363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F20031E-3487-48E9-BD36-22ADA2507C67}" type="pres">
      <dgm:prSet presAssocID="{C14D39EE-D0C3-421D-A094-08AF4DC2F953}" presName="centerShape" presStyleLbl="node0" presStyleIdx="0" presStyleCnt="1" custScaleX="117237" custScaleY="63569" custLinFactNeighborX="-848" custLinFactNeighborY="4076"/>
      <dgm:spPr/>
      <dgm:t>
        <a:bodyPr/>
        <a:lstStyle/>
        <a:p>
          <a:pPr latinLnBrk="1"/>
          <a:endParaRPr lang="ko-KR" altLang="en-US"/>
        </a:p>
      </dgm:t>
    </dgm:pt>
    <dgm:pt modelId="{2E172D83-D4B6-478D-9369-16BA3A68FBC6}" type="pres">
      <dgm:prSet presAssocID="{D16E0483-9FC6-4F21-BCA2-3BDA1855702F}" presName="parTrans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E7A6B516-AA6A-4657-A1C8-221B43911290}" type="pres">
      <dgm:prSet presAssocID="{D16E0483-9FC6-4F21-BCA2-3BDA1855702F}" presName="connectorText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3D74C2F4-E3B5-4073-9273-FAE586BDD7FA}" type="pres">
      <dgm:prSet presAssocID="{8E705732-EC34-4C3A-970A-AF467590612F}" presName="node" presStyleLbl="node1" presStyleIdx="0" presStyleCnt="4" custScaleX="249409" custScaleY="113732" custRadScaleRad="149418" custRadScaleInc="17454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E38A408-4E92-430E-89FC-64A5161E87CC}" type="pres">
      <dgm:prSet presAssocID="{1E0510FD-8701-4C96-8341-B41BAA8C0A80}" presName="parTrans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214F578F-0340-4AAA-87A4-51146D3E9C20}" type="pres">
      <dgm:prSet presAssocID="{1E0510FD-8701-4C96-8341-B41BAA8C0A80}" presName="connectorText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6E63F092-587E-4BBD-AC8D-9BA02BD71271}" type="pres">
      <dgm:prSet presAssocID="{D78865BE-FD6C-4902-8D22-E6F6DF01C62A}" presName="node" presStyleLbl="node1" presStyleIdx="1" presStyleCnt="4" custScaleX="288295" custScaleY="150456" custRadScaleRad="157533" custRadScaleInc="8005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031B2B-F0D9-4AE4-A858-EE01D3152E4A}" type="pres">
      <dgm:prSet presAssocID="{19B2E12A-B193-4E8E-87F6-99961C845000}" presName="parTrans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A7FA3401-3355-4F15-95B8-182805737458}" type="pres">
      <dgm:prSet presAssocID="{19B2E12A-B193-4E8E-87F6-99961C845000}" presName="connectorText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17C87881-84EE-4E59-BC91-57B82C46D976}" type="pres">
      <dgm:prSet presAssocID="{7E1AC7BC-10B9-476B-9699-4F0E3E7ADD1B}" presName="node" presStyleLbl="node1" presStyleIdx="2" presStyleCnt="4" custScaleX="202587" custScaleY="101227" custRadScaleRad="139495" custRadScaleInc="9132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00DB46F-05EF-48B4-93E7-FEC5203CA394}" type="pres">
      <dgm:prSet presAssocID="{F98B2272-B64C-485F-8A6D-ECA2D6C8C7B4}" presName="parTrans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A22F9F07-8D00-431C-8E6A-9441AA2A9602}" type="pres">
      <dgm:prSet presAssocID="{F98B2272-B64C-485F-8A6D-ECA2D6C8C7B4}" presName="connectorText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FCE53368-558E-4657-88E3-AB42A14C1809}" type="pres">
      <dgm:prSet presAssocID="{81ED5032-E65E-43B8-B120-13645EE0CC65}" presName="node" presStyleLbl="node1" presStyleIdx="3" presStyleCnt="4" custScaleX="269999" custScaleY="138790" custRadScaleRad="197880" custRadScaleInc="-14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3EE70BC-9BAA-4232-B6E3-5F5A4C194C60}" srcId="{C14D39EE-D0C3-421D-A094-08AF4DC2F953}" destId="{81ED5032-E65E-43B8-B120-13645EE0CC65}" srcOrd="3" destOrd="0" parTransId="{F98B2272-B64C-485F-8A6D-ECA2D6C8C7B4}" sibTransId="{E75AA743-5333-4418-8BA3-BF4C54FAFBF9}"/>
    <dgm:cxn modelId="{0593685B-3FC7-4DCB-A864-E0C64CA6432F}" type="presOf" srcId="{D16E0483-9FC6-4F21-BCA2-3BDA1855702F}" destId="{2E172D83-D4B6-478D-9369-16BA3A68FBC6}" srcOrd="0" destOrd="0" presId="urn:microsoft.com/office/officeart/2005/8/layout/radial5"/>
    <dgm:cxn modelId="{1D52D8FB-81B6-4DA6-9D90-8B88F9CCD83B}" srcId="{C14D39EE-D0C3-421D-A094-08AF4DC2F953}" destId="{D78865BE-FD6C-4902-8D22-E6F6DF01C62A}" srcOrd="1" destOrd="0" parTransId="{1E0510FD-8701-4C96-8341-B41BAA8C0A80}" sibTransId="{2B748134-433B-4665-AD3E-6942512E076B}"/>
    <dgm:cxn modelId="{3204713C-FE67-4403-8020-60273257B5EB}" srcId="{9E229D8F-98F8-41AB-9E12-586FFF0E3639}" destId="{C14D39EE-D0C3-421D-A094-08AF4DC2F953}" srcOrd="0" destOrd="0" parTransId="{8A5F3CA8-7DDB-43E8-A63B-119A4A18BB28}" sibTransId="{8B698942-FE4B-4D93-9B89-5BA54910D36A}"/>
    <dgm:cxn modelId="{23F4E144-D1E4-4D2E-8D2C-EB69E582DFEF}" type="presOf" srcId="{81ED5032-E65E-43B8-B120-13645EE0CC65}" destId="{FCE53368-558E-4657-88E3-AB42A14C1809}" srcOrd="0" destOrd="0" presId="urn:microsoft.com/office/officeart/2005/8/layout/radial5"/>
    <dgm:cxn modelId="{103B7FD6-8DE1-468B-8F34-74FC92F95AB6}" type="presOf" srcId="{19B2E12A-B193-4E8E-87F6-99961C845000}" destId="{E8031B2B-F0D9-4AE4-A858-EE01D3152E4A}" srcOrd="0" destOrd="0" presId="urn:microsoft.com/office/officeart/2005/8/layout/radial5"/>
    <dgm:cxn modelId="{8AF949B4-D2E9-4A40-854F-B268929CDC63}" type="presOf" srcId="{C14D39EE-D0C3-421D-A094-08AF4DC2F953}" destId="{9F20031E-3487-48E9-BD36-22ADA2507C67}" srcOrd="0" destOrd="0" presId="urn:microsoft.com/office/officeart/2005/8/layout/radial5"/>
    <dgm:cxn modelId="{E5F01591-1D5E-4052-A285-9639B37045E4}" type="presOf" srcId="{9E229D8F-98F8-41AB-9E12-586FFF0E3639}" destId="{78B51DA6-A1BE-43A3-9CE2-47D79181193F}" srcOrd="0" destOrd="0" presId="urn:microsoft.com/office/officeart/2005/8/layout/radial5"/>
    <dgm:cxn modelId="{A868D50C-668A-44E6-883E-6D658893F751}" type="presOf" srcId="{7E1AC7BC-10B9-476B-9699-4F0E3E7ADD1B}" destId="{17C87881-84EE-4E59-BC91-57B82C46D976}" srcOrd="0" destOrd="0" presId="urn:microsoft.com/office/officeart/2005/8/layout/radial5"/>
    <dgm:cxn modelId="{A1B5F632-A0CE-43AE-A6CD-FAD761744E9A}" type="presOf" srcId="{F98B2272-B64C-485F-8A6D-ECA2D6C8C7B4}" destId="{800DB46F-05EF-48B4-93E7-FEC5203CA394}" srcOrd="0" destOrd="0" presId="urn:microsoft.com/office/officeart/2005/8/layout/radial5"/>
    <dgm:cxn modelId="{221ECAC5-9690-465F-8CA7-76D7E806C217}" srcId="{C14D39EE-D0C3-421D-A094-08AF4DC2F953}" destId="{8E705732-EC34-4C3A-970A-AF467590612F}" srcOrd="0" destOrd="0" parTransId="{D16E0483-9FC6-4F21-BCA2-3BDA1855702F}" sibTransId="{215BAEE4-879C-43F4-B1BE-8BA1208693CA}"/>
    <dgm:cxn modelId="{B4302745-A4F2-4FEF-A084-717050F136AC}" type="presOf" srcId="{1E0510FD-8701-4C96-8341-B41BAA8C0A80}" destId="{214F578F-0340-4AAA-87A4-51146D3E9C20}" srcOrd="1" destOrd="0" presId="urn:microsoft.com/office/officeart/2005/8/layout/radial5"/>
    <dgm:cxn modelId="{B98BEA87-8601-41DD-9349-3B2B17E2B251}" type="presOf" srcId="{1E0510FD-8701-4C96-8341-B41BAA8C0A80}" destId="{3E38A408-4E92-430E-89FC-64A5161E87CC}" srcOrd="0" destOrd="0" presId="urn:microsoft.com/office/officeart/2005/8/layout/radial5"/>
    <dgm:cxn modelId="{8C047970-7C13-4F6A-A491-A34558898F0E}" type="presOf" srcId="{D16E0483-9FC6-4F21-BCA2-3BDA1855702F}" destId="{E7A6B516-AA6A-4657-A1C8-221B43911290}" srcOrd="1" destOrd="0" presId="urn:microsoft.com/office/officeart/2005/8/layout/radial5"/>
    <dgm:cxn modelId="{74CE74C4-A85C-477E-BAF8-9DDAB8882188}" type="presOf" srcId="{D78865BE-FD6C-4902-8D22-E6F6DF01C62A}" destId="{6E63F092-587E-4BBD-AC8D-9BA02BD71271}" srcOrd="0" destOrd="0" presId="urn:microsoft.com/office/officeart/2005/8/layout/radial5"/>
    <dgm:cxn modelId="{79989D6B-4D11-4F09-94E6-86A090478D27}" type="presOf" srcId="{F98B2272-B64C-485F-8A6D-ECA2D6C8C7B4}" destId="{A22F9F07-8D00-431C-8E6A-9441AA2A9602}" srcOrd="1" destOrd="0" presId="urn:microsoft.com/office/officeart/2005/8/layout/radial5"/>
    <dgm:cxn modelId="{371A527B-B063-475F-AE5B-D998DE957C18}" type="presOf" srcId="{8E705732-EC34-4C3A-970A-AF467590612F}" destId="{3D74C2F4-E3B5-4073-9273-FAE586BDD7FA}" srcOrd="0" destOrd="0" presId="urn:microsoft.com/office/officeart/2005/8/layout/radial5"/>
    <dgm:cxn modelId="{31DCEC6E-EB0E-4673-9163-6B056F33CC43}" srcId="{C14D39EE-D0C3-421D-A094-08AF4DC2F953}" destId="{7E1AC7BC-10B9-476B-9699-4F0E3E7ADD1B}" srcOrd="2" destOrd="0" parTransId="{19B2E12A-B193-4E8E-87F6-99961C845000}" sibTransId="{041E3F94-D716-4F9B-AF46-CEAF9E0994E0}"/>
    <dgm:cxn modelId="{968A87CA-346E-4BAE-8293-EAAC9A109A7B}" type="presOf" srcId="{19B2E12A-B193-4E8E-87F6-99961C845000}" destId="{A7FA3401-3355-4F15-95B8-182805737458}" srcOrd="1" destOrd="0" presId="urn:microsoft.com/office/officeart/2005/8/layout/radial5"/>
    <dgm:cxn modelId="{DCA9D1FD-F298-473B-A70C-5CDDF4CDBA92}" type="presParOf" srcId="{78B51DA6-A1BE-43A3-9CE2-47D79181193F}" destId="{9F20031E-3487-48E9-BD36-22ADA2507C67}" srcOrd="0" destOrd="0" presId="urn:microsoft.com/office/officeart/2005/8/layout/radial5"/>
    <dgm:cxn modelId="{DDC99566-D678-4C04-B666-B77B6D0CB385}" type="presParOf" srcId="{78B51DA6-A1BE-43A3-9CE2-47D79181193F}" destId="{2E172D83-D4B6-478D-9369-16BA3A68FBC6}" srcOrd="1" destOrd="0" presId="urn:microsoft.com/office/officeart/2005/8/layout/radial5"/>
    <dgm:cxn modelId="{40AD1430-E35E-412E-B921-D1E551768AFA}" type="presParOf" srcId="{2E172D83-D4B6-478D-9369-16BA3A68FBC6}" destId="{E7A6B516-AA6A-4657-A1C8-221B43911290}" srcOrd="0" destOrd="0" presId="urn:microsoft.com/office/officeart/2005/8/layout/radial5"/>
    <dgm:cxn modelId="{EC078C9F-F170-43D8-846B-36AFFD0B6A9B}" type="presParOf" srcId="{78B51DA6-A1BE-43A3-9CE2-47D79181193F}" destId="{3D74C2F4-E3B5-4073-9273-FAE586BDD7FA}" srcOrd="2" destOrd="0" presId="urn:microsoft.com/office/officeart/2005/8/layout/radial5"/>
    <dgm:cxn modelId="{B12097CA-049C-44F4-8D20-647684C54B25}" type="presParOf" srcId="{78B51DA6-A1BE-43A3-9CE2-47D79181193F}" destId="{3E38A408-4E92-430E-89FC-64A5161E87CC}" srcOrd="3" destOrd="0" presId="urn:microsoft.com/office/officeart/2005/8/layout/radial5"/>
    <dgm:cxn modelId="{E50E7ED2-1F13-4657-812B-F2F542588C3E}" type="presParOf" srcId="{3E38A408-4E92-430E-89FC-64A5161E87CC}" destId="{214F578F-0340-4AAA-87A4-51146D3E9C20}" srcOrd="0" destOrd="0" presId="urn:microsoft.com/office/officeart/2005/8/layout/radial5"/>
    <dgm:cxn modelId="{F06F20FC-93FF-4014-97B0-DAE933DAB762}" type="presParOf" srcId="{78B51DA6-A1BE-43A3-9CE2-47D79181193F}" destId="{6E63F092-587E-4BBD-AC8D-9BA02BD71271}" srcOrd="4" destOrd="0" presId="urn:microsoft.com/office/officeart/2005/8/layout/radial5"/>
    <dgm:cxn modelId="{163668DC-B49C-46D5-BBC3-75B32B350781}" type="presParOf" srcId="{78B51DA6-A1BE-43A3-9CE2-47D79181193F}" destId="{E8031B2B-F0D9-4AE4-A858-EE01D3152E4A}" srcOrd="5" destOrd="0" presId="urn:microsoft.com/office/officeart/2005/8/layout/radial5"/>
    <dgm:cxn modelId="{4E9572A3-7665-448E-86C8-D0EB35B5C3C5}" type="presParOf" srcId="{E8031B2B-F0D9-4AE4-A858-EE01D3152E4A}" destId="{A7FA3401-3355-4F15-95B8-182805737458}" srcOrd="0" destOrd="0" presId="urn:microsoft.com/office/officeart/2005/8/layout/radial5"/>
    <dgm:cxn modelId="{EFA06A25-E133-413D-A2F2-019B2DA0B48C}" type="presParOf" srcId="{78B51DA6-A1BE-43A3-9CE2-47D79181193F}" destId="{17C87881-84EE-4E59-BC91-57B82C46D976}" srcOrd="6" destOrd="0" presId="urn:microsoft.com/office/officeart/2005/8/layout/radial5"/>
    <dgm:cxn modelId="{49C13699-D58E-4B85-AE9B-F4B5F24C51BC}" type="presParOf" srcId="{78B51DA6-A1BE-43A3-9CE2-47D79181193F}" destId="{800DB46F-05EF-48B4-93E7-FEC5203CA394}" srcOrd="7" destOrd="0" presId="urn:microsoft.com/office/officeart/2005/8/layout/radial5"/>
    <dgm:cxn modelId="{1EF773A4-BE9C-438B-8AD2-87536F85135A}" type="presParOf" srcId="{800DB46F-05EF-48B4-93E7-FEC5203CA394}" destId="{A22F9F07-8D00-431C-8E6A-9441AA2A9602}" srcOrd="0" destOrd="0" presId="urn:microsoft.com/office/officeart/2005/8/layout/radial5"/>
    <dgm:cxn modelId="{174E0BF0-4B6E-48C2-B512-4B9809C41513}" type="presParOf" srcId="{78B51DA6-A1BE-43A3-9CE2-47D79181193F}" destId="{FCE53368-558E-4657-88E3-AB42A14C180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78ED9B-1439-4D8A-BD73-FB7F31E0785B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F7E5A87-3950-4B2E-957D-8A4E126F4493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BBEF311B-611E-4807-BECE-C45C484EB865}" type="parTrans" cxnId="{FC41C6DF-61D5-4486-8C46-F396DFDA4D9E}">
      <dgm:prSet/>
      <dgm:spPr/>
      <dgm:t>
        <a:bodyPr/>
        <a:lstStyle/>
        <a:p>
          <a:pPr latinLnBrk="1"/>
          <a:endParaRPr lang="ko-KR" altLang="en-US"/>
        </a:p>
      </dgm:t>
    </dgm:pt>
    <dgm:pt modelId="{7C3679FE-E5D7-4765-9105-A1DBBAFFCF5A}" type="sibTrans" cxnId="{FC41C6DF-61D5-4486-8C46-F396DFDA4D9E}">
      <dgm:prSet/>
      <dgm:spPr/>
      <dgm:t>
        <a:bodyPr/>
        <a:lstStyle/>
        <a:p>
          <a:pPr latinLnBrk="1"/>
          <a:endParaRPr lang="ko-KR" altLang="en-US"/>
        </a:p>
      </dgm:t>
    </dgm:pt>
    <dgm:pt modelId="{D9F0619A-E9E2-443B-B1A7-DA9679EC960A}">
      <dgm:prSet phldrT="[텍스트]" custT="1"/>
      <dgm:spPr/>
      <dgm:t>
        <a:bodyPr/>
        <a:lstStyle/>
        <a:p>
          <a:pPr latinLnBrk="1"/>
          <a:r>
            <a:rPr lang="ko-KR" altLang="en-US" sz="3000" dirty="0" smtClean="0">
              <a:latin typeface="HY견고딕" pitchFamily="18" charset="-127"/>
              <a:ea typeface="HY견고딕" pitchFamily="18" charset="-127"/>
            </a:rPr>
            <a:t>가족을 만날 수 없다고</a:t>
          </a:r>
          <a:r>
            <a:rPr lang="en-US" altLang="ko-KR" sz="3000" dirty="0" smtClean="0">
              <a:latin typeface="HY견고딕" pitchFamily="18" charset="-127"/>
              <a:ea typeface="HY견고딕" pitchFamily="18" charset="-127"/>
            </a:rPr>
            <a:t>?</a:t>
          </a:r>
          <a:endParaRPr lang="ko-KR" altLang="en-US" sz="3000" dirty="0">
            <a:latin typeface="HY견고딕" pitchFamily="18" charset="-127"/>
            <a:ea typeface="HY견고딕" pitchFamily="18" charset="-127"/>
          </a:endParaRPr>
        </a:p>
      </dgm:t>
    </dgm:pt>
    <dgm:pt modelId="{01A4F42D-CA37-4C8F-A0F3-9D7F617825C1}" type="parTrans" cxnId="{DFD78CF9-78AE-4AD2-B598-DFACBD581B8E}">
      <dgm:prSet/>
      <dgm:spPr/>
      <dgm:t>
        <a:bodyPr/>
        <a:lstStyle/>
        <a:p>
          <a:pPr latinLnBrk="1"/>
          <a:endParaRPr lang="ko-KR" altLang="en-US"/>
        </a:p>
      </dgm:t>
    </dgm:pt>
    <dgm:pt modelId="{58539AF7-17E0-4EA4-9072-7DD268D95B1B}" type="sibTrans" cxnId="{DFD78CF9-78AE-4AD2-B598-DFACBD581B8E}">
      <dgm:prSet/>
      <dgm:spPr/>
      <dgm:t>
        <a:bodyPr/>
        <a:lstStyle/>
        <a:p>
          <a:pPr latinLnBrk="1"/>
          <a:endParaRPr lang="ko-KR" altLang="en-US"/>
        </a:p>
      </dgm:t>
    </dgm:pt>
    <dgm:pt modelId="{A2C91D7D-17AE-4FE0-B067-35CC04395766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HY견고딕" pitchFamily="18" charset="-127"/>
              <a:ea typeface="HY견고딕" pitchFamily="18" charset="-127"/>
            </a:rPr>
            <a:t>외출도 나들이도  할 수 없어</a:t>
          </a:r>
          <a:r>
            <a:rPr lang="en-US" altLang="ko-KR" dirty="0" smtClean="0">
              <a:latin typeface="HY견고딕" pitchFamily="18" charset="-127"/>
              <a:ea typeface="HY견고딕" pitchFamily="18" charset="-127"/>
            </a:rPr>
            <a:t>?</a:t>
          </a:r>
          <a:endParaRPr lang="ko-KR" altLang="en-US" dirty="0">
            <a:latin typeface="HY견고딕" pitchFamily="18" charset="-127"/>
            <a:ea typeface="HY견고딕" pitchFamily="18" charset="-127"/>
          </a:endParaRPr>
        </a:p>
      </dgm:t>
    </dgm:pt>
    <dgm:pt modelId="{33F2BBAC-1577-4632-B58D-C9854AC9F2F1}" type="parTrans" cxnId="{1FB8A509-CAE0-4F42-A7B9-99D44FC3293D}">
      <dgm:prSet/>
      <dgm:spPr/>
      <dgm:t>
        <a:bodyPr/>
        <a:lstStyle/>
        <a:p>
          <a:pPr latinLnBrk="1"/>
          <a:endParaRPr lang="ko-KR" altLang="en-US"/>
        </a:p>
      </dgm:t>
    </dgm:pt>
    <dgm:pt modelId="{614E73A4-3411-4F06-B908-CBA5950FE26F}" type="sibTrans" cxnId="{1FB8A509-CAE0-4F42-A7B9-99D44FC3293D}">
      <dgm:prSet/>
      <dgm:spPr/>
      <dgm:t>
        <a:bodyPr/>
        <a:lstStyle/>
        <a:p>
          <a:pPr latinLnBrk="1"/>
          <a:endParaRPr lang="ko-KR" altLang="en-US"/>
        </a:p>
      </dgm:t>
    </dgm:pt>
    <dgm:pt modelId="{68B0335C-EECF-4B23-B6FD-F08081E3608B}">
      <dgm:prSet phldrT="[텍스트]" custT="1"/>
      <dgm:spPr/>
      <dgm:t>
        <a:bodyPr/>
        <a:lstStyle/>
        <a:p>
          <a:pPr latinLnBrk="1"/>
          <a:r>
            <a:rPr lang="ko-KR" altLang="en-US" sz="3600" dirty="0" err="1" smtClean="0">
              <a:latin typeface="HY견고딕" pitchFamily="18" charset="-127"/>
              <a:ea typeface="HY견고딕" pitchFamily="18" charset="-127"/>
            </a:rPr>
            <a:t>우울감</a:t>
          </a:r>
          <a:r>
            <a:rPr lang="en-US" altLang="ko-KR" sz="3600" dirty="0" smtClean="0">
              <a:latin typeface="HY견고딕" pitchFamily="18" charset="-127"/>
              <a:ea typeface="HY견고딕" pitchFamily="18" charset="-127"/>
            </a:rPr>
            <a:t>, </a:t>
          </a:r>
          <a:r>
            <a:rPr lang="ko-KR" altLang="en-US" sz="3600" dirty="0" smtClean="0">
              <a:latin typeface="HY견고딕" pitchFamily="18" charset="-127"/>
              <a:ea typeface="HY견고딕" pitchFamily="18" charset="-127"/>
            </a:rPr>
            <a:t>상실감</a:t>
          </a:r>
          <a:r>
            <a:rPr lang="en-US" altLang="ko-KR" sz="3600" dirty="0" smtClean="0">
              <a:latin typeface="HY견고딕" pitchFamily="18" charset="-127"/>
              <a:ea typeface="HY견고딕" pitchFamily="18" charset="-127"/>
            </a:rPr>
            <a:t>,</a:t>
          </a:r>
        </a:p>
        <a:p>
          <a:pPr latinLnBrk="1"/>
          <a:r>
            <a:rPr lang="ko-KR" altLang="en-US" sz="3600" dirty="0" smtClean="0">
              <a:latin typeface="HY견고딕" pitchFamily="18" charset="-127"/>
              <a:ea typeface="HY견고딕" pitchFamily="18" charset="-127"/>
            </a:rPr>
            <a:t>무료함</a:t>
          </a:r>
          <a:r>
            <a:rPr lang="en-US" altLang="ko-KR" sz="3600" dirty="0" smtClean="0">
              <a:latin typeface="HY견고딕" pitchFamily="18" charset="-127"/>
              <a:ea typeface="HY견고딕" pitchFamily="18" charset="-127"/>
            </a:rPr>
            <a:t>, </a:t>
          </a:r>
          <a:r>
            <a:rPr lang="ko-KR" altLang="en-US" sz="3600" dirty="0" smtClean="0">
              <a:latin typeface="HY견고딕" pitchFamily="18" charset="-127"/>
              <a:ea typeface="HY견고딕" pitchFamily="18" charset="-127"/>
            </a:rPr>
            <a:t>외로움</a:t>
          </a:r>
          <a:endParaRPr lang="en-US" altLang="ko-KR" sz="3600" dirty="0" smtClean="0">
            <a:latin typeface="HY견고딕" pitchFamily="18" charset="-127"/>
            <a:ea typeface="HY견고딕" pitchFamily="18" charset="-127"/>
          </a:endParaRPr>
        </a:p>
      </dgm:t>
    </dgm:pt>
    <dgm:pt modelId="{15606243-A41C-4338-926D-6F4ED2D36C41}" type="parTrans" cxnId="{E29D61F5-CAF7-46CA-B9A4-3292E2B4E7E4}">
      <dgm:prSet/>
      <dgm:spPr/>
      <dgm:t>
        <a:bodyPr/>
        <a:lstStyle/>
        <a:p>
          <a:pPr latinLnBrk="1"/>
          <a:endParaRPr lang="ko-KR" altLang="en-US"/>
        </a:p>
      </dgm:t>
    </dgm:pt>
    <dgm:pt modelId="{14701AEA-B544-4683-A867-9D4FD8B31044}" type="sibTrans" cxnId="{E29D61F5-CAF7-46CA-B9A4-3292E2B4E7E4}">
      <dgm:prSet/>
      <dgm:spPr/>
      <dgm:t>
        <a:bodyPr/>
        <a:lstStyle/>
        <a:p>
          <a:pPr latinLnBrk="1"/>
          <a:endParaRPr lang="ko-KR" altLang="en-US"/>
        </a:p>
      </dgm:t>
    </dgm:pt>
    <dgm:pt modelId="{B3AD285C-D3FD-4541-8D6B-86EDBAF21883}" type="pres">
      <dgm:prSet presAssocID="{3478ED9B-1439-4D8A-BD73-FB7F31E0785B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1ABB9F8-C362-4E1D-9ECD-2AB0FB207F0B}" type="pres">
      <dgm:prSet presAssocID="{3478ED9B-1439-4D8A-BD73-FB7F31E0785B}" presName="arrowNode" presStyleLbl="node1" presStyleIdx="0" presStyleCnt="1" custAng="20786027" custScaleX="107386" custLinFactNeighborX="-18749" custLinFactNeighborY="2113"/>
      <dgm:spPr/>
    </dgm:pt>
    <dgm:pt modelId="{1BD3BEA3-D06D-406D-AF8D-136E35E9EA03}" type="pres">
      <dgm:prSet presAssocID="{0F7E5A87-3950-4B2E-957D-8A4E126F4493}" presName="txNode1" presStyleLbl="revTx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2210D6E-1A61-4ADD-86F5-D287D3997BBA}" type="pres">
      <dgm:prSet presAssocID="{D9F0619A-E9E2-443B-B1A7-DA9679EC960A}" presName="txNode2" presStyleLbl="revTx" presStyleIdx="1" presStyleCnt="4" custScaleX="156801" custLinFactNeighborX="15143" custLinFactNeighborY="-3144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F6E7B5-1684-42D5-946B-DB2B128A0EA1}" type="pres">
      <dgm:prSet presAssocID="{58539AF7-17E0-4EA4-9072-7DD268D95B1B}" presName="dotNode2" presStyleCnt="0"/>
      <dgm:spPr/>
    </dgm:pt>
    <dgm:pt modelId="{7A585B66-12CF-42C0-82C2-F226A59B147B}" type="pres">
      <dgm:prSet presAssocID="{58539AF7-17E0-4EA4-9072-7DD268D95B1B}" presName="dotRepeatNode" presStyleLbl="fgShp" presStyleIdx="0" presStyleCnt="2" custLinFactY="-100000" custLinFactNeighborX="35688" custLinFactNeighborY="-132327"/>
      <dgm:spPr/>
      <dgm:t>
        <a:bodyPr/>
        <a:lstStyle/>
        <a:p>
          <a:pPr latinLnBrk="1"/>
          <a:endParaRPr lang="ko-KR" altLang="en-US"/>
        </a:p>
      </dgm:t>
    </dgm:pt>
    <dgm:pt modelId="{B88F5770-C7FB-487B-91C2-58E5E532506C}" type="pres">
      <dgm:prSet presAssocID="{A2C91D7D-17AE-4FE0-B067-35CC04395766}" presName="txNode3" presStyleLbl="revTx" presStyleIdx="2" presStyleCnt="4" custScaleX="150662" custLinFactNeighborX="-44109" custLinFactNeighborY="9266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29E3D0-805A-488E-9EAC-738A655771AD}" type="pres">
      <dgm:prSet presAssocID="{614E73A4-3411-4F06-B908-CBA5950FE26F}" presName="dotNode3" presStyleCnt="0"/>
      <dgm:spPr/>
    </dgm:pt>
    <dgm:pt modelId="{849C57C0-87F3-4FA9-9054-2518DA85777C}" type="pres">
      <dgm:prSet presAssocID="{614E73A4-3411-4F06-B908-CBA5950FE26F}" presName="dotRepeatNode" presStyleLbl="fgShp" presStyleIdx="1" presStyleCnt="2" custLinFactX="-2300000" custLinFactY="300000" custLinFactNeighborX="-2335597" custLinFactNeighborY="326619"/>
      <dgm:spPr/>
      <dgm:t>
        <a:bodyPr/>
        <a:lstStyle/>
        <a:p>
          <a:pPr latinLnBrk="1"/>
          <a:endParaRPr lang="ko-KR" altLang="en-US"/>
        </a:p>
      </dgm:t>
    </dgm:pt>
    <dgm:pt modelId="{DB5CB277-26A6-4026-9744-70100653AA73}" type="pres">
      <dgm:prSet presAssocID="{68B0335C-EECF-4B23-B6FD-F08081E3608B}" presName="txNode4" presStyleLbl="revTx" presStyleIdx="3" presStyleCnt="4" custScaleX="121872" custLinFactNeighborX="53510" custLinFactNeighborY="-8853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FE8E90C-CC38-4897-8218-28AF4618DFAE}" type="presOf" srcId="{0F7E5A87-3950-4B2E-957D-8A4E126F4493}" destId="{1BD3BEA3-D06D-406D-AF8D-136E35E9EA03}" srcOrd="0" destOrd="0" presId="urn:microsoft.com/office/officeart/2009/3/layout/DescendingProcess"/>
    <dgm:cxn modelId="{DFD78CF9-78AE-4AD2-B598-DFACBD581B8E}" srcId="{3478ED9B-1439-4D8A-BD73-FB7F31E0785B}" destId="{D9F0619A-E9E2-443B-B1A7-DA9679EC960A}" srcOrd="1" destOrd="0" parTransId="{01A4F42D-CA37-4C8F-A0F3-9D7F617825C1}" sibTransId="{58539AF7-17E0-4EA4-9072-7DD268D95B1B}"/>
    <dgm:cxn modelId="{E29D61F5-CAF7-46CA-B9A4-3292E2B4E7E4}" srcId="{3478ED9B-1439-4D8A-BD73-FB7F31E0785B}" destId="{68B0335C-EECF-4B23-B6FD-F08081E3608B}" srcOrd="3" destOrd="0" parTransId="{15606243-A41C-4338-926D-6F4ED2D36C41}" sibTransId="{14701AEA-B544-4683-A867-9D4FD8B31044}"/>
    <dgm:cxn modelId="{16C10B7A-CD52-4635-B9EC-28803DC7EB18}" type="presOf" srcId="{3478ED9B-1439-4D8A-BD73-FB7F31E0785B}" destId="{B3AD285C-D3FD-4541-8D6B-86EDBAF21883}" srcOrd="0" destOrd="0" presId="urn:microsoft.com/office/officeart/2009/3/layout/DescendingProcess"/>
    <dgm:cxn modelId="{5C1C40E1-A643-4A2B-A1F7-011645B49F81}" type="presOf" srcId="{58539AF7-17E0-4EA4-9072-7DD268D95B1B}" destId="{7A585B66-12CF-42C0-82C2-F226A59B147B}" srcOrd="0" destOrd="0" presId="urn:microsoft.com/office/officeart/2009/3/layout/DescendingProcess"/>
    <dgm:cxn modelId="{E7970B0B-FB88-4E79-9174-DE241B4C81FD}" type="presOf" srcId="{A2C91D7D-17AE-4FE0-B067-35CC04395766}" destId="{B88F5770-C7FB-487B-91C2-58E5E532506C}" srcOrd="0" destOrd="0" presId="urn:microsoft.com/office/officeart/2009/3/layout/DescendingProcess"/>
    <dgm:cxn modelId="{1FB8A509-CAE0-4F42-A7B9-99D44FC3293D}" srcId="{3478ED9B-1439-4D8A-BD73-FB7F31E0785B}" destId="{A2C91D7D-17AE-4FE0-B067-35CC04395766}" srcOrd="2" destOrd="0" parTransId="{33F2BBAC-1577-4632-B58D-C9854AC9F2F1}" sibTransId="{614E73A4-3411-4F06-B908-CBA5950FE26F}"/>
    <dgm:cxn modelId="{2AA75766-42A2-492E-A89D-E1577FD7AA7E}" type="presOf" srcId="{68B0335C-EECF-4B23-B6FD-F08081E3608B}" destId="{DB5CB277-26A6-4026-9744-70100653AA73}" srcOrd="0" destOrd="0" presId="urn:microsoft.com/office/officeart/2009/3/layout/DescendingProcess"/>
    <dgm:cxn modelId="{E0E8E052-A947-49E4-A789-480A35112142}" type="presOf" srcId="{D9F0619A-E9E2-443B-B1A7-DA9679EC960A}" destId="{52210D6E-1A61-4ADD-86F5-D287D3997BBA}" srcOrd="0" destOrd="0" presId="urn:microsoft.com/office/officeart/2009/3/layout/DescendingProcess"/>
    <dgm:cxn modelId="{E4E8039B-F409-48E8-957E-BEB181B93D7B}" type="presOf" srcId="{614E73A4-3411-4F06-B908-CBA5950FE26F}" destId="{849C57C0-87F3-4FA9-9054-2518DA85777C}" srcOrd="0" destOrd="0" presId="urn:microsoft.com/office/officeart/2009/3/layout/DescendingProcess"/>
    <dgm:cxn modelId="{FC41C6DF-61D5-4486-8C46-F396DFDA4D9E}" srcId="{3478ED9B-1439-4D8A-BD73-FB7F31E0785B}" destId="{0F7E5A87-3950-4B2E-957D-8A4E126F4493}" srcOrd="0" destOrd="0" parTransId="{BBEF311B-611E-4807-BECE-C45C484EB865}" sibTransId="{7C3679FE-E5D7-4765-9105-A1DBBAFFCF5A}"/>
    <dgm:cxn modelId="{E386125E-BE30-40F9-9EE0-7F99A50C3571}" type="presParOf" srcId="{B3AD285C-D3FD-4541-8D6B-86EDBAF21883}" destId="{91ABB9F8-C362-4E1D-9ECD-2AB0FB207F0B}" srcOrd="0" destOrd="0" presId="urn:microsoft.com/office/officeart/2009/3/layout/DescendingProcess"/>
    <dgm:cxn modelId="{0871C7BF-3FF9-44BF-ABBA-5BCA86EABB7C}" type="presParOf" srcId="{B3AD285C-D3FD-4541-8D6B-86EDBAF21883}" destId="{1BD3BEA3-D06D-406D-AF8D-136E35E9EA03}" srcOrd="1" destOrd="0" presId="urn:microsoft.com/office/officeart/2009/3/layout/DescendingProcess"/>
    <dgm:cxn modelId="{16AE622F-2855-443A-93E0-78380CFE4867}" type="presParOf" srcId="{B3AD285C-D3FD-4541-8D6B-86EDBAF21883}" destId="{52210D6E-1A61-4ADD-86F5-D287D3997BBA}" srcOrd="2" destOrd="0" presId="urn:microsoft.com/office/officeart/2009/3/layout/DescendingProcess"/>
    <dgm:cxn modelId="{9B7A0977-7C5E-49F7-9396-F34CA32AD549}" type="presParOf" srcId="{B3AD285C-D3FD-4541-8D6B-86EDBAF21883}" destId="{B6F6E7B5-1684-42D5-946B-DB2B128A0EA1}" srcOrd="3" destOrd="0" presId="urn:microsoft.com/office/officeart/2009/3/layout/DescendingProcess"/>
    <dgm:cxn modelId="{B8B26DA5-C729-48DD-8A82-122516F68D7E}" type="presParOf" srcId="{B6F6E7B5-1684-42D5-946B-DB2B128A0EA1}" destId="{7A585B66-12CF-42C0-82C2-F226A59B147B}" srcOrd="0" destOrd="0" presId="urn:microsoft.com/office/officeart/2009/3/layout/DescendingProcess"/>
    <dgm:cxn modelId="{A09610A8-5BA3-45E8-9309-C561964869AB}" type="presParOf" srcId="{B3AD285C-D3FD-4541-8D6B-86EDBAF21883}" destId="{B88F5770-C7FB-487B-91C2-58E5E532506C}" srcOrd="4" destOrd="0" presId="urn:microsoft.com/office/officeart/2009/3/layout/DescendingProcess"/>
    <dgm:cxn modelId="{70AE295A-AF9C-41FE-84E8-794739BF83D6}" type="presParOf" srcId="{B3AD285C-D3FD-4541-8D6B-86EDBAF21883}" destId="{AB29E3D0-805A-488E-9EAC-738A655771AD}" srcOrd="5" destOrd="0" presId="urn:microsoft.com/office/officeart/2009/3/layout/DescendingProcess"/>
    <dgm:cxn modelId="{894D99D0-6AD9-4982-B830-EA26FF8C47F6}" type="presParOf" srcId="{AB29E3D0-805A-488E-9EAC-738A655771AD}" destId="{849C57C0-87F3-4FA9-9054-2518DA85777C}" srcOrd="0" destOrd="0" presId="urn:microsoft.com/office/officeart/2009/3/layout/DescendingProcess"/>
    <dgm:cxn modelId="{901EFC68-34A3-41F0-B2D0-08EA70E1D69C}" type="presParOf" srcId="{B3AD285C-D3FD-4541-8D6B-86EDBAF21883}" destId="{DB5CB277-26A6-4026-9744-70100653AA73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0729F9-4B74-4AFC-A6C4-7CCCEC05565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9D431CE-DC09-495C-B976-F25D8428DC2A}">
      <dgm:prSet phldrT="[텍스트]" custT="1"/>
      <dgm:spPr>
        <a:solidFill>
          <a:srgbClr val="00B050">
            <a:alpha val="90000"/>
          </a:srgbClr>
        </a:solidFill>
      </dgm:spPr>
      <dgm:t>
        <a:bodyPr/>
        <a:lstStyle/>
        <a:p>
          <a:pPr latinLnBrk="1"/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보호자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채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0</a:t>
          </a:r>
          <a:r>
            <a:rPr lang="ko-KR" altLang="en-US" sz="18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덕어르신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아들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endParaRPr lang="ko-KR" altLang="en-US" sz="18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8102E397-A0A3-4D59-AD3A-B2632B228A12}" type="parTrans" cxnId="{364E314B-4BD3-4C15-904A-C81B3A31D2F9}">
      <dgm:prSet/>
      <dgm:spPr/>
      <dgm:t>
        <a:bodyPr/>
        <a:lstStyle/>
        <a:p>
          <a:pPr latinLnBrk="1"/>
          <a:endParaRPr lang="ko-KR" altLang="en-US"/>
        </a:p>
      </dgm:t>
    </dgm:pt>
    <dgm:pt modelId="{AF61680D-7074-46C2-ABA6-0B9368C9A50C}" type="sibTrans" cxnId="{364E314B-4BD3-4C15-904A-C81B3A31D2F9}">
      <dgm:prSet/>
      <dgm:spPr/>
      <dgm:t>
        <a:bodyPr/>
        <a:lstStyle/>
        <a:p>
          <a:pPr latinLnBrk="1"/>
          <a:endParaRPr lang="ko-KR" altLang="en-US"/>
        </a:p>
      </dgm:t>
    </dgm:pt>
    <dgm:pt modelId="{70C4848D-A041-4A09-B85B-BE85F663EDB9}">
      <dgm:prSet phldrT="[텍스트]" custT="1"/>
      <dgm:spPr/>
      <dgm:t>
        <a:bodyPr/>
        <a:lstStyle/>
        <a:p>
          <a:pPr latinLnBrk="1"/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“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아버지가 입소하시면서 코로나로 인해 면회 한번 올 수 없어 답답했는데 비록 아버지 손을 잡지는 못하지만 건강하고 잘 계시는 모습을 직접 볼 수 있어 너무 감사합니다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”</a:t>
          </a:r>
          <a:endParaRPr lang="ko-KR" altLang="en-US" sz="18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C63C8F8A-0D25-48A4-AC55-3D4B4659A597}" type="parTrans" cxnId="{4631DE35-4E34-4AF6-9695-75B30C65D3DB}">
      <dgm:prSet/>
      <dgm:spPr/>
      <dgm:t>
        <a:bodyPr/>
        <a:lstStyle/>
        <a:p>
          <a:pPr latinLnBrk="1"/>
          <a:endParaRPr lang="ko-KR" altLang="en-US"/>
        </a:p>
      </dgm:t>
    </dgm:pt>
    <dgm:pt modelId="{05D78416-6808-4B51-BBA2-070647376870}" type="sibTrans" cxnId="{4631DE35-4E34-4AF6-9695-75B30C65D3DB}">
      <dgm:prSet/>
      <dgm:spPr/>
      <dgm:t>
        <a:bodyPr/>
        <a:lstStyle/>
        <a:p>
          <a:pPr latinLnBrk="1"/>
          <a:endParaRPr lang="ko-KR" altLang="en-US"/>
        </a:p>
      </dgm:t>
    </dgm:pt>
    <dgm:pt modelId="{EE29581F-B1A0-4B3E-B508-2D01A6664B37}">
      <dgm:prSet phldrT="[텍스트]" custT="1"/>
      <dgm:spPr>
        <a:solidFill>
          <a:srgbClr val="00B050">
            <a:alpha val="90000"/>
          </a:srgbClr>
        </a:solidFill>
      </dgm:spPr>
      <dgm:t>
        <a:bodyPr/>
        <a:lstStyle/>
        <a:p>
          <a:pPr latinLnBrk="1"/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보호자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홍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0</a:t>
          </a:r>
          <a:r>
            <a:rPr lang="ko-KR" altLang="en-US" sz="18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순어르신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아들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endParaRPr lang="ko-KR" altLang="en-US" sz="18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0A9FB355-66FD-481A-956E-966D49D12C81}" type="parTrans" cxnId="{EB75A878-4E5E-4CF3-B334-18B8D0B7A344}">
      <dgm:prSet/>
      <dgm:spPr/>
      <dgm:t>
        <a:bodyPr/>
        <a:lstStyle/>
        <a:p>
          <a:pPr latinLnBrk="1"/>
          <a:endParaRPr lang="ko-KR" altLang="en-US"/>
        </a:p>
      </dgm:t>
    </dgm:pt>
    <dgm:pt modelId="{2DA070BE-40A5-4CDE-AB2A-4E774D4B3E0F}" type="sibTrans" cxnId="{EB75A878-4E5E-4CF3-B334-18B8D0B7A344}">
      <dgm:prSet/>
      <dgm:spPr/>
      <dgm:t>
        <a:bodyPr/>
        <a:lstStyle/>
        <a:p>
          <a:pPr latinLnBrk="1"/>
          <a:endParaRPr lang="ko-KR" altLang="en-US"/>
        </a:p>
      </dgm:t>
    </dgm:pt>
    <dgm:pt modelId="{E96B807D-0067-4790-BE5E-34E75BEEA5BA}">
      <dgm:prSet phldrT="[텍스트]" custT="1"/>
      <dgm:spPr/>
      <dgm:t>
        <a:bodyPr/>
        <a:lstStyle/>
        <a:p>
          <a:pPr latinLnBrk="1"/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“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이렇게 철저하게 면회가 </a:t>
          </a:r>
          <a:r>
            <a:rPr lang="ko-KR" altLang="en-US" sz="18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진행되서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놀랐습니다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 </a:t>
          </a:r>
          <a:r>
            <a:rPr lang="ko-KR" altLang="en-US" sz="18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한팀이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끝나면 소독하고 환기하고 마이크 커버도 바로 바꾸시고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, 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엄마를 봐서 너무 좋기도 하지만 기관에 대한 감사를 또 한번 느끼고 갑니다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”</a:t>
          </a:r>
          <a:endParaRPr lang="ko-KR" altLang="en-US" sz="18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9F59ABCA-0E0D-4E53-AD18-0D216F38FD24}" type="parTrans" cxnId="{49E3CDE0-D005-46C8-BEDA-84D505D51B63}">
      <dgm:prSet/>
      <dgm:spPr/>
      <dgm:t>
        <a:bodyPr/>
        <a:lstStyle/>
        <a:p>
          <a:pPr latinLnBrk="1"/>
          <a:endParaRPr lang="ko-KR" altLang="en-US"/>
        </a:p>
      </dgm:t>
    </dgm:pt>
    <dgm:pt modelId="{4458F5A9-AEFF-4BF1-9DDE-5E6453E99639}" type="sibTrans" cxnId="{49E3CDE0-D005-46C8-BEDA-84D505D51B63}">
      <dgm:prSet/>
      <dgm:spPr/>
      <dgm:t>
        <a:bodyPr/>
        <a:lstStyle/>
        <a:p>
          <a:pPr latinLnBrk="1"/>
          <a:endParaRPr lang="ko-KR" altLang="en-US"/>
        </a:p>
      </dgm:t>
    </dgm:pt>
    <dgm:pt modelId="{C7FFDA25-AED5-45C8-96D8-CEFE04F4FED2}" type="pres">
      <dgm:prSet presAssocID="{5D0729F9-4B74-4AFC-A6C4-7CCCEC055650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5D675B-BFB8-44D3-A39A-DDCC380D9BB2}" type="pres">
      <dgm:prSet presAssocID="{5D0729F9-4B74-4AFC-A6C4-7CCCEC055650}" presName="pyramid" presStyleLbl="node1" presStyleIdx="0" presStyleCnt="1" custLinFactNeighborX="-26989" custLinFactNeighborY="1187"/>
      <dgm:spPr>
        <a:solidFill>
          <a:schemeClr val="accent4">
            <a:lumMod val="40000"/>
            <a:lumOff val="60000"/>
          </a:schemeClr>
        </a:solidFill>
      </dgm:spPr>
    </dgm:pt>
    <dgm:pt modelId="{EA8B5C89-A3DD-4915-B106-600B83236A74}" type="pres">
      <dgm:prSet presAssocID="{5D0729F9-4B74-4AFC-A6C4-7CCCEC055650}" presName="theList" presStyleCnt="0"/>
      <dgm:spPr/>
    </dgm:pt>
    <dgm:pt modelId="{28B066ED-D325-49AC-89C8-BC52C3A068D7}" type="pres">
      <dgm:prSet presAssocID="{D9D431CE-DC09-495C-B976-F25D8428DC2A}" presName="aNode" presStyleLbl="fgAcc1" presStyleIdx="0" presStyleCnt="4" custScaleX="100173" custScaleY="22965" custLinFactX="14742" custLinFactY="30539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585F84B-D4DB-44F3-892C-2DBB54228CE4}" type="pres">
      <dgm:prSet presAssocID="{D9D431CE-DC09-495C-B976-F25D8428DC2A}" presName="aSpace" presStyleCnt="0"/>
      <dgm:spPr/>
    </dgm:pt>
    <dgm:pt modelId="{727F3905-7881-40CB-BD5D-2F857127F1EE}" type="pres">
      <dgm:prSet presAssocID="{70C4848D-A041-4A09-B85B-BE85F663EDB9}" presName="aNode" presStyleLbl="fgAcc1" presStyleIdx="1" presStyleCnt="4" custScaleX="294583" custScaleY="39218" custLinFactY="15258" custLinFactNeighborX="20574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DBC70D-1E07-4FD2-8FF7-7A4F1642B020}" type="pres">
      <dgm:prSet presAssocID="{70C4848D-A041-4A09-B85B-BE85F663EDB9}" presName="aSpace" presStyleCnt="0"/>
      <dgm:spPr/>
    </dgm:pt>
    <dgm:pt modelId="{02B72EEE-41DE-4156-B320-D4675913FBA3}" type="pres">
      <dgm:prSet presAssocID="{EE29581F-B1A0-4B3E-B508-2D01A6664B37}" presName="aNode" presStyleLbl="fgAcc1" presStyleIdx="2" presStyleCnt="4" custScaleX="103826" custScaleY="22295" custLinFactX="-11479" custLinFactY="19424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7048A4-5874-49EE-B736-C824D991CC75}" type="pres">
      <dgm:prSet presAssocID="{EE29581F-B1A0-4B3E-B508-2D01A6664B37}" presName="aSpace" presStyleCnt="0"/>
      <dgm:spPr/>
    </dgm:pt>
    <dgm:pt modelId="{2B9452CC-8F0B-4805-B423-2BAB13DE7CFB}" type="pres">
      <dgm:prSet presAssocID="{E96B807D-0067-4790-BE5E-34E75BEEA5BA}" presName="aNode" presStyleLbl="fgAcc1" presStyleIdx="3" presStyleCnt="4" custScaleX="327147" custScaleY="44287" custLinFactY="3548" custLinFactNeighborX="-2709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394EF8C-DF9C-4A32-90F8-68DAFB182DB8}" type="pres">
      <dgm:prSet presAssocID="{E96B807D-0067-4790-BE5E-34E75BEEA5BA}" presName="aSpace" presStyleCnt="0"/>
      <dgm:spPr/>
    </dgm:pt>
  </dgm:ptLst>
  <dgm:cxnLst>
    <dgm:cxn modelId="{49E3CDE0-D005-46C8-BEDA-84D505D51B63}" srcId="{5D0729F9-4B74-4AFC-A6C4-7CCCEC055650}" destId="{E96B807D-0067-4790-BE5E-34E75BEEA5BA}" srcOrd="3" destOrd="0" parTransId="{9F59ABCA-0E0D-4E53-AD18-0D216F38FD24}" sibTransId="{4458F5A9-AEFF-4BF1-9DDE-5E6453E99639}"/>
    <dgm:cxn modelId="{7D153A56-2AAF-4E9F-943C-10815398FEDE}" type="presOf" srcId="{D9D431CE-DC09-495C-B976-F25D8428DC2A}" destId="{28B066ED-D325-49AC-89C8-BC52C3A068D7}" srcOrd="0" destOrd="0" presId="urn:microsoft.com/office/officeart/2005/8/layout/pyramid2"/>
    <dgm:cxn modelId="{466D5FBA-FB01-44B0-95F9-A61B0C4AE921}" type="presOf" srcId="{EE29581F-B1A0-4B3E-B508-2D01A6664B37}" destId="{02B72EEE-41DE-4156-B320-D4675913FBA3}" srcOrd="0" destOrd="0" presId="urn:microsoft.com/office/officeart/2005/8/layout/pyramid2"/>
    <dgm:cxn modelId="{A31AAEEC-B69A-4C39-BB84-F725FBA5499B}" type="presOf" srcId="{E96B807D-0067-4790-BE5E-34E75BEEA5BA}" destId="{2B9452CC-8F0B-4805-B423-2BAB13DE7CFB}" srcOrd="0" destOrd="0" presId="urn:microsoft.com/office/officeart/2005/8/layout/pyramid2"/>
    <dgm:cxn modelId="{364E314B-4BD3-4C15-904A-C81B3A31D2F9}" srcId="{5D0729F9-4B74-4AFC-A6C4-7CCCEC055650}" destId="{D9D431CE-DC09-495C-B976-F25D8428DC2A}" srcOrd="0" destOrd="0" parTransId="{8102E397-A0A3-4D59-AD3A-B2632B228A12}" sibTransId="{AF61680D-7074-46C2-ABA6-0B9368C9A50C}"/>
    <dgm:cxn modelId="{DBFFB5E8-C80F-4B15-8A1D-FDFC2EC05D21}" type="presOf" srcId="{70C4848D-A041-4A09-B85B-BE85F663EDB9}" destId="{727F3905-7881-40CB-BD5D-2F857127F1EE}" srcOrd="0" destOrd="0" presId="urn:microsoft.com/office/officeart/2005/8/layout/pyramid2"/>
    <dgm:cxn modelId="{4631DE35-4E34-4AF6-9695-75B30C65D3DB}" srcId="{5D0729F9-4B74-4AFC-A6C4-7CCCEC055650}" destId="{70C4848D-A041-4A09-B85B-BE85F663EDB9}" srcOrd="1" destOrd="0" parTransId="{C63C8F8A-0D25-48A4-AC55-3D4B4659A597}" sibTransId="{05D78416-6808-4B51-BBA2-070647376870}"/>
    <dgm:cxn modelId="{EB75A878-4E5E-4CF3-B334-18B8D0B7A344}" srcId="{5D0729F9-4B74-4AFC-A6C4-7CCCEC055650}" destId="{EE29581F-B1A0-4B3E-B508-2D01A6664B37}" srcOrd="2" destOrd="0" parTransId="{0A9FB355-66FD-481A-956E-966D49D12C81}" sibTransId="{2DA070BE-40A5-4CDE-AB2A-4E774D4B3E0F}"/>
    <dgm:cxn modelId="{5631DE87-3711-485F-B78E-1B9319FA7218}" type="presOf" srcId="{5D0729F9-4B74-4AFC-A6C4-7CCCEC055650}" destId="{C7FFDA25-AED5-45C8-96D8-CEFE04F4FED2}" srcOrd="0" destOrd="0" presId="urn:microsoft.com/office/officeart/2005/8/layout/pyramid2"/>
    <dgm:cxn modelId="{DEFC4124-C966-4397-A887-8704FEF4246D}" type="presParOf" srcId="{C7FFDA25-AED5-45C8-96D8-CEFE04F4FED2}" destId="{585D675B-BFB8-44D3-A39A-DDCC380D9BB2}" srcOrd="0" destOrd="0" presId="urn:microsoft.com/office/officeart/2005/8/layout/pyramid2"/>
    <dgm:cxn modelId="{F8E0FA9D-A297-4DCF-BC68-B08C1261EFE2}" type="presParOf" srcId="{C7FFDA25-AED5-45C8-96D8-CEFE04F4FED2}" destId="{EA8B5C89-A3DD-4915-B106-600B83236A74}" srcOrd="1" destOrd="0" presId="urn:microsoft.com/office/officeart/2005/8/layout/pyramid2"/>
    <dgm:cxn modelId="{3903C2C5-35AD-447C-BBF8-D830A2335DB9}" type="presParOf" srcId="{EA8B5C89-A3DD-4915-B106-600B83236A74}" destId="{28B066ED-D325-49AC-89C8-BC52C3A068D7}" srcOrd="0" destOrd="0" presId="urn:microsoft.com/office/officeart/2005/8/layout/pyramid2"/>
    <dgm:cxn modelId="{77EB09AD-A8C4-4907-968D-A37D755FF088}" type="presParOf" srcId="{EA8B5C89-A3DD-4915-B106-600B83236A74}" destId="{3585F84B-D4DB-44F3-892C-2DBB54228CE4}" srcOrd="1" destOrd="0" presId="urn:microsoft.com/office/officeart/2005/8/layout/pyramid2"/>
    <dgm:cxn modelId="{0BA82B16-3E51-446C-BD15-4B3EEF9B1B69}" type="presParOf" srcId="{EA8B5C89-A3DD-4915-B106-600B83236A74}" destId="{727F3905-7881-40CB-BD5D-2F857127F1EE}" srcOrd="2" destOrd="0" presId="urn:microsoft.com/office/officeart/2005/8/layout/pyramid2"/>
    <dgm:cxn modelId="{60B0289B-7942-4F69-9C0A-5C7B0DC5331F}" type="presParOf" srcId="{EA8B5C89-A3DD-4915-B106-600B83236A74}" destId="{23DBC70D-1E07-4FD2-8FF7-7A4F1642B020}" srcOrd="3" destOrd="0" presId="urn:microsoft.com/office/officeart/2005/8/layout/pyramid2"/>
    <dgm:cxn modelId="{D88BA7D1-3F51-4BFD-8CE3-74D5919A5DD3}" type="presParOf" srcId="{EA8B5C89-A3DD-4915-B106-600B83236A74}" destId="{02B72EEE-41DE-4156-B320-D4675913FBA3}" srcOrd="4" destOrd="0" presId="urn:microsoft.com/office/officeart/2005/8/layout/pyramid2"/>
    <dgm:cxn modelId="{5C7F856F-75FD-46D2-B5CE-C61D768130E2}" type="presParOf" srcId="{EA8B5C89-A3DD-4915-B106-600B83236A74}" destId="{1E7048A4-5874-49EE-B736-C824D991CC75}" srcOrd="5" destOrd="0" presId="urn:microsoft.com/office/officeart/2005/8/layout/pyramid2"/>
    <dgm:cxn modelId="{40C335A4-4F70-4274-B81E-8BE54273F034}" type="presParOf" srcId="{EA8B5C89-A3DD-4915-B106-600B83236A74}" destId="{2B9452CC-8F0B-4805-B423-2BAB13DE7CFB}" srcOrd="6" destOrd="0" presId="urn:microsoft.com/office/officeart/2005/8/layout/pyramid2"/>
    <dgm:cxn modelId="{DB7561C5-035D-45B0-A9CC-AD10CC28926A}" type="presParOf" srcId="{EA8B5C89-A3DD-4915-B106-600B83236A74}" destId="{A394EF8C-DF9C-4A32-90F8-68DAFB182DB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0729F9-4B74-4AFC-A6C4-7CCCEC05565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9D431CE-DC09-495C-B976-F25D8428DC2A}">
      <dgm:prSet phldrT="[텍스트]" custT="1"/>
      <dgm:spPr>
        <a:solidFill>
          <a:srgbClr val="00B050">
            <a:alpha val="90000"/>
          </a:srgbClr>
        </a:solidFill>
      </dgm:spPr>
      <dgm:t>
        <a:bodyPr/>
        <a:lstStyle/>
        <a:p>
          <a:pPr latinLnBrk="1"/>
          <a:r>
            <a:rPr lang="ko-KR" altLang="en-US" sz="18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수급자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장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0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동 어르신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endParaRPr lang="ko-KR" altLang="en-US" sz="18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8102E397-A0A3-4D59-AD3A-B2632B228A12}" type="parTrans" cxnId="{364E314B-4BD3-4C15-904A-C81B3A31D2F9}">
      <dgm:prSet/>
      <dgm:spPr/>
      <dgm:t>
        <a:bodyPr/>
        <a:lstStyle/>
        <a:p>
          <a:pPr latinLnBrk="1"/>
          <a:endParaRPr lang="ko-KR" altLang="en-US"/>
        </a:p>
      </dgm:t>
    </dgm:pt>
    <dgm:pt modelId="{AF61680D-7074-46C2-ABA6-0B9368C9A50C}" type="sibTrans" cxnId="{364E314B-4BD3-4C15-904A-C81B3A31D2F9}">
      <dgm:prSet/>
      <dgm:spPr/>
      <dgm:t>
        <a:bodyPr/>
        <a:lstStyle/>
        <a:p>
          <a:pPr latinLnBrk="1"/>
          <a:endParaRPr lang="ko-KR" altLang="en-US"/>
        </a:p>
      </dgm:t>
    </dgm:pt>
    <dgm:pt modelId="{70C4848D-A041-4A09-B85B-BE85F663EDB9}">
      <dgm:prSet phldrT="[텍스트]" custT="1"/>
      <dgm:spPr/>
      <dgm:t>
        <a:bodyPr/>
        <a:lstStyle/>
        <a:p>
          <a:pPr latinLnBrk="1"/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“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요즘 뉴스에서 세상이 </a:t>
          </a:r>
          <a:r>
            <a:rPr lang="ko-KR" altLang="en-US" sz="18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난리난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이야기로 가득해서 우리 자식들은 잘 있나 </a:t>
          </a:r>
          <a:r>
            <a:rPr lang="ko-KR" altLang="en-US" sz="18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애가타고</a:t>
          </a:r>
          <a:r>
            <a:rPr lang="ko-KR" altLang="en-US" sz="1800" baseline="0" smtClean="0">
              <a:latin typeface="휴먼모음T" panose="02030504000101010101" pitchFamily="18" charset="-127"/>
              <a:ea typeface="휴먼모음T" panose="02030504000101010101" pitchFamily="18" charset="-127"/>
            </a:rPr>
            <a:t> 걱정만 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하고 있었는데 이렇게 얼굴을 직접 볼 수 있어 다행이네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… 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고마워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~”</a:t>
          </a:r>
          <a:endParaRPr lang="ko-KR" altLang="en-US" sz="18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C63C8F8A-0D25-48A4-AC55-3D4B4659A597}" type="parTrans" cxnId="{4631DE35-4E34-4AF6-9695-75B30C65D3DB}">
      <dgm:prSet/>
      <dgm:spPr/>
      <dgm:t>
        <a:bodyPr/>
        <a:lstStyle/>
        <a:p>
          <a:pPr latinLnBrk="1"/>
          <a:endParaRPr lang="ko-KR" altLang="en-US"/>
        </a:p>
      </dgm:t>
    </dgm:pt>
    <dgm:pt modelId="{05D78416-6808-4B51-BBA2-070647376870}" type="sibTrans" cxnId="{4631DE35-4E34-4AF6-9695-75B30C65D3DB}">
      <dgm:prSet/>
      <dgm:spPr/>
      <dgm:t>
        <a:bodyPr/>
        <a:lstStyle/>
        <a:p>
          <a:pPr latinLnBrk="1"/>
          <a:endParaRPr lang="ko-KR" altLang="en-US"/>
        </a:p>
      </dgm:t>
    </dgm:pt>
    <dgm:pt modelId="{EE29581F-B1A0-4B3E-B508-2D01A6664B37}">
      <dgm:prSet phldrT="[텍스트]" custT="1"/>
      <dgm:spPr>
        <a:solidFill>
          <a:srgbClr val="00B050">
            <a:alpha val="90000"/>
          </a:srgbClr>
        </a:solidFill>
      </dgm:spPr>
      <dgm:t>
        <a:bodyPr/>
        <a:lstStyle/>
        <a:p>
          <a:pPr latinLnBrk="1"/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보호자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허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0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옥 어르신 딸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endParaRPr lang="ko-KR" altLang="en-US" sz="18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0A9FB355-66FD-481A-956E-966D49D12C81}" type="parTrans" cxnId="{EB75A878-4E5E-4CF3-B334-18B8D0B7A344}">
      <dgm:prSet/>
      <dgm:spPr/>
      <dgm:t>
        <a:bodyPr/>
        <a:lstStyle/>
        <a:p>
          <a:pPr latinLnBrk="1"/>
          <a:endParaRPr lang="ko-KR" altLang="en-US"/>
        </a:p>
      </dgm:t>
    </dgm:pt>
    <dgm:pt modelId="{2DA070BE-40A5-4CDE-AB2A-4E774D4B3E0F}" type="sibTrans" cxnId="{EB75A878-4E5E-4CF3-B334-18B8D0B7A344}">
      <dgm:prSet/>
      <dgm:spPr/>
      <dgm:t>
        <a:bodyPr/>
        <a:lstStyle/>
        <a:p>
          <a:pPr latinLnBrk="1"/>
          <a:endParaRPr lang="ko-KR" altLang="en-US"/>
        </a:p>
      </dgm:t>
    </dgm:pt>
    <dgm:pt modelId="{E96B807D-0067-4790-BE5E-34E75BEEA5BA}">
      <dgm:prSet phldrT="[텍스트]" custT="1"/>
      <dgm:spPr/>
      <dgm:t>
        <a:bodyPr/>
        <a:lstStyle/>
        <a:p>
          <a:pPr latinLnBrk="1"/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“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매 주일 아버지와 엄마를 보러 오는게 큰 낙이었는데 면회가 금지되어 </a:t>
          </a:r>
          <a:r>
            <a:rPr lang="ko-KR" altLang="en-US" sz="18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속타해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하시는 아버지를 보며 마음이 아팠는데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.. 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그리도 기관에서 비대면 면회공간을 마련해 주셔서 얼마나 다행인지 몰라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~”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라고 하시며 유리문 사이로 어르신과 손바닥을 맞대봅니다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</a:t>
          </a:r>
          <a:endParaRPr lang="ko-KR" altLang="en-US" sz="18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9F59ABCA-0E0D-4E53-AD18-0D216F38FD24}" type="parTrans" cxnId="{49E3CDE0-D005-46C8-BEDA-84D505D51B63}">
      <dgm:prSet/>
      <dgm:spPr/>
      <dgm:t>
        <a:bodyPr/>
        <a:lstStyle/>
        <a:p>
          <a:pPr latinLnBrk="1"/>
          <a:endParaRPr lang="ko-KR" altLang="en-US"/>
        </a:p>
      </dgm:t>
    </dgm:pt>
    <dgm:pt modelId="{4458F5A9-AEFF-4BF1-9DDE-5E6453E99639}" type="sibTrans" cxnId="{49E3CDE0-D005-46C8-BEDA-84D505D51B63}">
      <dgm:prSet/>
      <dgm:spPr/>
      <dgm:t>
        <a:bodyPr/>
        <a:lstStyle/>
        <a:p>
          <a:pPr latinLnBrk="1"/>
          <a:endParaRPr lang="ko-KR" altLang="en-US"/>
        </a:p>
      </dgm:t>
    </dgm:pt>
    <dgm:pt modelId="{C7FFDA25-AED5-45C8-96D8-CEFE04F4FED2}" type="pres">
      <dgm:prSet presAssocID="{5D0729F9-4B74-4AFC-A6C4-7CCCEC055650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5D675B-BFB8-44D3-A39A-DDCC380D9BB2}" type="pres">
      <dgm:prSet presAssocID="{5D0729F9-4B74-4AFC-A6C4-7CCCEC055650}" presName="pyramid" presStyleLbl="node1" presStyleIdx="0" presStyleCnt="1" custLinFactNeighborX="-26989" custLinFactNeighborY="1187"/>
      <dgm:spPr>
        <a:solidFill>
          <a:schemeClr val="accent4">
            <a:lumMod val="40000"/>
            <a:lumOff val="60000"/>
          </a:schemeClr>
        </a:solidFill>
      </dgm:spPr>
    </dgm:pt>
    <dgm:pt modelId="{EA8B5C89-A3DD-4915-B106-600B83236A74}" type="pres">
      <dgm:prSet presAssocID="{5D0729F9-4B74-4AFC-A6C4-7CCCEC055650}" presName="theList" presStyleCnt="0"/>
      <dgm:spPr/>
    </dgm:pt>
    <dgm:pt modelId="{28B066ED-D325-49AC-89C8-BC52C3A068D7}" type="pres">
      <dgm:prSet presAssocID="{D9D431CE-DC09-495C-B976-F25D8428DC2A}" presName="aNode" presStyleLbl="fgAcc1" presStyleIdx="0" presStyleCnt="4" custScaleX="95122" custScaleY="17493" custLinFactY="39035" custLinFactNeighborX="85532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585F84B-D4DB-44F3-892C-2DBB54228CE4}" type="pres">
      <dgm:prSet presAssocID="{D9D431CE-DC09-495C-B976-F25D8428DC2A}" presName="aSpace" presStyleCnt="0"/>
      <dgm:spPr/>
    </dgm:pt>
    <dgm:pt modelId="{727F3905-7881-40CB-BD5D-2F857127F1EE}" type="pres">
      <dgm:prSet presAssocID="{70C4848D-A041-4A09-B85B-BE85F663EDB9}" presName="aNode" presStyleLbl="fgAcc1" presStyleIdx="1" presStyleCnt="4" custScaleX="276442" custScaleY="39542" custLinFactY="24462" custLinFactNeighborX="0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DBC70D-1E07-4FD2-8FF7-7A4F1642B020}" type="pres">
      <dgm:prSet presAssocID="{70C4848D-A041-4A09-B85B-BE85F663EDB9}" presName="aSpace" presStyleCnt="0"/>
      <dgm:spPr/>
    </dgm:pt>
    <dgm:pt modelId="{02B72EEE-41DE-4156-B320-D4675913FBA3}" type="pres">
      <dgm:prSet presAssocID="{EE29581F-B1A0-4B3E-B508-2D01A6664B37}" presName="aNode" presStyleLbl="fgAcc1" presStyleIdx="2" presStyleCnt="4" custScaleX="97148" custScaleY="19453" custLinFactY="29689" custLinFactNeighborX="-85625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7048A4-5874-49EE-B736-C824D991CC75}" type="pres">
      <dgm:prSet presAssocID="{EE29581F-B1A0-4B3E-B508-2D01A6664B37}" presName="aSpace" presStyleCnt="0"/>
      <dgm:spPr/>
    </dgm:pt>
    <dgm:pt modelId="{2B9452CC-8F0B-4805-B423-2BAB13DE7CFB}" type="pres">
      <dgm:prSet presAssocID="{E96B807D-0067-4790-BE5E-34E75BEEA5BA}" presName="aNode" presStyleLbl="fgAcc1" presStyleIdx="3" presStyleCnt="4" custScaleX="276442" custScaleY="49052" custLinFactY="14433" custLinFactNeighborX="-1833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394EF8C-DF9C-4A32-90F8-68DAFB182DB8}" type="pres">
      <dgm:prSet presAssocID="{E96B807D-0067-4790-BE5E-34E75BEEA5BA}" presName="aSpace" presStyleCnt="0"/>
      <dgm:spPr/>
    </dgm:pt>
  </dgm:ptLst>
  <dgm:cxnLst>
    <dgm:cxn modelId="{F7939E9F-30F5-47FA-B5C6-0C049FD2BE93}" type="presOf" srcId="{D9D431CE-DC09-495C-B976-F25D8428DC2A}" destId="{28B066ED-D325-49AC-89C8-BC52C3A068D7}" srcOrd="0" destOrd="0" presId="urn:microsoft.com/office/officeart/2005/8/layout/pyramid2"/>
    <dgm:cxn modelId="{49E3CDE0-D005-46C8-BEDA-84D505D51B63}" srcId="{5D0729F9-4B74-4AFC-A6C4-7CCCEC055650}" destId="{E96B807D-0067-4790-BE5E-34E75BEEA5BA}" srcOrd="3" destOrd="0" parTransId="{9F59ABCA-0E0D-4E53-AD18-0D216F38FD24}" sibTransId="{4458F5A9-AEFF-4BF1-9DDE-5E6453E99639}"/>
    <dgm:cxn modelId="{FD447D8F-4125-434C-83DD-6A5873EA42F1}" type="presOf" srcId="{5D0729F9-4B74-4AFC-A6C4-7CCCEC055650}" destId="{C7FFDA25-AED5-45C8-96D8-CEFE04F4FED2}" srcOrd="0" destOrd="0" presId="urn:microsoft.com/office/officeart/2005/8/layout/pyramid2"/>
    <dgm:cxn modelId="{CA6B93A4-750D-4452-91EC-1BBD84962ECD}" type="presOf" srcId="{E96B807D-0067-4790-BE5E-34E75BEEA5BA}" destId="{2B9452CC-8F0B-4805-B423-2BAB13DE7CFB}" srcOrd="0" destOrd="0" presId="urn:microsoft.com/office/officeart/2005/8/layout/pyramid2"/>
    <dgm:cxn modelId="{364E314B-4BD3-4C15-904A-C81B3A31D2F9}" srcId="{5D0729F9-4B74-4AFC-A6C4-7CCCEC055650}" destId="{D9D431CE-DC09-495C-B976-F25D8428DC2A}" srcOrd="0" destOrd="0" parTransId="{8102E397-A0A3-4D59-AD3A-B2632B228A12}" sibTransId="{AF61680D-7074-46C2-ABA6-0B9368C9A50C}"/>
    <dgm:cxn modelId="{1F880BF3-2202-4B78-979D-C1A02CF92A11}" type="presOf" srcId="{EE29581F-B1A0-4B3E-B508-2D01A6664B37}" destId="{02B72EEE-41DE-4156-B320-D4675913FBA3}" srcOrd="0" destOrd="0" presId="urn:microsoft.com/office/officeart/2005/8/layout/pyramid2"/>
    <dgm:cxn modelId="{4631DE35-4E34-4AF6-9695-75B30C65D3DB}" srcId="{5D0729F9-4B74-4AFC-A6C4-7CCCEC055650}" destId="{70C4848D-A041-4A09-B85B-BE85F663EDB9}" srcOrd="1" destOrd="0" parTransId="{C63C8F8A-0D25-48A4-AC55-3D4B4659A597}" sibTransId="{05D78416-6808-4B51-BBA2-070647376870}"/>
    <dgm:cxn modelId="{A88EB776-9D50-45B2-9272-90EBE3184774}" type="presOf" srcId="{70C4848D-A041-4A09-B85B-BE85F663EDB9}" destId="{727F3905-7881-40CB-BD5D-2F857127F1EE}" srcOrd="0" destOrd="0" presId="urn:microsoft.com/office/officeart/2005/8/layout/pyramid2"/>
    <dgm:cxn modelId="{EB75A878-4E5E-4CF3-B334-18B8D0B7A344}" srcId="{5D0729F9-4B74-4AFC-A6C4-7CCCEC055650}" destId="{EE29581F-B1A0-4B3E-B508-2D01A6664B37}" srcOrd="2" destOrd="0" parTransId="{0A9FB355-66FD-481A-956E-966D49D12C81}" sibTransId="{2DA070BE-40A5-4CDE-AB2A-4E774D4B3E0F}"/>
    <dgm:cxn modelId="{5370F11C-4344-47DF-8B2F-22A3E7945374}" type="presParOf" srcId="{C7FFDA25-AED5-45C8-96D8-CEFE04F4FED2}" destId="{585D675B-BFB8-44D3-A39A-DDCC380D9BB2}" srcOrd="0" destOrd="0" presId="urn:microsoft.com/office/officeart/2005/8/layout/pyramid2"/>
    <dgm:cxn modelId="{679686F9-D495-4C01-81E3-91E39E798850}" type="presParOf" srcId="{C7FFDA25-AED5-45C8-96D8-CEFE04F4FED2}" destId="{EA8B5C89-A3DD-4915-B106-600B83236A74}" srcOrd="1" destOrd="0" presId="urn:microsoft.com/office/officeart/2005/8/layout/pyramid2"/>
    <dgm:cxn modelId="{84E92F9B-BAFD-4369-A221-4C15D1870A75}" type="presParOf" srcId="{EA8B5C89-A3DD-4915-B106-600B83236A74}" destId="{28B066ED-D325-49AC-89C8-BC52C3A068D7}" srcOrd="0" destOrd="0" presId="urn:microsoft.com/office/officeart/2005/8/layout/pyramid2"/>
    <dgm:cxn modelId="{63B5E104-9DF3-49E5-8FB2-0E4BAD0BA194}" type="presParOf" srcId="{EA8B5C89-A3DD-4915-B106-600B83236A74}" destId="{3585F84B-D4DB-44F3-892C-2DBB54228CE4}" srcOrd="1" destOrd="0" presId="urn:microsoft.com/office/officeart/2005/8/layout/pyramid2"/>
    <dgm:cxn modelId="{E360C24A-9D3F-49B9-8943-BE1EF84E4CA8}" type="presParOf" srcId="{EA8B5C89-A3DD-4915-B106-600B83236A74}" destId="{727F3905-7881-40CB-BD5D-2F857127F1EE}" srcOrd="2" destOrd="0" presId="urn:microsoft.com/office/officeart/2005/8/layout/pyramid2"/>
    <dgm:cxn modelId="{083E0B26-78FC-4F17-B4AA-3D5B6931E57E}" type="presParOf" srcId="{EA8B5C89-A3DD-4915-B106-600B83236A74}" destId="{23DBC70D-1E07-4FD2-8FF7-7A4F1642B020}" srcOrd="3" destOrd="0" presId="urn:microsoft.com/office/officeart/2005/8/layout/pyramid2"/>
    <dgm:cxn modelId="{89739508-37EA-44E8-9080-EE819536A6FC}" type="presParOf" srcId="{EA8B5C89-A3DD-4915-B106-600B83236A74}" destId="{02B72EEE-41DE-4156-B320-D4675913FBA3}" srcOrd="4" destOrd="0" presId="urn:microsoft.com/office/officeart/2005/8/layout/pyramid2"/>
    <dgm:cxn modelId="{EE521EAD-2E45-46BE-BC6E-3432AD9633B9}" type="presParOf" srcId="{EA8B5C89-A3DD-4915-B106-600B83236A74}" destId="{1E7048A4-5874-49EE-B736-C824D991CC75}" srcOrd="5" destOrd="0" presId="urn:microsoft.com/office/officeart/2005/8/layout/pyramid2"/>
    <dgm:cxn modelId="{12E376DD-3A53-418F-9231-2E4A9A6610C2}" type="presParOf" srcId="{EA8B5C89-A3DD-4915-B106-600B83236A74}" destId="{2B9452CC-8F0B-4805-B423-2BAB13DE7CFB}" srcOrd="6" destOrd="0" presId="urn:microsoft.com/office/officeart/2005/8/layout/pyramid2"/>
    <dgm:cxn modelId="{D97FC933-B129-4506-8D82-515FF80F28EE}" type="presParOf" srcId="{EA8B5C89-A3DD-4915-B106-600B83236A74}" destId="{A394EF8C-DF9C-4A32-90F8-68DAFB182DB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0729F9-4B74-4AFC-A6C4-7CCCEC05565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9D431CE-DC09-495C-B976-F25D8428DC2A}">
      <dgm:prSet phldrT="[텍스트]" custT="1"/>
      <dgm:spPr>
        <a:solidFill>
          <a:srgbClr val="00B0F0">
            <a:alpha val="90000"/>
          </a:srgbClr>
        </a:solidFill>
      </dgm:spPr>
      <dgm:t>
        <a:bodyPr/>
        <a:lstStyle/>
        <a:p>
          <a:pPr latinLnBrk="1"/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보호자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배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0</a:t>
          </a:r>
          <a:r>
            <a:rPr lang="ko-KR" altLang="en-US" sz="18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근어르신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딸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endParaRPr lang="ko-KR" altLang="en-US" sz="18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8102E397-A0A3-4D59-AD3A-B2632B228A12}" type="parTrans" cxnId="{364E314B-4BD3-4C15-904A-C81B3A31D2F9}">
      <dgm:prSet/>
      <dgm:spPr/>
      <dgm:t>
        <a:bodyPr/>
        <a:lstStyle/>
        <a:p>
          <a:pPr latinLnBrk="1"/>
          <a:endParaRPr lang="ko-KR" altLang="en-US"/>
        </a:p>
      </dgm:t>
    </dgm:pt>
    <dgm:pt modelId="{AF61680D-7074-46C2-ABA6-0B9368C9A50C}" type="sibTrans" cxnId="{364E314B-4BD3-4C15-904A-C81B3A31D2F9}">
      <dgm:prSet/>
      <dgm:spPr/>
      <dgm:t>
        <a:bodyPr/>
        <a:lstStyle/>
        <a:p>
          <a:pPr latinLnBrk="1"/>
          <a:endParaRPr lang="ko-KR" altLang="en-US"/>
        </a:p>
      </dgm:t>
    </dgm:pt>
    <dgm:pt modelId="{70C4848D-A041-4A09-B85B-BE85F663EDB9}">
      <dgm:prSet phldrT="[텍스트]" custT="1"/>
      <dgm:spPr/>
      <dgm:t>
        <a:bodyPr/>
        <a:lstStyle/>
        <a:p>
          <a:pPr latinLnBrk="1"/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“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면회가 이루어지지 않아 속이 타고 속상했는데 이렇게 영상통화로 엄마의 잘 지내시는 모습을 볼 수 있게 해주셔서 너무 감사합니다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 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하루빨리 이 상황이 끝나서 우리엄마 꼭 안아보고 싶습니다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”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라며 눈시울을 붉히셨습니다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</a:t>
          </a:r>
          <a:endParaRPr lang="ko-KR" altLang="en-US" sz="18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C63C8F8A-0D25-48A4-AC55-3D4B4659A597}" type="parTrans" cxnId="{4631DE35-4E34-4AF6-9695-75B30C65D3DB}">
      <dgm:prSet/>
      <dgm:spPr/>
      <dgm:t>
        <a:bodyPr/>
        <a:lstStyle/>
        <a:p>
          <a:pPr latinLnBrk="1"/>
          <a:endParaRPr lang="ko-KR" altLang="en-US"/>
        </a:p>
      </dgm:t>
    </dgm:pt>
    <dgm:pt modelId="{05D78416-6808-4B51-BBA2-070647376870}" type="sibTrans" cxnId="{4631DE35-4E34-4AF6-9695-75B30C65D3DB}">
      <dgm:prSet/>
      <dgm:spPr/>
      <dgm:t>
        <a:bodyPr/>
        <a:lstStyle/>
        <a:p>
          <a:pPr latinLnBrk="1"/>
          <a:endParaRPr lang="ko-KR" altLang="en-US"/>
        </a:p>
      </dgm:t>
    </dgm:pt>
    <dgm:pt modelId="{EE29581F-B1A0-4B3E-B508-2D01A6664B37}">
      <dgm:prSet phldrT="[텍스트]" custT="1"/>
      <dgm:spPr>
        <a:solidFill>
          <a:srgbClr val="00B0F0">
            <a:alpha val="90000"/>
          </a:srgbClr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보호자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양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0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승 어르신 딸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endParaRPr lang="ko-KR" altLang="en-US" sz="18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0A9FB355-66FD-481A-956E-966D49D12C81}" type="parTrans" cxnId="{EB75A878-4E5E-4CF3-B334-18B8D0B7A344}">
      <dgm:prSet/>
      <dgm:spPr/>
      <dgm:t>
        <a:bodyPr/>
        <a:lstStyle/>
        <a:p>
          <a:pPr latinLnBrk="1"/>
          <a:endParaRPr lang="ko-KR" altLang="en-US"/>
        </a:p>
      </dgm:t>
    </dgm:pt>
    <dgm:pt modelId="{2DA070BE-40A5-4CDE-AB2A-4E774D4B3E0F}" type="sibTrans" cxnId="{EB75A878-4E5E-4CF3-B334-18B8D0B7A344}">
      <dgm:prSet/>
      <dgm:spPr/>
      <dgm:t>
        <a:bodyPr/>
        <a:lstStyle/>
        <a:p>
          <a:pPr latinLnBrk="1"/>
          <a:endParaRPr lang="ko-KR" altLang="en-US"/>
        </a:p>
      </dgm:t>
    </dgm:pt>
    <dgm:pt modelId="{E96B807D-0067-4790-BE5E-34E75BEEA5BA}">
      <dgm:prSet phldrT="[텍스트]" custT="1"/>
      <dgm:spPr/>
      <dgm:t>
        <a:bodyPr/>
        <a:lstStyle/>
        <a:p>
          <a:pPr latinLnBrk="1"/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“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외국에 살아 자주 </a:t>
          </a:r>
          <a:r>
            <a:rPr lang="ko-KR" altLang="en-US" sz="18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못가게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되어 올해 한국에 와서 </a:t>
          </a:r>
          <a:r>
            <a:rPr lang="ko-KR" altLang="en-US" sz="18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뵈러가려고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했는데 코로나 때문에 움직일 수 없어 답답했는데 이렇게 화면으로 건강해 보이시는 엄마를 뵈니 걱정이 사라집니다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”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라고 멀리 시카고에서 감사의 마음을 전했습니다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</a:t>
          </a:r>
          <a:endParaRPr lang="ko-KR" altLang="en-US" sz="18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9F59ABCA-0E0D-4E53-AD18-0D216F38FD24}" type="parTrans" cxnId="{49E3CDE0-D005-46C8-BEDA-84D505D51B63}">
      <dgm:prSet/>
      <dgm:spPr/>
      <dgm:t>
        <a:bodyPr/>
        <a:lstStyle/>
        <a:p>
          <a:pPr latinLnBrk="1"/>
          <a:endParaRPr lang="ko-KR" altLang="en-US"/>
        </a:p>
      </dgm:t>
    </dgm:pt>
    <dgm:pt modelId="{4458F5A9-AEFF-4BF1-9DDE-5E6453E99639}" type="sibTrans" cxnId="{49E3CDE0-D005-46C8-BEDA-84D505D51B63}">
      <dgm:prSet/>
      <dgm:spPr/>
      <dgm:t>
        <a:bodyPr/>
        <a:lstStyle/>
        <a:p>
          <a:pPr latinLnBrk="1"/>
          <a:endParaRPr lang="ko-KR" altLang="en-US"/>
        </a:p>
      </dgm:t>
    </dgm:pt>
    <dgm:pt modelId="{C7FFDA25-AED5-45C8-96D8-CEFE04F4FED2}" type="pres">
      <dgm:prSet presAssocID="{5D0729F9-4B74-4AFC-A6C4-7CCCEC055650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5D675B-BFB8-44D3-A39A-DDCC380D9BB2}" type="pres">
      <dgm:prSet presAssocID="{5D0729F9-4B74-4AFC-A6C4-7CCCEC055650}" presName="pyramid" presStyleLbl="node1" presStyleIdx="0" presStyleCnt="1" custLinFactNeighborX="-26989" custLinFactNeighborY="1187"/>
      <dgm:spPr>
        <a:solidFill>
          <a:schemeClr val="accent5">
            <a:lumMod val="60000"/>
            <a:lumOff val="40000"/>
          </a:schemeClr>
        </a:solidFill>
      </dgm:spPr>
    </dgm:pt>
    <dgm:pt modelId="{EA8B5C89-A3DD-4915-B106-600B83236A74}" type="pres">
      <dgm:prSet presAssocID="{5D0729F9-4B74-4AFC-A6C4-7CCCEC055650}" presName="theList" presStyleCnt="0"/>
      <dgm:spPr/>
    </dgm:pt>
    <dgm:pt modelId="{28B066ED-D325-49AC-89C8-BC52C3A068D7}" type="pres">
      <dgm:prSet presAssocID="{D9D431CE-DC09-495C-B976-F25D8428DC2A}" presName="aNode" presStyleLbl="fgAcc1" presStyleIdx="0" presStyleCnt="4" custScaleX="92906" custScaleY="25924" custLinFactY="45506" custLinFactNeighborX="91363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585F84B-D4DB-44F3-892C-2DBB54228CE4}" type="pres">
      <dgm:prSet presAssocID="{D9D431CE-DC09-495C-B976-F25D8428DC2A}" presName="aSpace" presStyleCnt="0"/>
      <dgm:spPr/>
    </dgm:pt>
    <dgm:pt modelId="{727F3905-7881-40CB-BD5D-2F857127F1EE}" type="pres">
      <dgm:prSet presAssocID="{70C4848D-A041-4A09-B85B-BE85F663EDB9}" presName="aNode" presStyleLbl="fgAcc1" presStyleIdx="1" presStyleCnt="4" custScaleX="274647" custScaleY="68117" custLinFactY="29405" custLinFactNeighborX="5852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DBC70D-1E07-4FD2-8FF7-7A4F1642B020}" type="pres">
      <dgm:prSet presAssocID="{70C4848D-A041-4A09-B85B-BE85F663EDB9}" presName="aSpace" presStyleCnt="0"/>
      <dgm:spPr/>
    </dgm:pt>
    <dgm:pt modelId="{02B72EEE-41DE-4156-B320-D4675913FBA3}" type="pres">
      <dgm:prSet presAssocID="{EE29581F-B1A0-4B3E-B508-2D01A6664B37}" presName="aNode" presStyleLbl="fgAcc1" presStyleIdx="2" presStyleCnt="4" custScaleX="94092" custScaleY="23727" custLinFactY="38393" custLinFactNeighborX="-92249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7048A4-5874-49EE-B736-C824D991CC75}" type="pres">
      <dgm:prSet presAssocID="{EE29581F-B1A0-4B3E-B508-2D01A6664B37}" presName="aSpace" presStyleCnt="0"/>
      <dgm:spPr/>
    </dgm:pt>
    <dgm:pt modelId="{2B9452CC-8F0B-4805-B423-2BAB13DE7CFB}" type="pres">
      <dgm:prSet presAssocID="{E96B807D-0067-4790-BE5E-34E75BEEA5BA}" presName="aNode" presStyleLbl="fgAcc1" presStyleIdx="3" presStyleCnt="4" custScaleX="287955" custScaleY="69143" custLinFactY="23159" custLinFactNeighborX="-1339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394EF8C-DF9C-4A32-90F8-68DAFB182DB8}" type="pres">
      <dgm:prSet presAssocID="{E96B807D-0067-4790-BE5E-34E75BEEA5BA}" presName="aSpace" presStyleCnt="0"/>
      <dgm:spPr/>
    </dgm:pt>
  </dgm:ptLst>
  <dgm:cxnLst>
    <dgm:cxn modelId="{49E3CDE0-D005-46C8-BEDA-84D505D51B63}" srcId="{5D0729F9-4B74-4AFC-A6C4-7CCCEC055650}" destId="{E96B807D-0067-4790-BE5E-34E75BEEA5BA}" srcOrd="3" destOrd="0" parTransId="{9F59ABCA-0E0D-4E53-AD18-0D216F38FD24}" sibTransId="{4458F5A9-AEFF-4BF1-9DDE-5E6453E99639}"/>
    <dgm:cxn modelId="{4763932A-F010-47F0-BB7C-4EB57071D12F}" type="presOf" srcId="{5D0729F9-4B74-4AFC-A6C4-7CCCEC055650}" destId="{C7FFDA25-AED5-45C8-96D8-CEFE04F4FED2}" srcOrd="0" destOrd="0" presId="urn:microsoft.com/office/officeart/2005/8/layout/pyramid2"/>
    <dgm:cxn modelId="{5F283BBE-132C-45DF-958D-41BAFE6EDE3D}" type="presOf" srcId="{70C4848D-A041-4A09-B85B-BE85F663EDB9}" destId="{727F3905-7881-40CB-BD5D-2F857127F1EE}" srcOrd="0" destOrd="0" presId="urn:microsoft.com/office/officeart/2005/8/layout/pyramid2"/>
    <dgm:cxn modelId="{3B1F48B0-2C3B-4954-AE1A-4896564FD9BA}" type="presOf" srcId="{D9D431CE-DC09-495C-B976-F25D8428DC2A}" destId="{28B066ED-D325-49AC-89C8-BC52C3A068D7}" srcOrd="0" destOrd="0" presId="urn:microsoft.com/office/officeart/2005/8/layout/pyramid2"/>
    <dgm:cxn modelId="{364E314B-4BD3-4C15-904A-C81B3A31D2F9}" srcId="{5D0729F9-4B74-4AFC-A6C4-7CCCEC055650}" destId="{D9D431CE-DC09-495C-B976-F25D8428DC2A}" srcOrd="0" destOrd="0" parTransId="{8102E397-A0A3-4D59-AD3A-B2632B228A12}" sibTransId="{AF61680D-7074-46C2-ABA6-0B9368C9A50C}"/>
    <dgm:cxn modelId="{4631DE35-4E34-4AF6-9695-75B30C65D3DB}" srcId="{5D0729F9-4B74-4AFC-A6C4-7CCCEC055650}" destId="{70C4848D-A041-4A09-B85B-BE85F663EDB9}" srcOrd="1" destOrd="0" parTransId="{C63C8F8A-0D25-48A4-AC55-3D4B4659A597}" sibTransId="{05D78416-6808-4B51-BBA2-070647376870}"/>
    <dgm:cxn modelId="{1E8FD892-7068-4317-93CD-0BD4EB544E38}" type="presOf" srcId="{E96B807D-0067-4790-BE5E-34E75BEEA5BA}" destId="{2B9452CC-8F0B-4805-B423-2BAB13DE7CFB}" srcOrd="0" destOrd="0" presId="urn:microsoft.com/office/officeart/2005/8/layout/pyramid2"/>
    <dgm:cxn modelId="{EB75A878-4E5E-4CF3-B334-18B8D0B7A344}" srcId="{5D0729F9-4B74-4AFC-A6C4-7CCCEC055650}" destId="{EE29581F-B1A0-4B3E-B508-2D01A6664B37}" srcOrd="2" destOrd="0" parTransId="{0A9FB355-66FD-481A-956E-966D49D12C81}" sibTransId="{2DA070BE-40A5-4CDE-AB2A-4E774D4B3E0F}"/>
    <dgm:cxn modelId="{E967071A-66CD-4E38-9614-BDAC70F971B0}" type="presOf" srcId="{EE29581F-B1A0-4B3E-B508-2D01A6664B37}" destId="{02B72EEE-41DE-4156-B320-D4675913FBA3}" srcOrd="0" destOrd="0" presId="urn:microsoft.com/office/officeart/2005/8/layout/pyramid2"/>
    <dgm:cxn modelId="{048FAEDA-E3C4-4311-845D-7B20FAC74E74}" type="presParOf" srcId="{C7FFDA25-AED5-45C8-96D8-CEFE04F4FED2}" destId="{585D675B-BFB8-44D3-A39A-DDCC380D9BB2}" srcOrd="0" destOrd="0" presId="urn:microsoft.com/office/officeart/2005/8/layout/pyramid2"/>
    <dgm:cxn modelId="{2BA2F5C4-7826-4DBB-ACAE-DD1FE5BFB2BB}" type="presParOf" srcId="{C7FFDA25-AED5-45C8-96D8-CEFE04F4FED2}" destId="{EA8B5C89-A3DD-4915-B106-600B83236A74}" srcOrd="1" destOrd="0" presId="urn:microsoft.com/office/officeart/2005/8/layout/pyramid2"/>
    <dgm:cxn modelId="{A592E6F5-0EE7-40A6-9EAD-341B94401D6A}" type="presParOf" srcId="{EA8B5C89-A3DD-4915-B106-600B83236A74}" destId="{28B066ED-D325-49AC-89C8-BC52C3A068D7}" srcOrd="0" destOrd="0" presId="urn:microsoft.com/office/officeart/2005/8/layout/pyramid2"/>
    <dgm:cxn modelId="{69455951-113F-4F89-982F-96E25F498C14}" type="presParOf" srcId="{EA8B5C89-A3DD-4915-B106-600B83236A74}" destId="{3585F84B-D4DB-44F3-892C-2DBB54228CE4}" srcOrd="1" destOrd="0" presId="urn:microsoft.com/office/officeart/2005/8/layout/pyramid2"/>
    <dgm:cxn modelId="{DDD31178-A61C-4AE3-8585-A3A721896EB3}" type="presParOf" srcId="{EA8B5C89-A3DD-4915-B106-600B83236A74}" destId="{727F3905-7881-40CB-BD5D-2F857127F1EE}" srcOrd="2" destOrd="0" presId="urn:microsoft.com/office/officeart/2005/8/layout/pyramid2"/>
    <dgm:cxn modelId="{3E7F4628-D367-40CD-895C-4A2D688C64A4}" type="presParOf" srcId="{EA8B5C89-A3DD-4915-B106-600B83236A74}" destId="{23DBC70D-1E07-4FD2-8FF7-7A4F1642B020}" srcOrd="3" destOrd="0" presId="urn:microsoft.com/office/officeart/2005/8/layout/pyramid2"/>
    <dgm:cxn modelId="{35553BD3-4ECF-42BA-8F99-C179FCA48A8F}" type="presParOf" srcId="{EA8B5C89-A3DD-4915-B106-600B83236A74}" destId="{02B72EEE-41DE-4156-B320-D4675913FBA3}" srcOrd="4" destOrd="0" presId="urn:microsoft.com/office/officeart/2005/8/layout/pyramid2"/>
    <dgm:cxn modelId="{FA1081A1-2BB1-4369-A810-1942D4751C8E}" type="presParOf" srcId="{EA8B5C89-A3DD-4915-B106-600B83236A74}" destId="{1E7048A4-5874-49EE-B736-C824D991CC75}" srcOrd="5" destOrd="0" presId="urn:microsoft.com/office/officeart/2005/8/layout/pyramid2"/>
    <dgm:cxn modelId="{19E245CE-1631-4655-9688-975B29AE2F58}" type="presParOf" srcId="{EA8B5C89-A3DD-4915-B106-600B83236A74}" destId="{2B9452CC-8F0B-4805-B423-2BAB13DE7CFB}" srcOrd="6" destOrd="0" presId="urn:microsoft.com/office/officeart/2005/8/layout/pyramid2"/>
    <dgm:cxn modelId="{323337B6-456D-4D3C-B54E-DD372017B0A7}" type="presParOf" srcId="{EA8B5C89-A3DD-4915-B106-600B83236A74}" destId="{A394EF8C-DF9C-4A32-90F8-68DAFB182DB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0729F9-4B74-4AFC-A6C4-7CCCEC05565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9D431CE-DC09-495C-B976-F25D8428DC2A}">
      <dgm:prSet phldrT="[텍스트]" custT="1"/>
      <dgm:spPr>
        <a:solidFill>
          <a:srgbClr val="00B0F0">
            <a:alpha val="90000"/>
          </a:srgbClr>
        </a:solidFill>
      </dgm:spPr>
      <dgm:t>
        <a:bodyPr/>
        <a:lstStyle/>
        <a:p>
          <a:pPr latinLnBrk="1"/>
          <a:r>
            <a:rPr lang="ko-KR" altLang="en-US" sz="18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수급자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박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0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옥 어르신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endParaRPr lang="ko-KR" altLang="en-US" sz="18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8102E397-A0A3-4D59-AD3A-B2632B228A12}" type="parTrans" cxnId="{364E314B-4BD3-4C15-904A-C81B3A31D2F9}">
      <dgm:prSet/>
      <dgm:spPr/>
      <dgm:t>
        <a:bodyPr/>
        <a:lstStyle/>
        <a:p>
          <a:pPr latinLnBrk="1"/>
          <a:endParaRPr lang="ko-KR" altLang="en-US"/>
        </a:p>
      </dgm:t>
    </dgm:pt>
    <dgm:pt modelId="{AF61680D-7074-46C2-ABA6-0B9368C9A50C}" type="sibTrans" cxnId="{364E314B-4BD3-4C15-904A-C81B3A31D2F9}">
      <dgm:prSet/>
      <dgm:spPr/>
      <dgm:t>
        <a:bodyPr/>
        <a:lstStyle/>
        <a:p>
          <a:pPr latinLnBrk="1"/>
          <a:endParaRPr lang="ko-KR" altLang="en-US"/>
        </a:p>
      </dgm:t>
    </dgm:pt>
    <dgm:pt modelId="{70C4848D-A041-4A09-B85B-BE85F663EDB9}">
      <dgm:prSet phldrT="[텍스트]" custT="1"/>
      <dgm:spPr/>
      <dgm:t>
        <a:bodyPr/>
        <a:lstStyle/>
        <a:p>
          <a:pPr latinLnBrk="1"/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“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우리손녀 </a:t>
          </a:r>
          <a:r>
            <a:rPr lang="ko-KR" altLang="en-US" sz="18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보고싶고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, 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안고 싶은 마음 간절하지만 이렇게라도 볼 수 있어 얼마나 </a:t>
          </a:r>
          <a:endParaRPr lang="en-US" altLang="ko-KR" sz="1800" baseline="0" dirty="0" smtClean="0">
            <a:latin typeface="휴먼모음T" panose="02030504000101010101" pitchFamily="18" charset="-127"/>
            <a:ea typeface="휴먼모음T" panose="02030504000101010101" pitchFamily="18" charset="-127"/>
          </a:endParaRPr>
        </a:p>
        <a:p>
          <a:pPr latinLnBrk="1"/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다행이야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~ 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선생님 고맙네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”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라고 하시며 화면의 손녀 얼굴을 쓰다듬어 보십니다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</a:t>
          </a:r>
          <a:endParaRPr lang="ko-KR" altLang="en-US" sz="18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C63C8F8A-0D25-48A4-AC55-3D4B4659A597}" type="parTrans" cxnId="{4631DE35-4E34-4AF6-9695-75B30C65D3DB}">
      <dgm:prSet/>
      <dgm:spPr/>
      <dgm:t>
        <a:bodyPr/>
        <a:lstStyle/>
        <a:p>
          <a:pPr latinLnBrk="1"/>
          <a:endParaRPr lang="ko-KR" altLang="en-US"/>
        </a:p>
      </dgm:t>
    </dgm:pt>
    <dgm:pt modelId="{05D78416-6808-4B51-BBA2-070647376870}" type="sibTrans" cxnId="{4631DE35-4E34-4AF6-9695-75B30C65D3DB}">
      <dgm:prSet/>
      <dgm:spPr/>
      <dgm:t>
        <a:bodyPr/>
        <a:lstStyle/>
        <a:p>
          <a:pPr latinLnBrk="1"/>
          <a:endParaRPr lang="ko-KR" altLang="en-US"/>
        </a:p>
      </dgm:t>
    </dgm:pt>
    <dgm:pt modelId="{EE29581F-B1A0-4B3E-B508-2D01A6664B37}">
      <dgm:prSet phldrT="[텍스트]" custT="1"/>
      <dgm:spPr>
        <a:solidFill>
          <a:srgbClr val="00B0F0">
            <a:alpha val="90000"/>
          </a:srgbClr>
        </a:solidFill>
        <a:ln>
          <a:solidFill>
            <a:schemeClr val="accent1"/>
          </a:solidFill>
        </a:ln>
      </dgm:spPr>
      <dgm:t>
        <a:bodyPr/>
        <a:lstStyle/>
        <a:p>
          <a:pPr latinLnBrk="1"/>
          <a:r>
            <a:rPr lang="ko-KR" altLang="en-US" sz="18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수급자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이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0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녀 어르신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endParaRPr lang="ko-KR" altLang="en-US" sz="18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0A9FB355-66FD-481A-956E-966D49D12C81}" type="parTrans" cxnId="{EB75A878-4E5E-4CF3-B334-18B8D0B7A344}">
      <dgm:prSet/>
      <dgm:spPr/>
      <dgm:t>
        <a:bodyPr/>
        <a:lstStyle/>
        <a:p>
          <a:pPr latinLnBrk="1"/>
          <a:endParaRPr lang="ko-KR" altLang="en-US"/>
        </a:p>
      </dgm:t>
    </dgm:pt>
    <dgm:pt modelId="{2DA070BE-40A5-4CDE-AB2A-4E774D4B3E0F}" type="sibTrans" cxnId="{EB75A878-4E5E-4CF3-B334-18B8D0B7A344}">
      <dgm:prSet/>
      <dgm:spPr/>
      <dgm:t>
        <a:bodyPr/>
        <a:lstStyle/>
        <a:p>
          <a:pPr latinLnBrk="1"/>
          <a:endParaRPr lang="ko-KR" altLang="en-US"/>
        </a:p>
      </dgm:t>
    </dgm:pt>
    <dgm:pt modelId="{E96B807D-0067-4790-BE5E-34E75BEEA5BA}">
      <dgm:prSet phldrT="[텍스트]" custT="1"/>
      <dgm:spPr/>
      <dgm:t>
        <a:bodyPr/>
        <a:lstStyle/>
        <a:p>
          <a:pPr latinLnBrk="1"/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“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화면 넘어 보이는 우리아들 얼굴이 정말 크게 보인다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~ 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꼭 옆에 </a:t>
          </a:r>
          <a:r>
            <a:rPr lang="ko-KR" altLang="en-US" sz="18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있는것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같구나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.. 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참 신기하다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~”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라고 말씀하시며 환하게 웃어 보이십니다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</a:t>
          </a:r>
          <a:endParaRPr lang="ko-KR" altLang="en-US" sz="18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9F59ABCA-0E0D-4E53-AD18-0D216F38FD24}" type="parTrans" cxnId="{49E3CDE0-D005-46C8-BEDA-84D505D51B63}">
      <dgm:prSet/>
      <dgm:spPr/>
      <dgm:t>
        <a:bodyPr/>
        <a:lstStyle/>
        <a:p>
          <a:pPr latinLnBrk="1"/>
          <a:endParaRPr lang="ko-KR" altLang="en-US"/>
        </a:p>
      </dgm:t>
    </dgm:pt>
    <dgm:pt modelId="{4458F5A9-AEFF-4BF1-9DDE-5E6453E99639}" type="sibTrans" cxnId="{49E3CDE0-D005-46C8-BEDA-84D505D51B63}">
      <dgm:prSet/>
      <dgm:spPr/>
      <dgm:t>
        <a:bodyPr/>
        <a:lstStyle/>
        <a:p>
          <a:pPr latinLnBrk="1"/>
          <a:endParaRPr lang="ko-KR" altLang="en-US"/>
        </a:p>
      </dgm:t>
    </dgm:pt>
    <dgm:pt modelId="{C7FFDA25-AED5-45C8-96D8-CEFE04F4FED2}" type="pres">
      <dgm:prSet presAssocID="{5D0729F9-4B74-4AFC-A6C4-7CCCEC055650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5D675B-BFB8-44D3-A39A-DDCC380D9BB2}" type="pres">
      <dgm:prSet presAssocID="{5D0729F9-4B74-4AFC-A6C4-7CCCEC055650}" presName="pyramid" presStyleLbl="node1" presStyleIdx="0" presStyleCnt="1" custLinFactNeighborX="-26989" custLinFactNeighborY="1187"/>
      <dgm:spPr>
        <a:solidFill>
          <a:schemeClr val="accent5">
            <a:lumMod val="60000"/>
            <a:lumOff val="40000"/>
          </a:schemeClr>
        </a:solidFill>
      </dgm:spPr>
    </dgm:pt>
    <dgm:pt modelId="{EA8B5C89-A3DD-4915-B106-600B83236A74}" type="pres">
      <dgm:prSet presAssocID="{5D0729F9-4B74-4AFC-A6C4-7CCCEC055650}" presName="theList" presStyleCnt="0"/>
      <dgm:spPr/>
    </dgm:pt>
    <dgm:pt modelId="{28B066ED-D325-49AC-89C8-BC52C3A068D7}" type="pres">
      <dgm:prSet presAssocID="{D9D431CE-DC09-495C-B976-F25D8428DC2A}" presName="aNode" presStyleLbl="fgAcc1" presStyleIdx="0" presStyleCnt="4" custScaleX="94356" custScaleY="19691" custLinFactY="39018" custLinFactNeighborX="94350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585F84B-D4DB-44F3-892C-2DBB54228CE4}" type="pres">
      <dgm:prSet presAssocID="{D9D431CE-DC09-495C-B976-F25D8428DC2A}" presName="aSpace" presStyleCnt="0"/>
      <dgm:spPr/>
    </dgm:pt>
    <dgm:pt modelId="{727F3905-7881-40CB-BD5D-2F857127F1EE}" type="pres">
      <dgm:prSet presAssocID="{70C4848D-A041-4A09-B85B-BE85F663EDB9}" presName="aNode" presStyleLbl="fgAcc1" presStyleIdx="1" presStyleCnt="4" custScaleX="244806" custScaleY="39546" custLinFactY="22861" custLinFactNeighborX="22465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DBC70D-1E07-4FD2-8FF7-7A4F1642B020}" type="pres">
      <dgm:prSet presAssocID="{70C4848D-A041-4A09-B85B-BE85F663EDB9}" presName="aSpace" presStyleCnt="0"/>
      <dgm:spPr/>
    </dgm:pt>
    <dgm:pt modelId="{02B72EEE-41DE-4156-B320-D4675913FBA3}" type="pres">
      <dgm:prSet presAssocID="{EE29581F-B1A0-4B3E-B508-2D01A6664B37}" presName="aNode" presStyleLbl="fgAcc1" presStyleIdx="2" presStyleCnt="4" custScaleX="91191" custScaleY="24329" custLinFactY="41452" custLinFactNeighborX="-91703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7048A4-5874-49EE-B736-C824D991CC75}" type="pres">
      <dgm:prSet presAssocID="{EE29581F-B1A0-4B3E-B508-2D01A6664B37}" presName="aSpace" presStyleCnt="0"/>
      <dgm:spPr/>
    </dgm:pt>
    <dgm:pt modelId="{2B9452CC-8F0B-4805-B423-2BAB13DE7CFB}" type="pres">
      <dgm:prSet presAssocID="{E96B807D-0067-4790-BE5E-34E75BEEA5BA}" presName="aNode" presStyleLbl="fgAcc1" presStyleIdx="3" presStyleCnt="4" custScaleX="282974" custScaleY="40649" custLinFactY="23159" custLinFactNeighborX="-1339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394EF8C-DF9C-4A32-90F8-68DAFB182DB8}" type="pres">
      <dgm:prSet presAssocID="{E96B807D-0067-4790-BE5E-34E75BEEA5BA}" presName="aSpace" presStyleCnt="0"/>
      <dgm:spPr/>
    </dgm:pt>
  </dgm:ptLst>
  <dgm:cxnLst>
    <dgm:cxn modelId="{49E3CDE0-D005-46C8-BEDA-84D505D51B63}" srcId="{5D0729F9-4B74-4AFC-A6C4-7CCCEC055650}" destId="{E96B807D-0067-4790-BE5E-34E75BEEA5BA}" srcOrd="3" destOrd="0" parTransId="{9F59ABCA-0E0D-4E53-AD18-0D216F38FD24}" sibTransId="{4458F5A9-AEFF-4BF1-9DDE-5E6453E99639}"/>
    <dgm:cxn modelId="{AF8765F9-D1D6-43B4-B466-0CEF066EE358}" type="presOf" srcId="{E96B807D-0067-4790-BE5E-34E75BEEA5BA}" destId="{2B9452CC-8F0B-4805-B423-2BAB13DE7CFB}" srcOrd="0" destOrd="0" presId="urn:microsoft.com/office/officeart/2005/8/layout/pyramid2"/>
    <dgm:cxn modelId="{E767B157-AD05-4128-816B-8BD1A9B0AD06}" type="presOf" srcId="{D9D431CE-DC09-495C-B976-F25D8428DC2A}" destId="{28B066ED-D325-49AC-89C8-BC52C3A068D7}" srcOrd="0" destOrd="0" presId="urn:microsoft.com/office/officeart/2005/8/layout/pyramid2"/>
    <dgm:cxn modelId="{CC93F9CF-6A42-4CE3-88FE-AACB94770296}" type="presOf" srcId="{EE29581F-B1A0-4B3E-B508-2D01A6664B37}" destId="{02B72EEE-41DE-4156-B320-D4675913FBA3}" srcOrd="0" destOrd="0" presId="urn:microsoft.com/office/officeart/2005/8/layout/pyramid2"/>
    <dgm:cxn modelId="{364E314B-4BD3-4C15-904A-C81B3A31D2F9}" srcId="{5D0729F9-4B74-4AFC-A6C4-7CCCEC055650}" destId="{D9D431CE-DC09-495C-B976-F25D8428DC2A}" srcOrd="0" destOrd="0" parTransId="{8102E397-A0A3-4D59-AD3A-B2632B228A12}" sibTransId="{AF61680D-7074-46C2-ABA6-0B9368C9A50C}"/>
    <dgm:cxn modelId="{4631DE35-4E34-4AF6-9695-75B30C65D3DB}" srcId="{5D0729F9-4B74-4AFC-A6C4-7CCCEC055650}" destId="{70C4848D-A041-4A09-B85B-BE85F663EDB9}" srcOrd="1" destOrd="0" parTransId="{C63C8F8A-0D25-48A4-AC55-3D4B4659A597}" sibTransId="{05D78416-6808-4B51-BBA2-070647376870}"/>
    <dgm:cxn modelId="{B85F8490-F1F3-4AB8-A5B0-C167DE3620ED}" type="presOf" srcId="{5D0729F9-4B74-4AFC-A6C4-7CCCEC055650}" destId="{C7FFDA25-AED5-45C8-96D8-CEFE04F4FED2}" srcOrd="0" destOrd="0" presId="urn:microsoft.com/office/officeart/2005/8/layout/pyramid2"/>
    <dgm:cxn modelId="{EB75A878-4E5E-4CF3-B334-18B8D0B7A344}" srcId="{5D0729F9-4B74-4AFC-A6C4-7CCCEC055650}" destId="{EE29581F-B1A0-4B3E-B508-2D01A6664B37}" srcOrd="2" destOrd="0" parTransId="{0A9FB355-66FD-481A-956E-966D49D12C81}" sibTransId="{2DA070BE-40A5-4CDE-AB2A-4E774D4B3E0F}"/>
    <dgm:cxn modelId="{BD45DD1B-0E29-4A94-87B9-78CB168068E0}" type="presOf" srcId="{70C4848D-A041-4A09-B85B-BE85F663EDB9}" destId="{727F3905-7881-40CB-BD5D-2F857127F1EE}" srcOrd="0" destOrd="0" presId="urn:microsoft.com/office/officeart/2005/8/layout/pyramid2"/>
    <dgm:cxn modelId="{3FEBE379-F443-433A-904E-4379A1A8AA53}" type="presParOf" srcId="{C7FFDA25-AED5-45C8-96D8-CEFE04F4FED2}" destId="{585D675B-BFB8-44D3-A39A-DDCC380D9BB2}" srcOrd="0" destOrd="0" presId="urn:microsoft.com/office/officeart/2005/8/layout/pyramid2"/>
    <dgm:cxn modelId="{EE10F32E-5F3B-45D2-B1E9-F4EEC6200EB4}" type="presParOf" srcId="{C7FFDA25-AED5-45C8-96D8-CEFE04F4FED2}" destId="{EA8B5C89-A3DD-4915-B106-600B83236A74}" srcOrd="1" destOrd="0" presId="urn:microsoft.com/office/officeart/2005/8/layout/pyramid2"/>
    <dgm:cxn modelId="{25D613CA-0C1C-4A8B-8443-386B93DBEA1B}" type="presParOf" srcId="{EA8B5C89-A3DD-4915-B106-600B83236A74}" destId="{28B066ED-D325-49AC-89C8-BC52C3A068D7}" srcOrd="0" destOrd="0" presId="urn:microsoft.com/office/officeart/2005/8/layout/pyramid2"/>
    <dgm:cxn modelId="{22ACEB6B-4C78-4261-93C0-14835D15124E}" type="presParOf" srcId="{EA8B5C89-A3DD-4915-B106-600B83236A74}" destId="{3585F84B-D4DB-44F3-892C-2DBB54228CE4}" srcOrd="1" destOrd="0" presId="urn:microsoft.com/office/officeart/2005/8/layout/pyramid2"/>
    <dgm:cxn modelId="{144D477E-566D-44F3-8B88-F7252E1D9BDA}" type="presParOf" srcId="{EA8B5C89-A3DD-4915-B106-600B83236A74}" destId="{727F3905-7881-40CB-BD5D-2F857127F1EE}" srcOrd="2" destOrd="0" presId="urn:microsoft.com/office/officeart/2005/8/layout/pyramid2"/>
    <dgm:cxn modelId="{228BCE55-25EA-413D-9220-3FB4A3645DB0}" type="presParOf" srcId="{EA8B5C89-A3DD-4915-B106-600B83236A74}" destId="{23DBC70D-1E07-4FD2-8FF7-7A4F1642B020}" srcOrd="3" destOrd="0" presId="urn:microsoft.com/office/officeart/2005/8/layout/pyramid2"/>
    <dgm:cxn modelId="{416523F7-2360-43FF-8EEA-790A7872E8C3}" type="presParOf" srcId="{EA8B5C89-A3DD-4915-B106-600B83236A74}" destId="{02B72EEE-41DE-4156-B320-D4675913FBA3}" srcOrd="4" destOrd="0" presId="urn:microsoft.com/office/officeart/2005/8/layout/pyramid2"/>
    <dgm:cxn modelId="{DB3438A9-55B2-4E54-8C1D-1F4F97831F0D}" type="presParOf" srcId="{EA8B5C89-A3DD-4915-B106-600B83236A74}" destId="{1E7048A4-5874-49EE-B736-C824D991CC75}" srcOrd="5" destOrd="0" presId="urn:microsoft.com/office/officeart/2005/8/layout/pyramid2"/>
    <dgm:cxn modelId="{90A904EE-DACE-4374-A646-D56EDFEA5CF1}" type="presParOf" srcId="{EA8B5C89-A3DD-4915-B106-600B83236A74}" destId="{2B9452CC-8F0B-4805-B423-2BAB13DE7CFB}" srcOrd="6" destOrd="0" presId="urn:microsoft.com/office/officeart/2005/8/layout/pyramid2"/>
    <dgm:cxn modelId="{9BE28AAA-6430-45E0-BAD6-73F2735D9289}" type="presParOf" srcId="{EA8B5C89-A3DD-4915-B106-600B83236A74}" destId="{A394EF8C-DF9C-4A32-90F8-68DAFB182DB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0729F9-4B74-4AFC-A6C4-7CCCEC05565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9D431CE-DC09-495C-B976-F25D8428DC2A}">
      <dgm:prSet phldrT="[텍스트]" custT="1"/>
      <dgm:spPr>
        <a:solidFill>
          <a:srgbClr val="FFC000">
            <a:alpha val="90000"/>
          </a:srgbClr>
        </a:solidFill>
      </dgm:spPr>
      <dgm:t>
        <a:bodyPr/>
        <a:lstStyle/>
        <a:p>
          <a:pPr latinLnBrk="1"/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보호자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조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0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자 어르신 딸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endParaRPr lang="ko-KR" altLang="en-US" sz="18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8102E397-A0A3-4D59-AD3A-B2632B228A12}" type="parTrans" cxnId="{364E314B-4BD3-4C15-904A-C81B3A31D2F9}">
      <dgm:prSet/>
      <dgm:spPr/>
      <dgm:t>
        <a:bodyPr/>
        <a:lstStyle/>
        <a:p>
          <a:pPr latinLnBrk="1"/>
          <a:endParaRPr lang="ko-KR" altLang="en-US"/>
        </a:p>
      </dgm:t>
    </dgm:pt>
    <dgm:pt modelId="{AF61680D-7074-46C2-ABA6-0B9368C9A50C}" type="sibTrans" cxnId="{364E314B-4BD3-4C15-904A-C81B3A31D2F9}">
      <dgm:prSet/>
      <dgm:spPr/>
      <dgm:t>
        <a:bodyPr/>
        <a:lstStyle/>
        <a:p>
          <a:pPr latinLnBrk="1"/>
          <a:endParaRPr lang="ko-KR" altLang="en-US"/>
        </a:p>
      </dgm:t>
    </dgm:pt>
    <dgm:pt modelId="{70C4848D-A041-4A09-B85B-BE85F663EDB9}">
      <dgm:prSet phldrT="[텍스트]" custT="1"/>
      <dgm:spPr/>
      <dgm:t>
        <a:bodyPr/>
        <a:lstStyle/>
        <a:p>
          <a:pPr latinLnBrk="1"/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“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아침 일찍 서둘러 </a:t>
          </a:r>
          <a:r>
            <a:rPr lang="ko-KR" altLang="en-US" sz="18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비접촉면회로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어머니 뵙고 왔습니다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 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지루하셨는데 성경과 찬송가를 들려 주셨다고 엄마가 너무 좋아하시네요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 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기관에서 무료함을 해결해 주셔서 너무 감사합니다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”</a:t>
          </a:r>
          <a:endParaRPr lang="ko-KR" altLang="en-US" sz="18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C63C8F8A-0D25-48A4-AC55-3D4B4659A597}" type="parTrans" cxnId="{4631DE35-4E34-4AF6-9695-75B30C65D3DB}">
      <dgm:prSet/>
      <dgm:spPr/>
      <dgm:t>
        <a:bodyPr/>
        <a:lstStyle/>
        <a:p>
          <a:pPr latinLnBrk="1"/>
          <a:endParaRPr lang="ko-KR" altLang="en-US"/>
        </a:p>
      </dgm:t>
    </dgm:pt>
    <dgm:pt modelId="{05D78416-6808-4B51-BBA2-070647376870}" type="sibTrans" cxnId="{4631DE35-4E34-4AF6-9695-75B30C65D3DB}">
      <dgm:prSet/>
      <dgm:spPr/>
      <dgm:t>
        <a:bodyPr/>
        <a:lstStyle/>
        <a:p>
          <a:pPr latinLnBrk="1"/>
          <a:endParaRPr lang="ko-KR" altLang="en-US"/>
        </a:p>
      </dgm:t>
    </dgm:pt>
    <dgm:pt modelId="{EE29581F-B1A0-4B3E-B508-2D01A6664B37}">
      <dgm:prSet phldrT="[텍스트]" custT="1"/>
      <dgm:spPr>
        <a:solidFill>
          <a:srgbClr val="FFC000">
            <a:alpha val="90000"/>
          </a:srgbClr>
        </a:solidFill>
      </dgm:spPr>
      <dgm:t>
        <a:bodyPr/>
        <a:lstStyle/>
        <a:p>
          <a:pPr latinLnBrk="1"/>
          <a:r>
            <a:rPr lang="ko-KR" altLang="en-US" sz="18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수급자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김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0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중 어르신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endParaRPr lang="ko-KR" altLang="en-US" sz="18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0A9FB355-66FD-481A-956E-966D49D12C81}" type="parTrans" cxnId="{EB75A878-4E5E-4CF3-B334-18B8D0B7A344}">
      <dgm:prSet/>
      <dgm:spPr/>
      <dgm:t>
        <a:bodyPr/>
        <a:lstStyle/>
        <a:p>
          <a:pPr latinLnBrk="1"/>
          <a:endParaRPr lang="ko-KR" altLang="en-US"/>
        </a:p>
      </dgm:t>
    </dgm:pt>
    <dgm:pt modelId="{2DA070BE-40A5-4CDE-AB2A-4E774D4B3E0F}" type="sibTrans" cxnId="{EB75A878-4E5E-4CF3-B334-18B8D0B7A344}">
      <dgm:prSet/>
      <dgm:spPr/>
      <dgm:t>
        <a:bodyPr/>
        <a:lstStyle/>
        <a:p>
          <a:pPr latinLnBrk="1"/>
          <a:endParaRPr lang="ko-KR" altLang="en-US"/>
        </a:p>
      </dgm:t>
    </dgm:pt>
    <dgm:pt modelId="{E96B807D-0067-4790-BE5E-34E75BEEA5BA}">
      <dgm:prSet phldrT="[텍스트]" custT="1"/>
      <dgm:spPr/>
      <dgm:t>
        <a:bodyPr/>
        <a:lstStyle/>
        <a:p>
          <a:pPr latinLnBrk="1"/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흘러나오는 노래마다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”</a:t>
          </a:r>
          <a:r>
            <a:rPr lang="ko-KR" altLang="en-US" sz="18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이노래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내가 알지요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~ 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난 모르는 노래가 없어요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~”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라고 하시며 음악에 맞춰 춤도 추시고 노래도 함께 부르며 즐거워 하십니다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</a:t>
          </a:r>
          <a:endParaRPr lang="ko-KR" altLang="en-US" sz="18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9F59ABCA-0E0D-4E53-AD18-0D216F38FD24}" type="parTrans" cxnId="{49E3CDE0-D005-46C8-BEDA-84D505D51B63}">
      <dgm:prSet/>
      <dgm:spPr/>
      <dgm:t>
        <a:bodyPr/>
        <a:lstStyle/>
        <a:p>
          <a:pPr latinLnBrk="1"/>
          <a:endParaRPr lang="ko-KR" altLang="en-US"/>
        </a:p>
      </dgm:t>
    </dgm:pt>
    <dgm:pt modelId="{4458F5A9-AEFF-4BF1-9DDE-5E6453E99639}" type="sibTrans" cxnId="{49E3CDE0-D005-46C8-BEDA-84D505D51B63}">
      <dgm:prSet/>
      <dgm:spPr/>
      <dgm:t>
        <a:bodyPr/>
        <a:lstStyle/>
        <a:p>
          <a:pPr latinLnBrk="1"/>
          <a:endParaRPr lang="ko-KR" altLang="en-US"/>
        </a:p>
      </dgm:t>
    </dgm:pt>
    <dgm:pt modelId="{C7FFDA25-AED5-45C8-96D8-CEFE04F4FED2}" type="pres">
      <dgm:prSet presAssocID="{5D0729F9-4B74-4AFC-A6C4-7CCCEC055650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5D675B-BFB8-44D3-A39A-DDCC380D9BB2}" type="pres">
      <dgm:prSet presAssocID="{5D0729F9-4B74-4AFC-A6C4-7CCCEC055650}" presName="pyramid" presStyleLbl="node1" presStyleIdx="0" presStyleCnt="1" custLinFactNeighborX="-26989" custLinFactNeighborY="1187"/>
      <dgm:spPr>
        <a:solidFill>
          <a:schemeClr val="accent4">
            <a:lumMod val="40000"/>
            <a:lumOff val="60000"/>
          </a:schemeClr>
        </a:solidFill>
      </dgm:spPr>
    </dgm:pt>
    <dgm:pt modelId="{EA8B5C89-A3DD-4915-B106-600B83236A74}" type="pres">
      <dgm:prSet presAssocID="{5D0729F9-4B74-4AFC-A6C4-7CCCEC055650}" presName="theList" presStyleCnt="0"/>
      <dgm:spPr/>
    </dgm:pt>
    <dgm:pt modelId="{28B066ED-D325-49AC-89C8-BC52C3A068D7}" type="pres">
      <dgm:prSet presAssocID="{D9D431CE-DC09-495C-B976-F25D8428DC2A}" presName="aNode" presStyleLbl="fgAcc1" presStyleIdx="0" presStyleCnt="4" custScaleX="94713" custScaleY="19548" custLinFactY="42853" custLinFactNeighborX="88288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585F84B-D4DB-44F3-892C-2DBB54228CE4}" type="pres">
      <dgm:prSet presAssocID="{D9D431CE-DC09-495C-B976-F25D8428DC2A}" presName="aSpace" presStyleCnt="0"/>
      <dgm:spPr/>
    </dgm:pt>
    <dgm:pt modelId="{727F3905-7881-40CB-BD5D-2F857127F1EE}" type="pres">
      <dgm:prSet presAssocID="{70C4848D-A041-4A09-B85B-BE85F663EDB9}" presName="aNode" presStyleLbl="fgAcc1" presStyleIdx="1" presStyleCnt="4" custScaleX="262556" custScaleY="41370" custLinFactY="28488" custLinFactNeighborX="11642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DBC70D-1E07-4FD2-8FF7-7A4F1642B020}" type="pres">
      <dgm:prSet presAssocID="{70C4848D-A041-4A09-B85B-BE85F663EDB9}" presName="aSpace" presStyleCnt="0"/>
      <dgm:spPr/>
    </dgm:pt>
    <dgm:pt modelId="{02B72EEE-41DE-4156-B320-D4675913FBA3}" type="pres">
      <dgm:prSet presAssocID="{EE29581F-B1A0-4B3E-B508-2D01A6664B37}" presName="aNode" presStyleLbl="fgAcc1" presStyleIdx="2" presStyleCnt="4" custScaleX="99307" custScaleY="22251" custLinFactY="33769" custLinFactNeighborX="-88659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7048A4-5874-49EE-B736-C824D991CC75}" type="pres">
      <dgm:prSet presAssocID="{EE29581F-B1A0-4B3E-B508-2D01A6664B37}" presName="aSpace" presStyleCnt="0"/>
      <dgm:spPr/>
    </dgm:pt>
    <dgm:pt modelId="{2B9452CC-8F0B-4805-B423-2BAB13DE7CFB}" type="pres">
      <dgm:prSet presAssocID="{E96B807D-0067-4790-BE5E-34E75BEEA5BA}" presName="aNode" presStyleLbl="fgAcc1" presStyleIdx="3" presStyleCnt="4" custScaleX="268862" custScaleY="37798" custLinFactY="16829" custLinFactNeighborX="-7260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394EF8C-DF9C-4A32-90F8-68DAFB182DB8}" type="pres">
      <dgm:prSet presAssocID="{E96B807D-0067-4790-BE5E-34E75BEEA5BA}" presName="aSpace" presStyleCnt="0"/>
      <dgm:spPr/>
    </dgm:pt>
  </dgm:ptLst>
  <dgm:cxnLst>
    <dgm:cxn modelId="{49E3CDE0-D005-46C8-BEDA-84D505D51B63}" srcId="{5D0729F9-4B74-4AFC-A6C4-7CCCEC055650}" destId="{E96B807D-0067-4790-BE5E-34E75BEEA5BA}" srcOrd="3" destOrd="0" parTransId="{9F59ABCA-0E0D-4E53-AD18-0D216F38FD24}" sibTransId="{4458F5A9-AEFF-4BF1-9DDE-5E6453E99639}"/>
    <dgm:cxn modelId="{B8443B17-876C-41CB-90D8-A4560EEDE596}" type="presOf" srcId="{E96B807D-0067-4790-BE5E-34E75BEEA5BA}" destId="{2B9452CC-8F0B-4805-B423-2BAB13DE7CFB}" srcOrd="0" destOrd="0" presId="urn:microsoft.com/office/officeart/2005/8/layout/pyramid2"/>
    <dgm:cxn modelId="{00C447AA-6A50-47C4-96EB-0C57B9B30328}" type="presOf" srcId="{5D0729F9-4B74-4AFC-A6C4-7CCCEC055650}" destId="{C7FFDA25-AED5-45C8-96D8-CEFE04F4FED2}" srcOrd="0" destOrd="0" presId="urn:microsoft.com/office/officeart/2005/8/layout/pyramid2"/>
    <dgm:cxn modelId="{158EDB10-A8CC-4CD3-B0D7-EFAE06AF6FE3}" type="presOf" srcId="{70C4848D-A041-4A09-B85B-BE85F663EDB9}" destId="{727F3905-7881-40CB-BD5D-2F857127F1EE}" srcOrd="0" destOrd="0" presId="urn:microsoft.com/office/officeart/2005/8/layout/pyramid2"/>
    <dgm:cxn modelId="{364E314B-4BD3-4C15-904A-C81B3A31D2F9}" srcId="{5D0729F9-4B74-4AFC-A6C4-7CCCEC055650}" destId="{D9D431CE-DC09-495C-B976-F25D8428DC2A}" srcOrd="0" destOrd="0" parTransId="{8102E397-A0A3-4D59-AD3A-B2632B228A12}" sibTransId="{AF61680D-7074-46C2-ABA6-0B9368C9A50C}"/>
    <dgm:cxn modelId="{4631DE35-4E34-4AF6-9695-75B30C65D3DB}" srcId="{5D0729F9-4B74-4AFC-A6C4-7CCCEC055650}" destId="{70C4848D-A041-4A09-B85B-BE85F663EDB9}" srcOrd="1" destOrd="0" parTransId="{C63C8F8A-0D25-48A4-AC55-3D4B4659A597}" sibTransId="{05D78416-6808-4B51-BBA2-070647376870}"/>
    <dgm:cxn modelId="{EB75A878-4E5E-4CF3-B334-18B8D0B7A344}" srcId="{5D0729F9-4B74-4AFC-A6C4-7CCCEC055650}" destId="{EE29581F-B1A0-4B3E-B508-2D01A6664B37}" srcOrd="2" destOrd="0" parTransId="{0A9FB355-66FD-481A-956E-966D49D12C81}" sibTransId="{2DA070BE-40A5-4CDE-AB2A-4E774D4B3E0F}"/>
    <dgm:cxn modelId="{2A048DAD-4BAB-4F2B-9246-72FBA587EB73}" type="presOf" srcId="{D9D431CE-DC09-495C-B976-F25D8428DC2A}" destId="{28B066ED-D325-49AC-89C8-BC52C3A068D7}" srcOrd="0" destOrd="0" presId="urn:microsoft.com/office/officeart/2005/8/layout/pyramid2"/>
    <dgm:cxn modelId="{78E9DCD3-8F09-417E-9470-CC1FE4EFEC5D}" type="presOf" srcId="{EE29581F-B1A0-4B3E-B508-2D01A6664B37}" destId="{02B72EEE-41DE-4156-B320-D4675913FBA3}" srcOrd="0" destOrd="0" presId="urn:microsoft.com/office/officeart/2005/8/layout/pyramid2"/>
    <dgm:cxn modelId="{D76AE26F-045D-4AA4-8879-BCA68B3EDF23}" type="presParOf" srcId="{C7FFDA25-AED5-45C8-96D8-CEFE04F4FED2}" destId="{585D675B-BFB8-44D3-A39A-DDCC380D9BB2}" srcOrd="0" destOrd="0" presId="urn:microsoft.com/office/officeart/2005/8/layout/pyramid2"/>
    <dgm:cxn modelId="{E66D8E58-6ACC-460E-B202-401ABE21F221}" type="presParOf" srcId="{C7FFDA25-AED5-45C8-96D8-CEFE04F4FED2}" destId="{EA8B5C89-A3DD-4915-B106-600B83236A74}" srcOrd="1" destOrd="0" presId="urn:microsoft.com/office/officeart/2005/8/layout/pyramid2"/>
    <dgm:cxn modelId="{B3B8DDC9-1E84-4A5F-9910-858985EEBE85}" type="presParOf" srcId="{EA8B5C89-A3DD-4915-B106-600B83236A74}" destId="{28B066ED-D325-49AC-89C8-BC52C3A068D7}" srcOrd="0" destOrd="0" presId="urn:microsoft.com/office/officeart/2005/8/layout/pyramid2"/>
    <dgm:cxn modelId="{A7E15FD3-6BC9-470F-B47C-45176D0CEF44}" type="presParOf" srcId="{EA8B5C89-A3DD-4915-B106-600B83236A74}" destId="{3585F84B-D4DB-44F3-892C-2DBB54228CE4}" srcOrd="1" destOrd="0" presId="urn:microsoft.com/office/officeart/2005/8/layout/pyramid2"/>
    <dgm:cxn modelId="{12205191-C3DC-4F69-9215-9DDF1EF72B89}" type="presParOf" srcId="{EA8B5C89-A3DD-4915-B106-600B83236A74}" destId="{727F3905-7881-40CB-BD5D-2F857127F1EE}" srcOrd="2" destOrd="0" presId="urn:microsoft.com/office/officeart/2005/8/layout/pyramid2"/>
    <dgm:cxn modelId="{F0842450-6513-4AF7-B3E9-19696C98AF17}" type="presParOf" srcId="{EA8B5C89-A3DD-4915-B106-600B83236A74}" destId="{23DBC70D-1E07-4FD2-8FF7-7A4F1642B020}" srcOrd="3" destOrd="0" presId="urn:microsoft.com/office/officeart/2005/8/layout/pyramid2"/>
    <dgm:cxn modelId="{99FBA540-2D3A-4B17-89B5-18EC9F2BF8B8}" type="presParOf" srcId="{EA8B5C89-A3DD-4915-B106-600B83236A74}" destId="{02B72EEE-41DE-4156-B320-D4675913FBA3}" srcOrd="4" destOrd="0" presId="urn:microsoft.com/office/officeart/2005/8/layout/pyramid2"/>
    <dgm:cxn modelId="{9A4B53F4-1BD7-46D5-A2A4-849C4763A797}" type="presParOf" srcId="{EA8B5C89-A3DD-4915-B106-600B83236A74}" destId="{1E7048A4-5874-49EE-B736-C824D991CC75}" srcOrd="5" destOrd="0" presId="urn:microsoft.com/office/officeart/2005/8/layout/pyramid2"/>
    <dgm:cxn modelId="{C3A43030-D146-4977-92E2-DE86BFFE0C78}" type="presParOf" srcId="{EA8B5C89-A3DD-4915-B106-600B83236A74}" destId="{2B9452CC-8F0B-4805-B423-2BAB13DE7CFB}" srcOrd="6" destOrd="0" presId="urn:microsoft.com/office/officeart/2005/8/layout/pyramid2"/>
    <dgm:cxn modelId="{E93419C6-6BF3-4491-9F5A-C89B2E3D95D5}" type="presParOf" srcId="{EA8B5C89-A3DD-4915-B106-600B83236A74}" destId="{A394EF8C-DF9C-4A32-90F8-68DAFB182DB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0729F9-4B74-4AFC-A6C4-7CCCEC05565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9D431CE-DC09-495C-B976-F25D8428DC2A}">
      <dgm:prSet phldrT="[텍스트]" custT="1"/>
      <dgm:spPr>
        <a:solidFill>
          <a:srgbClr val="FFC000">
            <a:alpha val="90000"/>
          </a:srgbClr>
        </a:solidFill>
      </dgm:spPr>
      <dgm:t>
        <a:bodyPr/>
        <a:lstStyle/>
        <a:p>
          <a:pPr latinLnBrk="1"/>
          <a:r>
            <a:rPr lang="ko-KR" altLang="en-US" sz="18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수급자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장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0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동 어르신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endParaRPr lang="ko-KR" altLang="en-US" sz="18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8102E397-A0A3-4D59-AD3A-B2632B228A12}" type="parTrans" cxnId="{364E314B-4BD3-4C15-904A-C81B3A31D2F9}">
      <dgm:prSet/>
      <dgm:spPr/>
      <dgm:t>
        <a:bodyPr/>
        <a:lstStyle/>
        <a:p>
          <a:pPr latinLnBrk="1"/>
          <a:endParaRPr lang="ko-KR" altLang="en-US"/>
        </a:p>
      </dgm:t>
    </dgm:pt>
    <dgm:pt modelId="{AF61680D-7074-46C2-ABA6-0B9368C9A50C}" type="sibTrans" cxnId="{364E314B-4BD3-4C15-904A-C81B3A31D2F9}">
      <dgm:prSet/>
      <dgm:spPr/>
      <dgm:t>
        <a:bodyPr/>
        <a:lstStyle/>
        <a:p>
          <a:pPr latinLnBrk="1"/>
          <a:endParaRPr lang="ko-KR" altLang="en-US"/>
        </a:p>
      </dgm:t>
    </dgm:pt>
    <dgm:pt modelId="{70C4848D-A041-4A09-B85B-BE85F663EDB9}">
      <dgm:prSet phldrT="[텍스트]" custT="1"/>
      <dgm:spPr/>
      <dgm:t>
        <a:bodyPr/>
        <a:lstStyle/>
        <a:p>
          <a:pPr latinLnBrk="1"/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“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목사님 예배를 </a:t>
          </a:r>
          <a:r>
            <a:rPr lang="ko-KR" altLang="en-US" sz="18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못들어서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속상했는데 이 기계에서 찬송가도 불러주고 성경책도 읽어줘서      너무 좋네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.. 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고마워요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”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라고 하시며 만족해 하십니다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</a:t>
          </a:r>
          <a:endParaRPr lang="ko-KR" altLang="en-US" sz="18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C63C8F8A-0D25-48A4-AC55-3D4B4659A597}" type="parTrans" cxnId="{4631DE35-4E34-4AF6-9695-75B30C65D3DB}">
      <dgm:prSet/>
      <dgm:spPr/>
      <dgm:t>
        <a:bodyPr/>
        <a:lstStyle/>
        <a:p>
          <a:pPr latinLnBrk="1"/>
          <a:endParaRPr lang="ko-KR" altLang="en-US"/>
        </a:p>
      </dgm:t>
    </dgm:pt>
    <dgm:pt modelId="{05D78416-6808-4B51-BBA2-070647376870}" type="sibTrans" cxnId="{4631DE35-4E34-4AF6-9695-75B30C65D3DB}">
      <dgm:prSet/>
      <dgm:spPr/>
      <dgm:t>
        <a:bodyPr/>
        <a:lstStyle/>
        <a:p>
          <a:pPr latinLnBrk="1"/>
          <a:endParaRPr lang="ko-KR" altLang="en-US"/>
        </a:p>
      </dgm:t>
    </dgm:pt>
    <dgm:pt modelId="{EE29581F-B1A0-4B3E-B508-2D01A6664B37}">
      <dgm:prSet phldrT="[텍스트]" custT="1"/>
      <dgm:spPr>
        <a:solidFill>
          <a:srgbClr val="FFC000">
            <a:alpha val="90000"/>
          </a:srgbClr>
        </a:solidFill>
      </dgm:spPr>
      <dgm:t>
        <a:bodyPr/>
        <a:lstStyle/>
        <a:p>
          <a:pPr latinLnBrk="1"/>
          <a:r>
            <a:rPr lang="ko-KR" altLang="en-US" sz="18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수급자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신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0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호 어르신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endParaRPr lang="ko-KR" altLang="en-US" sz="18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0A9FB355-66FD-481A-956E-966D49D12C81}" type="parTrans" cxnId="{EB75A878-4E5E-4CF3-B334-18B8D0B7A344}">
      <dgm:prSet/>
      <dgm:spPr/>
      <dgm:t>
        <a:bodyPr/>
        <a:lstStyle/>
        <a:p>
          <a:pPr latinLnBrk="1"/>
          <a:endParaRPr lang="ko-KR" altLang="en-US"/>
        </a:p>
      </dgm:t>
    </dgm:pt>
    <dgm:pt modelId="{2DA070BE-40A5-4CDE-AB2A-4E774D4B3E0F}" type="sibTrans" cxnId="{EB75A878-4E5E-4CF3-B334-18B8D0B7A344}">
      <dgm:prSet/>
      <dgm:spPr/>
      <dgm:t>
        <a:bodyPr/>
        <a:lstStyle/>
        <a:p>
          <a:pPr latinLnBrk="1"/>
          <a:endParaRPr lang="ko-KR" altLang="en-US"/>
        </a:p>
      </dgm:t>
    </dgm:pt>
    <dgm:pt modelId="{E96B807D-0067-4790-BE5E-34E75BEEA5BA}">
      <dgm:prSet phldrT="[텍스트]" custT="1"/>
      <dgm:spPr/>
      <dgm:t>
        <a:bodyPr/>
        <a:lstStyle/>
        <a:p>
          <a:pPr latinLnBrk="1"/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“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몹쓸 전염병 때문에 노래교실 선생도 </a:t>
          </a:r>
          <a:r>
            <a:rPr lang="ko-KR" altLang="en-US" sz="18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못오고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노래교실도 못해서 서운했는데 여기서 노래가 나와 따라 부르고 나오는 음악에 춤도 출 수 있으니 좋구나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~ 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좋은 세상이야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~”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라고 하시며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,      </a:t>
          </a:r>
          <a:r>
            <a:rPr lang="ko-KR" altLang="en-US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엄지손가락을 치켜세워 주십니다</a:t>
          </a:r>
          <a:r>
            <a:rPr lang="en-US" altLang="ko-KR" sz="18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</a:t>
          </a:r>
          <a:endParaRPr lang="ko-KR" altLang="en-US" sz="18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gm:t>
    </dgm:pt>
    <dgm:pt modelId="{9F59ABCA-0E0D-4E53-AD18-0D216F38FD24}" type="parTrans" cxnId="{49E3CDE0-D005-46C8-BEDA-84D505D51B63}">
      <dgm:prSet/>
      <dgm:spPr/>
      <dgm:t>
        <a:bodyPr/>
        <a:lstStyle/>
        <a:p>
          <a:pPr latinLnBrk="1"/>
          <a:endParaRPr lang="ko-KR" altLang="en-US"/>
        </a:p>
      </dgm:t>
    </dgm:pt>
    <dgm:pt modelId="{4458F5A9-AEFF-4BF1-9DDE-5E6453E99639}" type="sibTrans" cxnId="{49E3CDE0-D005-46C8-BEDA-84D505D51B63}">
      <dgm:prSet/>
      <dgm:spPr/>
      <dgm:t>
        <a:bodyPr/>
        <a:lstStyle/>
        <a:p>
          <a:pPr latinLnBrk="1"/>
          <a:endParaRPr lang="ko-KR" altLang="en-US"/>
        </a:p>
      </dgm:t>
    </dgm:pt>
    <dgm:pt modelId="{C7FFDA25-AED5-45C8-96D8-CEFE04F4FED2}" type="pres">
      <dgm:prSet presAssocID="{5D0729F9-4B74-4AFC-A6C4-7CCCEC055650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5D675B-BFB8-44D3-A39A-DDCC380D9BB2}" type="pres">
      <dgm:prSet presAssocID="{5D0729F9-4B74-4AFC-A6C4-7CCCEC055650}" presName="pyramid" presStyleLbl="node1" presStyleIdx="0" presStyleCnt="1" custLinFactNeighborX="-26989" custLinFactNeighborY="1187"/>
      <dgm:spPr>
        <a:solidFill>
          <a:schemeClr val="accent4">
            <a:lumMod val="40000"/>
            <a:lumOff val="60000"/>
          </a:schemeClr>
        </a:solidFill>
      </dgm:spPr>
    </dgm:pt>
    <dgm:pt modelId="{EA8B5C89-A3DD-4915-B106-600B83236A74}" type="pres">
      <dgm:prSet presAssocID="{5D0729F9-4B74-4AFC-A6C4-7CCCEC055650}" presName="theList" presStyleCnt="0"/>
      <dgm:spPr/>
    </dgm:pt>
    <dgm:pt modelId="{28B066ED-D325-49AC-89C8-BC52C3A068D7}" type="pres">
      <dgm:prSet presAssocID="{D9D431CE-DC09-495C-B976-F25D8428DC2A}" presName="aNode" presStyleLbl="fgAcc1" presStyleIdx="0" presStyleCnt="4" custScaleX="89239" custScaleY="15929" custLinFactY="46866" custLinFactNeighborX="92926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585F84B-D4DB-44F3-892C-2DBB54228CE4}" type="pres">
      <dgm:prSet presAssocID="{D9D431CE-DC09-495C-B976-F25D8428DC2A}" presName="aSpace" presStyleCnt="0"/>
      <dgm:spPr/>
    </dgm:pt>
    <dgm:pt modelId="{727F3905-7881-40CB-BD5D-2F857127F1EE}" type="pres">
      <dgm:prSet presAssocID="{70C4848D-A041-4A09-B85B-BE85F663EDB9}" presName="aNode" presStyleLbl="fgAcc1" presStyleIdx="1" presStyleCnt="4" custScaleX="259296" custScaleY="31749" custLinFactY="32052" custLinFactNeighborX="13865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DBC70D-1E07-4FD2-8FF7-7A4F1642B020}" type="pres">
      <dgm:prSet presAssocID="{70C4848D-A041-4A09-B85B-BE85F663EDB9}" presName="aSpace" presStyleCnt="0"/>
      <dgm:spPr/>
    </dgm:pt>
    <dgm:pt modelId="{02B72EEE-41DE-4156-B320-D4675913FBA3}" type="pres">
      <dgm:prSet presAssocID="{EE29581F-B1A0-4B3E-B508-2D01A6664B37}" presName="aNode" presStyleLbl="fgAcc1" presStyleIdx="2" presStyleCnt="4" custScaleX="94658" custScaleY="17703" custLinFactY="32227" custLinFactNeighborX="-86086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7048A4-5874-49EE-B736-C824D991CC75}" type="pres">
      <dgm:prSet presAssocID="{EE29581F-B1A0-4B3E-B508-2D01A6664B37}" presName="aSpace" presStyleCnt="0"/>
      <dgm:spPr/>
    </dgm:pt>
    <dgm:pt modelId="{2B9452CC-8F0B-4805-B423-2BAB13DE7CFB}" type="pres">
      <dgm:prSet presAssocID="{E96B807D-0067-4790-BE5E-34E75BEEA5BA}" presName="aNode" presStyleLbl="fgAcc1" presStyleIdx="3" presStyleCnt="4" custScaleX="274108" custScaleY="39169" custLinFactY="16356" custLinFactNeighborX="-1339" custLinFactNeighborY="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394EF8C-DF9C-4A32-90F8-68DAFB182DB8}" type="pres">
      <dgm:prSet presAssocID="{E96B807D-0067-4790-BE5E-34E75BEEA5BA}" presName="aSpace" presStyleCnt="0"/>
      <dgm:spPr/>
    </dgm:pt>
  </dgm:ptLst>
  <dgm:cxnLst>
    <dgm:cxn modelId="{49E3CDE0-D005-46C8-BEDA-84D505D51B63}" srcId="{5D0729F9-4B74-4AFC-A6C4-7CCCEC055650}" destId="{E96B807D-0067-4790-BE5E-34E75BEEA5BA}" srcOrd="3" destOrd="0" parTransId="{9F59ABCA-0E0D-4E53-AD18-0D216F38FD24}" sibTransId="{4458F5A9-AEFF-4BF1-9DDE-5E6453E99639}"/>
    <dgm:cxn modelId="{4D61DE40-1C74-462D-BB91-C5EFB081D38D}" type="presOf" srcId="{D9D431CE-DC09-495C-B976-F25D8428DC2A}" destId="{28B066ED-D325-49AC-89C8-BC52C3A068D7}" srcOrd="0" destOrd="0" presId="urn:microsoft.com/office/officeart/2005/8/layout/pyramid2"/>
    <dgm:cxn modelId="{97F7FF32-96CF-42C2-97AE-CD040EA42D64}" type="presOf" srcId="{5D0729F9-4B74-4AFC-A6C4-7CCCEC055650}" destId="{C7FFDA25-AED5-45C8-96D8-CEFE04F4FED2}" srcOrd="0" destOrd="0" presId="urn:microsoft.com/office/officeart/2005/8/layout/pyramid2"/>
    <dgm:cxn modelId="{23FE9076-06E5-413B-8636-004824615341}" type="presOf" srcId="{E96B807D-0067-4790-BE5E-34E75BEEA5BA}" destId="{2B9452CC-8F0B-4805-B423-2BAB13DE7CFB}" srcOrd="0" destOrd="0" presId="urn:microsoft.com/office/officeart/2005/8/layout/pyramid2"/>
    <dgm:cxn modelId="{29485F9A-77A6-4B5E-AE29-698FAAEF2F8E}" type="presOf" srcId="{70C4848D-A041-4A09-B85B-BE85F663EDB9}" destId="{727F3905-7881-40CB-BD5D-2F857127F1EE}" srcOrd="0" destOrd="0" presId="urn:microsoft.com/office/officeart/2005/8/layout/pyramid2"/>
    <dgm:cxn modelId="{364E314B-4BD3-4C15-904A-C81B3A31D2F9}" srcId="{5D0729F9-4B74-4AFC-A6C4-7CCCEC055650}" destId="{D9D431CE-DC09-495C-B976-F25D8428DC2A}" srcOrd="0" destOrd="0" parTransId="{8102E397-A0A3-4D59-AD3A-B2632B228A12}" sibTransId="{AF61680D-7074-46C2-ABA6-0B9368C9A50C}"/>
    <dgm:cxn modelId="{4631DE35-4E34-4AF6-9695-75B30C65D3DB}" srcId="{5D0729F9-4B74-4AFC-A6C4-7CCCEC055650}" destId="{70C4848D-A041-4A09-B85B-BE85F663EDB9}" srcOrd="1" destOrd="0" parTransId="{C63C8F8A-0D25-48A4-AC55-3D4B4659A597}" sibTransId="{05D78416-6808-4B51-BBA2-070647376870}"/>
    <dgm:cxn modelId="{C2CE3704-CA33-4FAD-9F78-0A1B82549571}" type="presOf" srcId="{EE29581F-B1A0-4B3E-B508-2D01A6664B37}" destId="{02B72EEE-41DE-4156-B320-D4675913FBA3}" srcOrd="0" destOrd="0" presId="urn:microsoft.com/office/officeart/2005/8/layout/pyramid2"/>
    <dgm:cxn modelId="{EB75A878-4E5E-4CF3-B334-18B8D0B7A344}" srcId="{5D0729F9-4B74-4AFC-A6C4-7CCCEC055650}" destId="{EE29581F-B1A0-4B3E-B508-2D01A6664B37}" srcOrd="2" destOrd="0" parTransId="{0A9FB355-66FD-481A-956E-966D49D12C81}" sibTransId="{2DA070BE-40A5-4CDE-AB2A-4E774D4B3E0F}"/>
    <dgm:cxn modelId="{A5EFD0A9-659D-4CC3-8F09-0C1E4842FA30}" type="presParOf" srcId="{C7FFDA25-AED5-45C8-96D8-CEFE04F4FED2}" destId="{585D675B-BFB8-44D3-A39A-DDCC380D9BB2}" srcOrd="0" destOrd="0" presId="urn:microsoft.com/office/officeart/2005/8/layout/pyramid2"/>
    <dgm:cxn modelId="{B063093A-C9B5-4C1E-AC2C-82F03BB2AFDB}" type="presParOf" srcId="{C7FFDA25-AED5-45C8-96D8-CEFE04F4FED2}" destId="{EA8B5C89-A3DD-4915-B106-600B83236A74}" srcOrd="1" destOrd="0" presId="urn:microsoft.com/office/officeart/2005/8/layout/pyramid2"/>
    <dgm:cxn modelId="{2F9B2FD5-64AF-49B4-83C0-5C04F45702B0}" type="presParOf" srcId="{EA8B5C89-A3DD-4915-B106-600B83236A74}" destId="{28B066ED-D325-49AC-89C8-BC52C3A068D7}" srcOrd="0" destOrd="0" presId="urn:microsoft.com/office/officeart/2005/8/layout/pyramid2"/>
    <dgm:cxn modelId="{0D89FD89-8405-49CD-85C2-B6DD39C51A40}" type="presParOf" srcId="{EA8B5C89-A3DD-4915-B106-600B83236A74}" destId="{3585F84B-D4DB-44F3-892C-2DBB54228CE4}" srcOrd="1" destOrd="0" presId="urn:microsoft.com/office/officeart/2005/8/layout/pyramid2"/>
    <dgm:cxn modelId="{7160D39A-4F72-44C6-A88B-A9F035C8C8D7}" type="presParOf" srcId="{EA8B5C89-A3DD-4915-B106-600B83236A74}" destId="{727F3905-7881-40CB-BD5D-2F857127F1EE}" srcOrd="2" destOrd="0" presId="urn:microsoft.com/office/officeart/2005/8/layout/pyramid2"/>
    <dgm:cxn modelId="{5CA027B1-9050-4540-ACD4-178808E5D6FF}" type="presParOf" srcId="{EA8B5C89-A3DD-4915-B106-600B83236A74}" destId="{23DBC70D-1E07-4FD2-8FF7-7A4F1642B020}" srcOrd="3" destOrd="0" presId="urn:microsoft.com/office/officeart/2005/8/layout/pyramid2"/>
    <dgm:cxn modelId="{E1CF29EC-BAAD-470D-90D5-86C1F3EC7C7F}" type="presParOf" srcId="{EA8B5C89-A3DD-4915-B106-600B83236A74}" destId="{02B72EEE-41DE-4156-B320-D4675913FBA3}" srcOrd="4" destOrd="0" presId="urn:microsoft.com/office/officeart/2005/8/layout/pyramid2"/>
    <dgm:cxn modelId="{A692A15B-BC29-40C4-9C92-CEE17D91D42D}" type="presParOf" srcId="{EA8B5C89-A3DD-4915-B106-600B83236A74}" destId="{1E7048A4-5874-49EE-B736-C824D991CC75}" srcOrd="5" destOrd="0" presId="urn:microsoft.com/office/officeart/2005/8/layout/pyramid2"/>
    <dgm:cxn modelId="{0EB25847-7286-4D5D-8A8F-952471954D84}" type="presParOf" srcId="{EA8B5C89-A3DD-4915-B106-600B83236A74}" destId="{2B9452CC-8F0B-4805-B423-2BAB13DE7CFB}" srcOrd="6" destOrd="0" presId="urn:microsoft.com/office/officeart/2005/8/layout/pyramid2"/>
    <dgm:cxn modelId="{A9400C20-F75B-45CD-BD59-1423FA13107D}" type="presParOf" srcId="{EA8B5C89-A3DD-4915-B106-600B83236A74}" destId="{A394EF8C-DF9C-4A32-90F8-68DAFB182DB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20031E-3487-48E9-BD36-22ADA2507C67}">
      <dsp:nvSpPr>
        <dsp:cNvPr id="0" name=""/>
        <dsp:cNvSpPr/>
      </dsp:nvSpPr>
      <dsp:spPr>
        <a:xfrm>
          <a:off x="4063374" y="2398582"/>
          <a:ext cx="1625293" cy="881277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코로나바이러스</a:t>
          </a:r>
          <a:endParaRPr lang="en-US" altLang="ko-KR" sz="1200" b="1" kern="1200" dirty="0" smtClean="0">
            <a:latin typeface="HY헤드라인M" panose="02030600000101010101" pitchFamily="18" charset="-127"/>
            <a:ea typeface="HY헤드라인M" panose="02030600000101010101" pitchFamily="18" charset="-127"/>
          </a:endParaRPr>
        </a:p>
        <a:p>
          <a:pPr lvl="0" algn="ctr" defTabSz="5334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err="1" smtClean="0">
              <a:latin typeface="HY헤드라인M" panose="02030600000101010101" pitchFamily="18" charset="-127"/>
              <a:ea typeface="HY헤드라인M" panose="02030600000101010101" pitchFamily="18" charset="-127"/>
            </a:rPr>
            <a:t>감염증</a:t>
          </a:r>
          <a:r>
            <a:rPr lang="en-US" altLang="ko-KR" sz="1200" b="1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-19</a:t>
          </a:r>
          <a:endParaRPr lang="ko-KR" altLang="en-US" sz="1200" b="1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4063374" y="2398582"/>
        <a:ext cx="1625293" cy="881277"/>
      </dsp:txXfrm>
    </dsp:sp>
    <dsp:sp modelId="{2E172D83-D4B6-478D-9369-16BA3A68FBC6}">
      <dsp:nvSpPr>
        <dsp:cNvPr id="0" name=""/>
        <dsp:cNvSpPr/>
      </dsp:nvSpPr>
      <dsp:spPr>
        <a:xfrm rot="20740438">
          <a:off x="5744662" y="2337635"/>
          <a:ext cx="345170" cy="471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100" kern="1200"/>
        </a:p>
      </dsp:txBody>
      <dsp:txXfrm rot="20740438">
        <a:off x="5744662" y="2337635"/>
        <a:ext cx="345170" cy="471352"/>
      </dsp:txXfrm>
    </dsp:sp>
    <dsp:sp modelId="{3D74C2F4-E3B5-4073-9273-FAE586BDD7FA}">
      <dsp:nvSpPr>
        <dsp:cNvPr id="0" name=""/>
        <dsp:cNvSpPr/>
      </dsp:nvSpPr>
      <dsp:spPr>
        <a:xfrm>
          <a:off x="6021781" y="1316757"/>
          <a:ext cx="3457636" cy="157670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노인요양시설 연이은 </a:t>
          </a:r>
          <a:endParaRPr lang="en-US" altLang="ko-KR" sz="2000" b="1" kern="1200" dirty="0" smtClean="0">
            <a:latin typeface="HY헤드라인M" panose="02030600000101010101" pitchFamily="18" charset="-127"/>
            <a:ea typeface="HY헤드라인M" panose="02030600000101010101" pitchFamily="18" charset="-127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코로나</a:t>
          </a:r>
          <a:r>
            <a:rPr lang="en-US" altLang="ko-KR" sz="2000" b="1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19 </a:t>
          </a:r>
          <a:r>
            <a:rPr lang="ko-KR" altLang="en-US" sz="2000" b="1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환자 발생</a:t>
          </a:r>
          <a:r>
            <a:rPr lang="en-US" altLang="ko-KR" sz="2000" b="1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!</a:t>
          </a:r>
          <a:endParaRPr lang="ko-KR" altLang="en-US" sz="2000" b="1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6021781" y="1316757"/>
        <a:ext cx="3457636" cy="1576702"/>
      </dsp:txXfrm>
    </dsp:sp>
    <dsp:sp modelId="{3E38A408-4E92-430E-89FC-64A5161E87CC}">
      <dsp:nvSpPr>
        <dsp:cNvPr id="0" name=""/>
        <dsp:cNvSpPr/>
      </dsp:nvSpPr>
      <dsp:spPr>
        <a:xfrm rot="1744823">
          <a:off x="5547014" y="3072912"/>
          <a:ext cx="345946" cy="471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100" kern="1200"/>
        </a:p>
      </dsp:txBody>
      <dsp:txXfrm rot="1744823">
        <a:off x="5547014" y="3072912"/>
        <a:ext cx="345946" cy="471352"/>
      </dsp:txXfrm>
    </dsp:sp>
    <dsp:sp modelId="{6E63F092-587E-4BBD-AC8D-9BA02BD71271}">
      <dsp:nvSpPr>
        <dsp:cNvPr id="0" name=""/>
        <dsp:cNvSpPr/>
      </dsp:nvSpPr>
      <dsp:spPr>
        <a:xfrm>
          <a:off x="5382859" y="3189565"/>
          <a:ext cx="3996725" cy="208581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b="1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전국 </a:t>
          </a:r>
          <a:endParaRPr lang="en-US" altLang="ko-KR" sz="3000" b="1" kern="1200" dirty="0" smtClean="0">
            <a:latin typeface="HY헤드라인M" panose="02030600000101010101" pitchFamily="18" charset="-127"/>
            <a:ea typeface="HY헤드라인M" panose="02030600000101010101" pitchFamily="18" charset="-127"/>
          </a:endParaRPr>
        </a:p>
        <a:p>
          <a:pPr lvl="0" algn="ctr" defTabSz="13335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b="1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사회적 </a:t>
          </a:r>
          <a:r>
            <a:rPr lang="ko-KR" altLang="en-US" sz="3000" b="1" kern="1200" dirty="0" err="1" smtClean="0">
              <a:latin typeface="HY헤드라인M" panose="02030600000101010101" pitchFamily="18" charset="-127"/>
              <a:ea typeface="HY헤드라인M" panose="02030600000101010101" pitchFamily="18" charset="-127"/>
            </a:rPr>
            <a:t>거리두기</a:t>
          </a:r>
          <a:endParaRPr lang="en-US" altLang="ko-KR" sz="3000" b="1" kern="1200" dirty="0" smtClean="0">
            <a:latin typeface="HY헤드라인M" panose="02030600000101010101" pitchFamily="18" charset="-127"/>
            <a:ea typeface="HY헤드라인M" panose="02030600000101010101" pitchFamily="18" charset="-127"/>
          </a:endParaRPr>
        </a:p>
        <a:p>
          <a:pPr lvl="0" algn="ctr" defTabSz="13335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b="1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 </a:t>
          </a:r>
          <a:r>
            <a:rPr lang="en-US" altLang="ko-KR" sz="3000" b="1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2</a:t>
          </a:r>
          <a:r>
            <a:rPr lang="ko-KR" altLang="en-US" sz="3000" b="1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단계</a:t>
          </a:r>
          <a:endParaRPr lang="ko-KR" altLang="en-US" sz="3000" b="1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5382859" y="3189565"/>
        <a:ext cx="3996725" cy="2085819"/>
      </dsp:txXfrm>
    </dsp:sp>
    <dsp:sp modelId="{E8031B2B-F0D9-4AE4-A858-EE01D3152E4A}">
      <dsp:nvSpPr>
        <dsp:cNvPr id="0" name=""/>
        <dsp:cNvSpPr/>
      </dsp:nvSpPr>
      <dsp:spPr>
        <a:xfrm rot="8064974">
          <a:off x="3849093" y="3362718"/>
          <a:ext cx="566138" cy="471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100" kern="1200"/>
        </a:p>
      </dsp:txBody>
      <dsp:txXfrm rot="8064974">
        <a:off x="3849093" y="3362718"/>
        <a:ext cx="566138" cy="471352"/>
      </dsp:txXfrm>
    </dsp:sp>
    <dsp:sp modelId="{17C87881-84EE-4E59-BC91-57B82C46D976}">
      <dsp:nvSpPr>
        <dsp:cNvPr id="0" name=""/>
        <dsp:cNvSpPr/>
      </dsp:nvSpPr>
      <dsp:spPr>
        <a:xfrm>
          <a:off x="1725408" y="3919852"/>
          <a:ext cx="2808528" cy="1403342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코로나</a:t>
          </a:r>
          <a:r>
            <a:rPr lang="en-US" altLang="ko-KR" sz="2000" b="1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19</a:t>
          </a: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고령층 </a:t>
          </a:r>
          <a:r>
            <a:rPr lang="ko-KR" altLang="en-US" sz="2000" b="1" kern="1200" dirty="0" err="1" smtClean="0">
              <a:latin typeface="HY헤드라인M" panose="02030600000101010101" pitchFamily="18" charset="-127"/>
              <a:ea typeface="HY헤드라인M" panose="02030600000101010101" pitchFamily="18" charset="-127"/>
            </a:rPr>
            <a:t>확진자</a:t>
          </a:r>
          <a:r>
            <a:rPr lang="ko-KR" altLang="en-US" sz="2000" b="1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 </a:t>
          </a:r>
          <a:endParaRPr lang="en-US" altLang="ko-KR" sz="2000" b="1" kern="1200" dirty="0" smtClean="0">
            <a:latin typeface="HY헤드라인M" panose="02030600000101010101" pitchFamily="18" charset="-127"/>
            <a:ea typeface="HY헤드라인M" panose="02030600000101010101" pitchFamily="18" charset="-127"/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급증</a:t>
          </a:r>
          <a:r>
            <a:rPr lang="en-US" altLang="ko-KR" sz="2000" b="1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!</a:t>
          </a:r>
          <a:endParaRPr lang="ko-KR" altLang="en-US" sz="2000" b="1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1725408" y="3919852"/>
        <a:ext cx="2808528" cy="1403342"/>
      </dsp:txXfrm>
    </dsp:sp>
    <dsp:sp modelId="{800DB46F-05EF-48B4-93E7-FEC5203CA394}">
      <dsp:nvSpPr>
        <dsp:cNvPr id="0" name=""/>
        <dsp:cNvSpPr/>
      </dsp:nvSpPr>
      <dsp:spPr>
        <a:xfrm rot="10932626">
          <a:off x="3819662" y="2566124"/>
          <a:ext cx="173755" cy="471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100" kern="1200"/>
        </a:p>
      </dsp:txBody>
      <dsp:txXfrm rot="10932626">
        <a:off x="3819662" y="2566124"/>
        <a:ext cx="173755" cy="471352"/>
      </dsp:txXfrm>
    </dsp:sp>
    <dsp:sp modelId="{FCE53368-558E-4657-88E3-AB42A14C1809}">
      <dsp:nvSpPr>
        <dsp:cNvPr id="0" name=""/>
        <dsp:cNvSpPr/>
      </dsp:nvSpPr>
      <dsp:spPr>
        <a:xfrm>
          <a:off x="0" y="1761208"/>
          <a:ext cx="3743082" cy="1924089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b="1" kern="1200" dirty="0" smtClean="0">
              <a:latin typeface="HY헤드라인M" panose="02030600000101010101" pitchFamily="18" charset="-127"/>
              <a:ea typeface="HY헤드라인M" panose="02030600000101010101" pitchFamily="18" charset="-127"/>
            </a:rPr>
            <a:t>노인요양시설 면회금지</a:t>
          </a:r>
          <a:endParaRPr lang="ko-KR" altLang="en-US" sz="3200" b="1" kern="1200" dirty="0">
            <a:latin typeface="HY헤드라인M" panose="02030600000101010101" pitchFamily="18" charset="-127"/>
            <a:ea typeface="HY헤드라인M" panose="02030600000101010101" pitchFamily="18" charset="-127"/>
          </a:endParaRPr>
        </a:p>
      </dsp:txBody>
      <dsp:txXfrm>
        <a:off x="0" y="1761208"/>
        <a:ext cx="3743082" cy="19240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ABB9F8-C362-4E1D-9ECD-2AB0FB207F0B}">
      <dsp:nvSpPr>
        <dsp:cNvPr id="0" name=""/>
        <dsp:cNvSpPr/>
      </dsp:nvSpPr>
      <dsp:spPr>
        <a:xfrm rot="3582401">
          <a:off x="1946658" y="1032499"/>
          <a:ext cx="4696788" cy="3747217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85B66-12CF-42C0-82C2-F226A59B147B}">
      <dsp:nvSpPr>
        <dsp:cNvPr id="0" name=""/>
        <dsp:cNvSpPr/>
      </dsp:nvSpPr>
      <dsp:spPr>
        <a:xfrm>
          <a:off x="4802849" y="1415064"/>
          <a:ext cx="121568" cy="12156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C57C0-87F3-4FA9-9054-2518DA85777C}">
      <dsp:nvSpPr>
        <dsp:cNvPr id="0" name=""/>
        <dsp:cNvSpPr/>
      </dsp:nvSpPr>
      <dsp:spPr>
        <a:xfrm>
          <a:off x="182788" y="3491494"/>
          <a:ext cx="121568" cy="121568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D3BEA3-D06D-406D-AF8D-136E35E9EA03}">
      <dsp:nvSpPr>
        <dsp:cNvPr id="0" name=""/>
        <dsp:cNvSpPr/>
      </dsp:nvSpPr>
      <dsp:spPr>
        <a:xfrm>
          <a:off x="2427908" y="0"/>
          <a:ext cx="2269656" cy="89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800" kern="1200" dirty="0"/>
        </a:p>
      </dsp:txBody>
      <dsp:txXfrm>
        <a:off x="2427908" y="0"/>
        <a:ext cx="2269656" cy="892248"/>
      </dsp:txXfrm>
    </dsp:sp>
    <dsp:sp modelId="{52210D6E-1A61-4ADD-86F5-D287D3997BBA}">
      <dsp:nvSpPr>
        <dsp:cNvPr id="0" name=""/>
        <dsp:cNvSpPr/>
      </dsp:nvSpPr>
      <dsp:spPr>
        <a:xfrm>
          <a:off x="5018915" y="1031639"/>
          <a:ext cx="4905433" cy="89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>
              <a:latin typeface="HY견고딕" pitchFamily="18" charset="-127"/>
              <a:ea typeface="HY견고딕" pitchFamily="18" charset="-127"/>
            </a:rPr>
            <a:t>가족을 만날 수 없다고</a:t>
          </a:r>
          <a:r>
            <a:rPr lang="en-US" altLang="ko-KR" sz="3000" kern="1200" dirty="0" smtClean="0">
              <a:latin typeface="HY견고딕" pitchFamily="18" charset="-127"/>
              <a:ea typeface="HY견고딕" pitchFamily="18" charset="-127"/>
            </a:rPr>
            <a:t>?</a:t>
          </a:r>
          <a:endParaRPr lang="ko-KR" altLang="en-US" sz="3000" kern="1200" dirty="0">
            <a:latin typeface="HY견고딕" pitchFamily="18" charset="-127"/>
            <a:ea typeface="HY견고딕" pitchFamily="18" charset="-127"/>
          </a:endParaRPr>
        </a:p>
      </dsp:txBody>
      <dsp:txXfrm>
        <a:off x="5018915" y="1031639"/>
        <a:ext cx="4905433" cy="892248"/>
      </dsp:txXfrm>
    </dsp:sp>
    <dsp:sp modelId="{B88F5770-C7FB-487B-91C2-58E5E532506C}">
      <dsp:nvSpPr>
        <dsp:cNvPr id="0" name=""/>
        <dsp:cNvSpPr/>
      </dsp:nvSpPr>
      <dsp:spPr>
        <a:xfrm>
          <a:off x="298112" y="3171183"/>
          <a:ext cx="4620958" cy="89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>
              <a:latin typeface="HY견고딕" pitchFamily="18" charset="-127"/>
              <a:ea typeface="HY견고딕" pitchFamily="18" charset="-127"/>
            </a:rPr>
            <a:t>외출도 나들이도  할 수 없어</a:t>
          </a:r>
          <a:r>
            <a:rPr lang="en-US" altLang="ko-KR" sz="2800" kern="1200" dirty="0" smtClean="0">
              <a:latin typeface="HY견고딕" pitchFamily="18" charset="-127"/>
              <a:ea typeface="HY견고딕" pitchFamily="18" charset="-127"/>
            </a:rPr>
            <a:t>?</a:t>
          </a:r>
          <a:endParaRPr lang="ko-KR" altLang="en-US" sz="2800" kern="1200" dirty="0">
            <a:latin typeface="HY견고딕" pitchFamily="18" charset="-127"/>
            <a:ea typeface="HY견고딕" pitchFamily="18" charset="-127"/>
          </a:endParaRPr>
        </a:p>
      </dsp:txBody>
      <dsp:txXfrm>
        <a:off x="298112" y="3171183"/>
        <a:ext cx="4620958" cy="892248"/>
      </dsp:txXfrm>
    </dsp:sp>
    <dsp:sp modelId="{DB5CB277-26A6-4026-9744-70100653AA73}">
      <dsp:nvSpPr>
        <dsp:cNvPr id="0" name=""/>
        <dsp:cNvSpPr/>
      </dsp:nvSpPr>
      <dsp:spPr>
        <a:xfrm>
          <a:off x="6800799" y="3894342"/>
          <a:ext cx="3737939" cy="89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err="1" smtClean="0">
              <a:latin typeface="HY견고딕" pitchFamily="18" charset="-127"/>
              <a:ea typeface="HY견고딕" pitchFamily="18" charset="-127"/>
            </a:rPr>
            <a:t>우울감</a:t>
          </a:r>
          <a:r>
            <a:rPr lang="en-US" altLang="ko-KR" sz="3600" kern="1200" dirty="0" smtClean="0">
              <a:latin typeface="HY견고딕" pitchFamily="18" charset="-127"/>
              <a:ea typeface="HY견고딕" pitchFamily="18" charset="-127"/>
            </a:rPr>
            <a:t>, </a:t>
          </a:r>
          <a:r>
            <a:rPr lang="ko-KR" altLang="en-US" sz="3600" kern="1200" dirty="0" smtClean="0">
              <a:latin typeface="HY견고딕" pitchFamily="18" charset="-127"/>
              <a:ea typeface="HY견고딕" pitchFamily="18" charset="-127"/>
            </a:rPr>
            <a:t>상실감</a:t>
          </a:r>
          <a:r>
            <a:rPr lang="en-US" altLang="ko-KR" sz="3600" kern="1200" dirty="0" smtClean="0">
              <a:latin typeface="HY견고딕" pitchFamily="18" charset="-127"/>
              <a:ea typeface="HY견고딕" pitchFamily="18" charset="-127"/>
            </a:rPr>
            <a:t>,</a:t>
          </a:r>
        </a:p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>
              <a:latin typeface="HY견고딕" pitchFamily="18" charset="-127"/>
              <a:ea typeface="HY견고딕" pitchFamily="18" charset="-127"/>
            </a:rPr>
            <a:t>무료함</a:t>
          </a:r>
          <a:r>
            <a:rPr lang="en-US" altLang="ko-KR" sz="3600" kern="1200" dirty="0" smtClean="0">
              <a:latin typeface="HY견고딕" pitchFamily="18" charset="-127"/>
              <a:ea typeface="HY견고딕" pitchFamily="18" charset="-127"/>
            </a:rPr>
            <a:t>, </a:t>
          </a:r>
          <a:r>
            <a:rPr lang="ko-KR" altLang="en-US" sz="3600" kern="1200" dirty="0" smtClean="0">
              <a:latin typeface="HY견고딕" pitchFamily="18" charset="-127"/>
              <a:ea typeface="HY견고딕" pitchFamily="18" charset="-127"/>
            </a:rPr>
            <a:t>외로움</a:t>
          </a:r>
          <a:endParaRPr lang="en-US" altLang="ko-KR" sz="3600" kern="1200" dirty="0" smtClean="0">
            <a:latin typeface="HY견고딕" pitchFamily="18" charset="-127"/>
            <a:ea typeface="HY견고딕" pitchFamily="18" charset="-127"/>
          </a:endParaRPr>
        </a:p>
      </dsp:txBody>
      <dsp:txXfrm>
        <a:off x="6800799" y="3894342"/>
        <a:ext cx="3737939" cy="8922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5D675B-BFB8-44D3-A39A-DDCC380D9BB2}">
      <dsp:nvSpPr>
        <dsp:cNvPr id="0" name=""/>
        <dsp:cNvSpPr/>
      </dsp:nvSpPr>
      <dsp:spPr>
        <a:xfrm>
          <a:off x="60936" y="0"/>
          <a:ext cx="4340180" cy="4340180"/>
        </a:xfrm>
        <a:prstGeom prst="triangl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066ED-D325-49AC-89C8-BC52C3A068D7}">
      <dsp:nvSpPr>
        <dsp:cNvPr id="0" name=""/>
        <dsp:cNvSpPr/>
      </dsp:nvSpPr>
      <dsp:spPr>
        <a:xfrm>
          <a:off x="6636963" y="1271249"/>
          <a:ext cx="2825997" cy="445410"/>
        </a:xfrm>
        <a:prstGeom prst="roundRect">
          <a:avLst/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보호자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채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0</a:t>
          </a:r>
          <a:r>
            <a:rPr lang="ko-KR" altLang="en-US" sz="1800" kern="12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덕어르신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아들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endParaRPr lang="ko-KR" altLang="en-US" sz="1800" kern="12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6636963" y="1271249"/>
        <a:ext cx="2825997" cy="445410"/>
      </dsp:txXfrm>
    </dsp:sp>
    <dsp:sp modelId="{727F3905-7881-40CB-BD5D-2F857127F1EE}">
      <dsp:nvSpPr>
        <dsp:cNvPr id="0" name=""/>
        <dsp:cNvSpPr/>
      </dsp:nvSpPr>
      <dsp:spPr>
        <a:xfrm>
          <a:off x="1238107" y="1662721"/>
          <a:ext cx="8310531" cy="7606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“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아버지가 입소하시면서 코로나로 인해 면회 한번 올 수 없어 답답했는데 비록 아버지 손을 잡지는 못하지만 건강하고 잘 계시는 모습을 직접 볼 수 있어 너무 감사합니다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”</a:t>
          </a:r>
          <a:endParaRPr lang="ko-KR" altLang="en-US" sz="1800" kern="12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1238107" y="1662721"/>
        <a:ext cx="8310531" cy="760640"/>
      </dsp:txXfrm>
    </dsp:sp>
    <dsp:sp modelId="{02B72EEE-41DE-4156-B320-D4675913FBA3}">
      <dsp:nvSpPr>
        <dsp:cNvPr id="0" name=""/>
        <dsp:cNvSpPr/>
      </dsp:nvSpPr>
      <dsp:spPr>
        <a:xfrm>
          <a:off x="203476" y="2746602"/>
          <a:ext cx="2929052" cy="432415"/>
        </a:xfrm>
        <a:prstGeom prst="roundRect">
          <a:avLst/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보호자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홍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0</a:t>
          </a:r>
          <a:r>
            <a:rPr lang="ko-KR" altLang="en-US" sz="1800" kern="12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순어르신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아들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endParaRPr lang="ko-KR" altLang="en-US" sz="1800" kern="12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203476" y="2746602"/>
        <a:ext cx="2929052" cy="432415"/>
      </dsp:txXfrm>
    </dsp:sp>
    <dsp:sp modelId="{2B9452CC-8F0B-4805-B423-2BAB13DE7CFB}">
      <dsp:nvSpPr>
        <dsp:cNvPr id="0" name=""/>
        <dsp:cNvSpPr/>
      </dsp:nvSpPr>
      <dsp:spPr>
        <a:xfrm>
          <a:off x="121932" y="3113539"/>
          <a:ext cx="9229199" cy="8589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“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이렇게 철저하게 면회가 </a:t>
          </a:r>
          <a:r>
            <a:rPr lang="ko-KR" altLang="en-US" sz="1800" kern="12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진행되서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놀랐습니다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 </a:t>
          </a:r>
          <a:r>
            <a:rPr lang="ko-KR" altLang="en-US" sz="1800" kern="12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한팀이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끝나면 소독하고 환기하고 마이크 커버도 바로 바꾸시고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, 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엄마를 봐서 너무 좋기도 하지만 기관에 대한 감사를 또 한번 느끼고 갑니다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”</a:t>
          </a:r>
          <a:endParaRPr lang="ko-KR" altLang="en-US" sz="1800" kern="12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121932" y="3113539"/>
        <a:ext cx="9229199" cy="8589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5D675B-BFB8-44D3-A39A-DDCC380D9BB2}">
      <dsp:nvSpPr>
        <dsp:cNvPr id="0" name=""/>
        <dsp:cNvSpPr/>
      </dsp:nvSpPr>
      <dsp:spPr>
        <a:xfrm>
          <a:off x="0" y="0"/>
          <a:ext cx="5357031" cy="5357031"/>
        </a:xfrm>
        <a:prstGeom prst="triangl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066ED-D325-49AC-89C8-BC52C3A068D7}">
      <dsp:nvSpPr>
        <dsp:cNvPr id="0" name=""/>
        <dsp:cNvSpPr/>
      </dsp:nvSpPr>
      <dsp:spPr>
        <a:xfrm>
          <a:off x="6135132" y="1794395"/>
          <a:ext cx="3312214" cy="426822"/>
        </a:xfrm>
        <a:prstGeom prst="roundRect">
          <a:avLst/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수급자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장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0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동 어르신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endParaRPr lang="ko-KR" altLang="en-US" sz="1800" kern="12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6135132" y="1794395"/>
        <a:ext cx="3312214" cy="426822"/>
      </dsp:txXfrm>
    </dsp:sp>
    <dsp:sp modelId="{727F3905-7881-40CB-BD5D-2F857127F1EE}">
      <dsp:nvSpPr>
        <dsp:cNvPr id="0" name=""/>
        <dsp:cNvSpPr/>
      </dsp:nvSpPr>
      <dsp:spPr>
        <a:xfrm>
          <a:off x="3" y="2170637"/>
          <a:ext cx="9625904" cy="9648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“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요즘 뉴스에서 세상이 </a:t>
          </a:r>
          <a:r>
            <a:rPr lang="ko-KR" altLang="en-US" sz="1800" kern="12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난리난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이야기로 가득해서 우리 자식들은 잘 있나 </a:t>
          </a:r>
          <a:r>
            <a:rPr lang="ko-KR" altLang="en-US" sz="1800" kern="12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애가타고</a:t>
          </a:r>
          <a:r>
            <a:rPr lang="ko-KR" altLang="en-US" sz="1800" kern="1200" baseline="0" smtClean="0">
              <a:latin typeface="휴먼모음T" panose="02030504000101010101" pitchFamily="18" charset="-127"/>
              <a:ea typeface="휴먼모음T" panose="02030504000101010101" pitchFamily="18" charset="-127"/>
            </a:rPr>
            <a:t> 걱정만 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하고 있었는데 이렇게 얼굴을 직접 볼 수 있어 다행이네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… 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고마워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~”</a:t>
          </a:r>
          <a:endParaRPr lang="ko-KR" altLang="en-US" sz="1800" kern="12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3" y="2170637"/>
        <a:ext cx="9625904" cy="964809"/>
      </dsp:txXfrm>
    </dsp:sp>
    <dsp:sp modelId="{02B72EEE-41DE-4156-B320-D4675913FBA3}">
      <dsp:nvSpPr>
        <dsp:cNvPr id="0" name=""/>
        <dsp:cNvSpPr/>
      </dsp:nvSpPr>
      <dsp:spPr>
        <a:xfrm>
          <a:off x="140052" y="3567978"/>
          <a:ext cx="3382761" cy="474645"/>
        </a:xfrm>
        <a:prstGeom prst="roundRect">
          <a:avLst/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보호자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허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0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옥 어르신 딸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endParaRPr lang="ko-KR" altLang="en-US" sz="1800" kern="12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140052" y="3567978"/>
        <a:ext cx="3382761" cy="474645"/>
      </dsp:txXfrm>
    </dsp:sp>
    <dsp:sp modelId="{2B9452CC-8F0B-4805-B423-2BAB13DE7CFB}">
      <dsp:nvSpPr>
        <dsp:cNvPr id="0" name=""/>
        <dsp:cNvSpPr/>
      </dsp:nvSpPr>
      <dsp:spPr>
        <a:xfrm>
          <a:off x="0" y="3975378"/>
          <a:ext cx="9625904" cy="1196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“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매 주일 아버지와 엄마를 보러 오는게 큰 낙이었는데 면회가 금지되어 </a:t>
          </a:r>
          <a:r>
            <a:rPr lang="ko-KR" altLang="en-US" sz="1800" kern="12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속타해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하시는 아버지를 보며 마음이 아팠는데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.. 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그리도 기관에서 비대면 면회공간을 마련해 주셔서 얼마나 다행인지 몰라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~”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라고 하시며 유리문 사이로 어르신과 손바닥을 맞대봅니다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</a:t>
          </a:r>
          <a:endParaRPr lang="ko-KR" altLang="en-US" sz="1800" kern="12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0" y="3975378"/>
        <a:ext cx="9625904" cy="119684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5D675B-BFB8-44D3-A39A-DDCC380D9BB2}">
      <dsp:nvSpPr>
        <dsp:cNvPr id="0" name=""/>
        <dsp:cNvSpPr/>
      </dsp:nvSpPr>
      <dsp:spPr>
        <a:xfrm>
          <a:off x="0" y="0"/>
          <a:ext cx="5142847" cy="5142847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066ED-D325-49AC-89C8-BC52C3A068D7}">
      <dsp:nvSpPr>
        <dsp:cNvPr id="0" name=""/>
        <dsp:cNvSpPr/>
      </dsp:nvSpPr>
      <dsp:spPr>
        <a:xfrm>
          <a:off x="6314230" y="1522194"/>
          <a:ext cx="3105708" cy="449965"/>
        </a:xfrm>
        <a:prstGeom prst="round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보호자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배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0</a:t>
          </a:r>
          <a:r>
            <a:rPr lang="ko-KR" altLang="en-US" sz="1800" kern="12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근어르신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딸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endParaRPr lang="ko-KR" altLang="en-US" sz="1800" kern="12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6314230" y="1522194"/>
        <a:ext cx="3105708" cy="449965"/>
      </dsp:txXfrm>
    </dsp:sp>
    <dsp:sp modelId="{727F3905-7881-40CB-BD5D-2F857127F1EE}">
      <dsp:nvSpPr>
        <dsp:cNvPr id="0" name=""/>
        <dsp:cNvSpPr/>
      </dsp:nvSpPr>
      <dsp:spPr>
        <a:xfrm>
          <a:off x="418060" y="1909657"/>
          <a:ext cx="9181038" cy="11823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“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면회가 이루어지지 않아 속이 타고 속상했는데 이렇게 영상통화로 엄마의 잘 지내시는 모습을 볼 수 있게 해주셔서 너무 감사합니다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 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하루빨리 이 상황이 끝나서 우리엄마 꼭 안아보고 싶습니다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”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라며 눈시울을 붉히셨습니다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</a:t>
          </a:r>
          <a:endParaRPr lang="ko-KR" altLang="en-US" sz="1800" kern="12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418060" y="1909657"/>
        <a:ext cx="9181038" cy="1182314"/>
      </dsp:txXfrm>
    </dsp:sp>
    <dsp:sp modelId="{02B72EEE-41DE-4156-B320-D4675913FBA3}">
      <dsp:nvSpPr>
        <dsp:cNvPr id="0" name=""/>
        <dsp:cNvSpPr/>
      </dsp:nvSpPr>
      <dsp:spPr>
        <a:xfrm>
          <a:off x="156532" y="3464941"/>
          <a:ext cx="3145354" cy="411832"/>
        </a:xfrm>
        <a:prstGeom prst="round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보호자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양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0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승 어르신 딸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endParaRPr lang="ko-KR" altLang="en-US" sz="1800" kern="12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156532" y="3464941"/>
        <a:ext cx="3145354" cy="411832"/>
      </dsp:txXfrm>
    </dsp:sp>
    <dsp:sp modelId="{2B9452CC-8F0B-4805-B423-2BAB13DE7CFB}">
      <dsp:nvSpPr>
        <dsp:cNvPr id="0" name=""/>
        <dsp:cNvSpPr/>
      </dsp:nvSpPr>
      <dsp:spPr>
        <a:xfrm>
          <a:off x="0" y="3829319"/>
          <a:ext cx="9625905" cy="12001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“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외국에 살아 자주 </a:t>
          </a:r>
          <a:r>
            <a:rPr lang="ko-KR" altLang="en-US" sz="1800" kern="12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못가게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되어 올해 한국에 와서 </a:t>
          </a:r>
          <a:r>
            <a:rPr lang="ko-KR" altLang="en-US" sz="1800" kern="12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뵈러가려고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했는데 코로나 때문에 움직일 수 없어 답답했는데 이렇게 화면으로 건강해 보이시는 엄마를 뵈니 걱정이 사라집니다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”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라고 멀리 시카고에서 감사의 마음을 전했습니다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</a:t>
          </a:r>
          <a:endParaRPr lang="ko-KR" altLang="en-US" sz="1800" kern="12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0" y="3829319"/>
        <a:ext cx="9625905" cy="120012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5D675B-BFB8-44D3-A39A-DDCC380D9BB2}">
      <dsp:nvSpPr>
        <dsp:cNvPr id="0" name=""/>
        <dsp:cNvSpPr/>
      </dsp:nvSpPr>
      <dsp:spPr>
        <a:xfrm>
          <a:off x="0" y="0"/>
          <a:ext cx="5066271" cy="5066271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066ED-D325-49AC-89C8-BC52C3A068D7}">
      <dsp:nvSpPr>
        <dsp:cNvPr id="0" name=""/>
        <dsp:cNvSpPr/>
      </dsp:nvSpPr>
      <dsp:spPr>
        <a:xfrm>
          <a:off x="6366365" y="1706263"/>
          <a:ext cx="3107214" cy="457492"/>
        </a:xfrm>
        <a:prstGeom prst="round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수급자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박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0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옥 어르신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endParaRPr lang="ko-KR" altLang="en-US" sz="1800" kern="12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6366365" y="1706263"/>
        <a:ext cx="3107214" cy="457492"/>
      </dsp:txXfrm>
    </dsp:sp>
    <dsp:sp modelId="{727F3905-7881-40CB-BD5D-2F857127F1EE}">
      <dsp:nvSpPr>
        <dsp:cNvPr id="0" name=""/>
        <dsp:cNvSpPr/>
      </dsp:nvSpPr>
      <dsp:spPr>
        <a:xfrm>
          <a:off x="1521921" y="2078790"/>
          <a:ext cx="8061647" cy="9187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“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우리손녀 </a:t>
          </a:r>
          <a:r>
            <a:rPr lang="ko-KR" altLang="en-US" sz="1800" kern="12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보고싶고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, 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안고 싶은 마음 간절하지만 이렇게라도 볼 수 있어 얼마나 </a:t>
          </a:r>
          <a:endParaRPr lang="en-US" altLang="ko-KR" sz="1800" kern="1200" baseline="0" dirty="0" smtClean="0">
            <a:latin typeface="휴먼모음T" panose="02030504000101010101" pitchFamily="18" charset="-127"/>
            <a:ea typeface="휴먼모음T" panose="02030504000101010101" pitchFamily="18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다행이야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~ 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선생님 고맙네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”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라고 하시며 화면의 손녀 얼굴을 쓰다듬어 보십니다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</a:t>
          </a:r>
          <a:endParaRPr lang="ko-KR" altLang="en-US" sz="1800" kern="12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1521921" y="2078790"/>
        <a:ext cx="8061647" cy="918796"/>
      </dsp:txXfrm>
    </dsp:sp>
    <dsp:sp modelId="{02B72EEE-41DE-4156-B320-D4675913FBA3}">
      <dsp:nvSpPr>
        <dsp:cNvPr id="0" name=""/>
        <dsp:cNvSpPr/>
      </dsp:nvSpPr>
      <dsp:spPr>
        <a:xfrm>
          <a:off x="291611" y="3719942"/>
          <a:ext cx="3002989" cy="565250"/>
        </a:xfrm>
        <a:prstGeom prst="round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수급자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이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0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녀 어르신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endParaRPr lang="ko-KR" altLang="en-US" sz="1800" kern="12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291611" y="3719942"/>
        <a:ext cx="3002989" cy="565250"/>
      </dsp:txXfrm>
    </dsp:sp>
    <dsp:sp modelId="{2B9452CC-8F0B-4805-B423-2BAB13DE7CFB}">
      <dsp:nvSpPr>
        <dsp:cNvPr id="0" name=""/>
        <dsp:cNvSpPr/>
      </dsp:nvSpPr>
      <dsp:spPr>
        <a:xfrm>
          <a:off x="109587" y="4121848"/>
          <a:ext cx="9318549" cy="9444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“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화면 넘어 보이는 우리아들 얼굴이 정말 크게 보인다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~ 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꼭 옆에 </a:t>
          </a:r>
          <a:r>
            <a:rPr lang="ko-KR" altLang="en-US" sz="1800" kern="12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있는것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같구나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.. 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참 신기하다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~”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라고 말씀하시며 환하게 웃어 보이십니다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</a:t>
          </a:r>
          <a:endParaRPr lang="ko-KR" altLang="en-US" sz="1800" kern="12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109587" y="4121848"/>
        <a:ext cx="9318549" cy="94442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5D675B-BFB8-44D3-A39A-DDCC380D9BB2}">
      <dsp:nvSpPr>
        <dsp:cNvPr id="0" name=""/>
        <dsp:cNvSpPr/>
      </dsp:nvSpPr>
      <dsp:spPr>
        <a:xfrm>
          <a:off x="0" y="0"/>
          <a:ext cx="5225225" cy="5225225"/>
        </a:xfrm>
        <a:prstGeom prst="triangl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066ED-D325-49AC-89C8-BC52C3A068D7}">
      <dsp:nvSpPr>
        <dsp:cNvPr id="0" name=""/>
        <dsp:cNvSpPr/>
      </dsp:nvSpPr>
      <dsp:spPr>
        <a:xfrm>
          <a:off x="6203151" y="1877078"/>
          <a:ext cx="3216828" cy="477197"/>
        </a:xfrm>
        <a:prstGeom prst="round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보호자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조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0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자 어르신 딸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endParaRPr lang="ko-KR" altLang="en-US" sz="1800" kern="12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6203151" y="1877078"/>
        <a:ext cx="3216828" cy="477197"/>
      </dsp:txXfrm>
    </dsp:sp>
    <dsp:sp modelId="{727F3905-7881-40CB-BD5D-2F857127F1EE}">
      <dsp:nvSpPr>
        <dsp:cNvPr id="0" name=""/>
        <dsp:cNvSpPr/>
      </dsp:nvSpPr>
      <dsp:spPr>
        <a:xfrm>
          <a:off x="708469" y="2308749"/>
          <a:ext cx="8917442" cy="10099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“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아침 일찍 서둘러 </a:t>
          </a:r>
          <a:r>
            <a:rPr lang="ko-KR" altLang="en-US" sz="1800" kern="12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비접촉면회로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어머니 뵙고 왔습니다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 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지루하셨는데 성경과 찬송가를 들려 주셨다고 엄마가 너무 좋아하시네요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 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기관에서 무료함을 해결해 주셔서 너무 감사합니다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”</a:t>
          </a:r>
          <a:endParaRPr lang="ko-KR" altLang="en-US" sz="1800" kern="12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708469" y="2308749"/>
        <a:ext cx="8917442" cy="1009907"/>
      </dsp:txXfrm>
    </dsp:sp>
    <dsp:sp modelId="{02B72EEE-41DE-4156-B320-D4675913FBA3}">
      <dsp:nvSpPr>
        <dsp:cNvPr id="0" name=""/>
        <dsp:cNvSpPr/>
      </dsp:nvSpPr>
      <dsp:spPr>
        <a:xfrm>
          <a:off x="115315" y="3752719"/>
          <a:ext cx="3372859" cy="543182"/>
        </a:xfrm>
        <a:prstGeom prst="round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수급자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김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0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중 어르신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endParaRPr lang="ko-KR" altLang="en-US" sz="1800" kern="12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115315" y="3752719"/>
        <a:ext cx="3372859" cy="543182"/>
      </dsp:txXfrm>
    </dsp:sp>
    <dsp:sp modelId="{2B9452CC-8F0B-4805-B423-2BAB13DE7CFB}">
      <dsp:nvSpPr>
        <dsp:cNvPr id="0" name=""/>
        <dsp:cNvSpPr/>
      </dsp:nvSpPr>
      <dsp:spPr>
        <a:xfrm>
          <a:off x="568" y="4187514"/>
          <a:ext cx="9131618" cy="9227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흘러나오는 노래마다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”</a:t>
          </a:r>
          <a:r>
            <a:rPr lang="ko-KR" altLang="en-US" sz="1800" kern="12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이노래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내가 알지요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~ 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난 모르는 노래가 없어요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~”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라고 하시며 음악에 맞춰 춤도 추시고 노래도 함께 부르며 즐거워 하십니다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</a:t>
          </a:r>
          <a:endParaRPr lang="ko-KR" altLang="en-US" sz="1800" kern="12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568" y="4187514"/>
        <a:ext cx="9131618" cy="92270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5D675B-BFB8-44D3-A39A-DDCC380D9BB2}">
      <dsp:nvSpPr>
        <dsp:cNvPr id="0" name=""/>
        <dsp:cNvSpPr/>
      </dsp:nvSpPr>
      <dsp:spPr>
        <a:xfrm>
          <a:off x="0" y="0"/>
          <a:ext cx="4967416" cy="4967416"/>
        </a:xfrm>
        <a:prstGeom prst="triangl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066ED-D325-49AC-89C8-BC52C3A068D7}">
      <dsp:nvSpPr>
        <dsp:cNvPr id="0" name=""/>
        <dsp:cNvSpPr/>
      </dsp:nvSpPr>
      <dsp:spPr>
        <a:xfrm>
          <a:off x="6372686" y="2023610"/>
          <a:ext cx="2881367" cy="409229"/>
        </a:xfrm>
        <a:prstGeom prst="round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수급자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장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0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동 어르신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endParaRPr lang="ko-KR" altLang="en-US" sz="1800" kern="12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6372686" y="2023610"/>
        <a:ext cx="2881367" cy="409229"/>
      </dsp:txXfrm>
    </dsp:sp>
    <dsp:sp modelId="{727F3905-7881-40CB-BD5D-2F857127F1EE}">
      <dsp:nvSpPr>
        <dsp:cNvPr id="0" name=""/>
        <dsp:cNvSpPr/>
      </dsp:nvSpPr>
      <dsp:spPr>
        <a:xfrm>
          <a:off x="1074530" y="2373391"/>
          <a:ext cx="8372202" cy="815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“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목사님 예배를 </a:t>
          </a:r>
          <a:r>
            <a:rPr lang="ko-KR" altLang="en-US" sz="1800" kern="12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못들어서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속상했는데 이 기계에서 찬송가도 불러주고 성경책도 읽어줘서      너무 좋네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.. 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고마워요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”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라고 하시며 만족해 하십니다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</a:t>
          </a:r>
          <a:endParaRPr lang="ko-KR" altLang="en-US" sz="1800" kern="12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1074530" y="2373391"/>
        <a:ext cx="8372202" cy="815658"/>
      </dsp:txXfrm>
    </dsp:sp>
    <dsp:sp modelId="{02B72EEE-41DE-4156-B320-D4675913FBA3}">
      <dsp:nvSpPr>
        <dsp:cNvPr id="0" name=""/>
        <dsp:cNvSpPr/>
      </dsp:nvSpPr>
      <dsp:spPr>
        <a:xfrm>
          <a:off x="505225" y="3514681"/>
          <a:ext cx="3056336" cy="454805"/>
        </a:xfrm>
        <a:prstGeom prst="round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수급자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(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신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0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호 어르신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)</a:t>
          </a:r>
          <a:endParaRPr lang="ko-KR" altLang="en-US" sz="1800" kern="12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505225" y="3514681"/>
        <a:ext cx="3056336" cy="454805"/>
      </dsp:txXfrm>
    </dsp:sp>
    <dsp:sp modelId="{2B9452CC-8F0B-4805-B423-2BAB13DE7CFB}">
      <dsp:nvSpPr>
        <dsp:cNvPr id="0" name=""/>
        <dsp:cNvSpPr/>
      </dsp:nvSpPr>
      <dsp:spPr>
        <a:xfrm>
          <a:off x="344494" y="3882883"/>
          <a:ext cx="8850455" cy="10062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“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몹쓸 전염병 때문에 노래교실 선생도 </a:t>
          </a:r>
          <a:r>
            <a:rPr lang="ko-KR" altLang="en-US" sz="1800" kern="1200" baseline="0" dirty="0" err="1" smtClean="0">
              <a:latin typeface="휴먼모음T" panose="02030504000101010101" pitchFamily="18" charset="-127"/>
              <a:ea typeface="휴먼모음T" panose="02030504000101010101" pitchFamily="18" charset="-127"/>
            </a:rPr>
            <a:t>못오고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노래교실도 못해서 서운했는데 여기서 노래가 나와 따라 부르고 나오는 음악에 춤도 출 수 있으니 좋구나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~ 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좋은 세상이야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~”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라고 하시며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,      </a:t>
          </a:r>
          <a:r>
            <a:rPr lang="ko-KR" altLang="en-US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 엄지손가락을 치켜세워 주십니다</a:t>
          </a:r>
          <a:r>
            <a:rPr lang="en-US" altLang="ko-KR" sz="1800" kern="1200" baseline="0" dirty="0" smtClean="0">
              <a:latin typeface="휴먼모음T" panose="02030504000101010101" pitchFamily="18" charset="-127"/>
              <a:ea typeface="휴먼모음T" panose="02030504000101010101" pitchFamily="18" charset="-127"/>
            </a:rPr>
            <a:t>.</a:t>
          </a:r>
          <a:endParaRPr lang="ko-KR" altLang="en-US" sz="1800" kern="1200" baseline="0" dirty="0">
            <a:latin typeface="휴먼모음T" panose="02030504000101010101" pitchFamily="18" charset="-127"/>
            <a:ea typeface="휴먼모음T" panose="02030504000101010101" pitchFamily="18" charset="-127"/>
          </a:endParaRPr>
        </a:p>
      </dsp:txBody>
      <dsp:txXfrm>
        <a:off x="344494" y="3882883"/>
        <a:ext cx="8850455" cy="1006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F3CDB88-B7CA-44D6-9EAC-61D3C5F76757}" type="datetimeFigureOut">
              <a:rPr lang="ko-KR" altLang="en-US" smtClean="0"/>
              <a:pPr/>
              <a:t>2020-09-11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8BC3BAD-B075-4924-903A-18D7A5A26F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14392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417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549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3604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257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4364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0960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8928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3294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169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78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43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255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2242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4070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370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40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298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659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afer-PC\Desktop\&#50864;&#49688;&#49324;&#47168;%20&#51648;&#50896;&#49324;&#50629;\&#51060;&#44228;&#49692;&#50612;&#47476;&#49888;.m4a" TargetMode="Externa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4800" dirty="0" err="1" smtClean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걱정마라</a:t>
            </a:r>
            <a:r>
              <a:rPr lang="en-US" altLang="ko-KR" sz="4800" dirty="0" smtClean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~ </a:t>
            </a:r>
            <a:br>
              <a:rPr lang="en-US" altLang="ko-KR" sz="4800" dirty="0" smtClean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</a:br>
            <a:r>
              <a:rPr lang="ko-KR" altLang="en-US" sz="4800" dirty="0" smtClean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우리는 잘 있단다</a:t>
            </a:r>
            <a:r>
              <a:rPr lang="en-US" altLang="ko-KR" sz="4800" dirty="0" smtClean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!</a:t>
            </a:r>
            <a:endParaRPr lang="ko-KR" altLang="en-US" sz="4800" dirty="0">
              <a:solidFill>
                <a:schemeClr val="tx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sz="3600" b="1" dirty="0" smtClean="0">
                <a:solidFill>
                  <a:srgbClr val="0070C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정서지원 프로그램</a:t>
            </a:r>
            <a:endParaRPr lang="ko-KR" altLang="en-US" sz="3600" b="1" dirty="0">
              <a:solidFill>
                <a:srgbClr val="0070C0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335946" y="239070"/>
            <a:ext cx="6426558" cy="6439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2020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장기요양 급여제공 우수사례 선정대회 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기관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907" y="4423718"/>
            <a:ext cx="2519154" cy="939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176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누구야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7933" y="1013254"/>
            <a:ext cx="3021028" cy="22671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 descr="누구야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585" y="1449859"/>
            <a:ext cx="2935445" cy="3912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 descr="누구야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25" y="3229232"/>
            <a:ext cx="3996512" cy="29985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 descr="누구야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4141" y="897926"/>
            <a:ext cx="3833338" cy="2875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 descr="누구야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8708" y="3830595"/>
            <a:ext cx="2936470" cy="2200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 descr="20200910_13135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8228" y="2051223"/>
            <a:ext cx="842669" cy="799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모서리가 둥근 직사각형 9"/>
          <p:cNvSpPr/>
          <p:nvPr/>
        </p:nvSpPr>
        <p:spPr>
          <a:xfrm>
            <a:off x="675504" y="2553730"/>
            <a:ext cx="1804086" cy="50250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>
                <a:solidFill>
                  <a:schemeClr val="tx1"/>
                </a:solidFill>
                <a:latin typeface="DX빨간우체통B" pitchFamily="18" charset="-127"/>
                <a:ea typeface="DX빨간우체통B" pitchFamily="18" charset="-127"/>
              </a:rPr>
              <a:t>아리야</a:t>
            </a:r>
            <a:r>
              <a:rPr lang="en-US" altLang="ko-KR" sz="1200" dirty="0" smtClean="0">
                <a:solidFill>
                  <a:schemeClr val="tx1"/>
                </a:solidFill>
                <a:latin typeface="DX빨간우체통B" pitchFamily="18" charset="-127"/>
                <a:ea typeface="DX빨간우체통B" pitchFamily="18" charset="-127"/>
              </a:rPr>
              <a:t>~ </a:t>
            </a: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DX빨간우체통B" pitchFamily="18" charset="-127"/>
                <a:ea typeface="DX빨간우체통B" pitchFamily="18" charset="-127"/>
              </a:rPr>
              <a:t>이미자 노래 틀어줘</a:t>
            </a:r>
            <a:r>
              <a:rPr lang="en-US" altLang="ko-KR" sz="1200" dirty="0" smtClean="0">
                <a:solidFill>
                  <a:schemeClr val="tx1"/>
                </a:solidFill>
                <a:latin typeface="DX빨간우체통B" pitchFamily="18" charset="-127"/>
                <a:ea typeface="DX빨간우체통B" pitchFamily="18" charset="-127"/>
              </a:rPr>
              <a:t>!</a:t>
            </a:r>
            <a:endParaRPr lang="ko-KR" altLang="en-US" sz="1200" dirty="0">
              <a:solidFill>
                <a:schemeClr val="tx1"/>
              </a:solidFill>
              <a:latin typeface="DX빨간우체통B" pitchFamily="18" charset="-127"/>
              <a:ea typeface="DX빨간우체통B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587580" y="5391665"/>
            <a:ext cx="1804086" cy="498389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>
                <a:solidFill>
                  <a:schemeClr val="tx1"/>
                </a:solidFill>
                <a:latin typeface="DX빨간우체통B" pitchFamily="18" charset="-127"/>
                <a:ea typeface="DX빨간우체통B" pitchFamily="18" charset="-127"/>
              </a:rPr>
              <a:t>아리야</a:t>
            </a:r>
            <a:r>
              <a:rPr lang="en-US" altLang="ko-KR" sz="1200" dirty="0" smtClean="0">
                <a:solidFill>
                  <a:schemeClr val="tx1"/>
                </a:solidFill>
                <a:latin typeface="DX빨간우체통B" pitchFamily="18" charset="-127"/>
                <a:ea typeface="DX빨간우체통B" pitchFamily="18" charset="-127"/>
              </a:rPr>
              <a:t>~ </a:t>
            </a: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DX빨간우체통B" pitchFamily="18" charset="-127"/>
                <a:ea typeface="DX빨간우체통B" pitchFamily="18" charset="-127"/>
              </a:rPr>
              <a:t>성경책 읽어줘</a:t>
            </a:r>
            <a:r>
              <a:rPr lang="en-US" altLang="ko-KR" sz="1200" dirty="0" smtClean="0">
                <a:solidFill>
                  <a:schemeClr val="tx1"/>
                </a:solidFill>
                <a:latin typeface="DX빨간우체통B" pitchFamily="18" charset="-127"/>
                <a:ea typeface="DX빨간우체통B" pitchFamily="18" charset="-127"/>
              </a:rPr>
              <a:t>!</a:t>
            </a:r>
            <a:endParaRPr lang="ko-KR" altLang="en-US" sz="1200" dirty="0">
              <a:solidFill>
                <a:schemeClr val="tx1"/>
              </a:solidFill>
              <a:latin typeface="DX빨간우체통B" pitchFamily="18" charset="-127"/>
              <a:ea typeface="DX빨간우체통B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7735331" y="3171568"/>
            <a:ext cx="1804086" cy="50250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>
                <a:solidFill>
                  <a:schemeClr val="tx1"/>
                </a:solidFill>
                <a:latin typeface="DX빨간우체통B" pitchFamily="18" charset="-127"/>
                <a:ea typeface="DX빨간우체통B" pitchFamily="18" charset="-127"/>
              </a:rPr>
              <a:t>아리야</a:t>
            </a:r>
            <a:r>
              <a:rPr lang="en-US" altLang="ko-KR" sz="1200" dirty="0" smtClean="0">
                <a:solidFill>
                  <a:schemeClr val="tx1"/>
                </a:solidFill>
                <a:latin typeface="DX빨간우체통B" pitchFamily="18" charset="-127"/>
                <a:ea typeface="DX빨간우체통B" pitchFamily="18" charset="-127"/>
              </a:rPr>
              <a:t>~ </a:t>
            </a: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DX빨간우체통B" pitchFamily="18" charset="-127"/>
                <a:ea typeface="DX빨간우체통B" pitchFamily="18" charset="-127"/>
              </a:rPr>
              <a:t>가위바위보 게임 틀어줘</a:t>
            </a:r>
            <a:r>
              <a:rPr lang="en-US" altLang="ko-KR" sz="1200" dirty="0" smtClean="0">
                <a:solidFill>
                  <a:schemeClr val="tx1"/>
                </a:solidFill>
                <a:latin typeface="DX빨간우체통B" pitchFamily="18" charset="-127"/>
                <a:ea typeface="DX빨간우체통B" pitchFamily="18" charset="-127"/>
              </a:rPr>
              <a:t>!</a:t>
            </a:r>
            <a:endParaRPr lang="ko-KR" altLang="en-US" sz="1200" dirty="0">
              <a:solidFill>
                <a:schemeClr val="tx1"/>
              </a:solidFill>
              <a:latin typeface="DX빨간우체통B" pitchFamily="18" charset="-127"/>
              <a:ea typeface="DX빨간우체통B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9473513" y="5445212"/>
            <a:ext cx="1944131" cy="477793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>
                <a:solidFill>
                  <a:schemeClr val="tx1"/>
                </a:solidFill>
                <a:latin typeface="DX빨간우체통B" pitchFamily="18" charset="-127"/>
                <a:ea typeface="DX빨간우체통B" pitchFamily="18" charset="-127"/>
              </a:rPr>
              <a:t>아리야</a:t>
            </a:r>
            <a:r>
              <a:rPr lang="en-US" altLang="ko-KR" sz="1200" dirty="0" smtClean="0">
                <a:solidFill>
                  <a:schemeClr val="tx1"/>
                </a:solidFill>
                <a:latin typeface="DX빨간우체통B" pitchFamily="18" charset="-127"/>
                <a:ea typeface="DX빨간우체통B" pitchFamily="18" charset="-127"/>
              </a:rPr>
              <a:t>~ </a:t>
            </a: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DX빨간우체통B" pitchFamily="18" charset="-127"/>
                <a:ea typeface="DX빨간우체통B" pitchFamily="18" charset="-127"/>
              </a:rPr>
              <a:t>두뇌게임 틀어줘</a:t>
            </a:r>
            <a:r>
              <a:rPr lang="en-US" altLang="ko-KR" sz="1200" dirty="0" smtClean="0">
                <a:solidFill>
                  <a:schemeClr val="tx1"/>
                </a:solidFill>
                <a:latin typeface="DX빨간우체통B" pitchFamily="18" charset="-127"/>
                <a:ea typeface="DX빨간우체통B" pitchFamily="18" charset="-127"/>
              </a:rPr>
              <a:t>!</a:t>
            </a:r>
            <a:endParaRPr lang="ko-KR" altLang="en-US" sz="1200" dirty="0">
              <a:solidFill>
                <a:schemeClr val="tx1"/>
              </a:solidFill>
              <a:latin typeface="DX빨간우체통B" pitchFamily="18" charset="-127"/>
              <a:ea typeface="DX빨간우체통B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819136" y="1252152"/>
            <a:ext cx="1804086" cy="494269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>
                <a:solidFill>
                  <a:schemeClr val="tx1"/>
                </a:solidFill>
                <a:latin typeface="DX빨간우체통B" pitchFamily="18" charset="-127"/>
                <a:ea typeface="DX빨간우체통B" pitchFamily="18" charset="-127"/>
              </a:rPr>
              <a:t>아리야</a:t>
            </a:r>
            <a:r>
              <a:rPr lang="en-US" altLang="ko-KR" sz="1200" dirty="0" smtClean="0">
                <a:solidFill>
                  <a:schemeClr val="tx1"/>
                </a:solidFill>
                <a:latin typeface="DX빨간우체통B" pitchFamily="18" charset="-127"/>
                <a:ea typeface="DX빨간우체통B" pitchFamily="18" charset="-127"/>
              </a:rPr>
              <a:t>~ </a:t>
            </a:r>
          </a:p>
          <a:p>
            <a:pPr algn="ctr"/>
            <a:r>
              <a:rPr lang="ko-KR" altLang="en-US" sz="1200" dirty="0" err="1" smtClean="0">
                <a:solidFill>
                  <a:schemeClr val="tx1"/>
                </a:solidFill>
                <a:latin typeface="DX빨간우체통B" pitchFamily="18" charset="-127"/>
                <a:ea typeface="DX빨간우체통B" pitchFamily="18" charset="-127"/>
              </a:rPr>
              <a:t>속담맞추기</a:t>
            </a:r>
            <a:r>
              <a:rPr lang="ko-KR" altLang="en-US" sz="1200" dirty="0" smtClean="0">
                <a:solidFill>
                  <a:schemeClr val="tx1"/>
                </a:solidFill>
                <a:latin typeface="DX빨간우체통B" pitchFamily="18" charset="-127"/>
                <a:ea typeface="DX빨간우체통B" pitchFamily="18" charset="-127"/>
              </a:rPr>
              <a:t> 틀어줘</a:t>
            </a:r>
            <a:r>
              <a:rPr lang="en-US" altLang="ko-KR" sz="1200" dirty="0" smtClean="0">
                <a:solidFill>
                  <a:schemeClr val="tx1"/>
                </a:solidFill>
                <a:latin typeface="DX빨간우체통B" pitchFamily="18" charset="-127"/>
                <a:ea typeface="DX빨간우체통B" pitchFamily="18" charset="-127"/>
              </a:rPr>
              <a:t>!</a:t>
            </a:r>
            <a:endParaRPr lang="ko-KR" altLang="en-US" sz="1200" dirty="0">
              <a:solidFill>
                <a:schemeClr val="tx1"/>
              </a:solidFill>
              <a:latin typeface="DX빨간우체통B" pitchFamily="18" charset="-127"/>
              <a:ea typeface="DX빨간우체통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1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70688" y="897979"/>
            <a:ext cx="4075669" cy="741349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ko-KR" sz="32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3. </a:t>
            </a:r>
            <a:r>
              <a:rPr lang="ko-KR" altLang="en-US" sz="32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프로그램 후기</a:t>
            </a:r>
            <a:endParaRPr lang="ko-KR" altLang="en-US" sz="32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3795420"/>
              </p:ext>
            </p:extLst>
          </p:nvPr>
        </p:nvGraphicFramePr>
        <p:xfrm>
          <a:off x="1270688" y="1815921"/>
          <a:ext cx="9625912" cy="434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모서리가 둥근 직사각형 8"/>
          <p:cNvSpPr/>
          <p:nvPr/>
        </p:nvSpPr>
        <p:spPr>
          <a:xfrm>
            <a:off x="2355486" y="2395471"/>
            <a:ext cx="2292440" cy="6825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비접촉</a:t>
            </a:r>
            <a:r>
              <a:rPr lang="ko-KR" altLang="en-US" sz="3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면회</a:t>
            </a:r>
            <a:endParaRPr lang="ko-KR" altLang="en-US" sz="30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그림 4" descr="면회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1427" y="2150076"/>
            <a:ext cx="1526747" cy="1145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642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내용 개체 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70244459"/>
              </p:ext>
            </p:extLst>
          </p:nvPr>
        </p:nvGraphicFramePr>
        <p:xfrm>
          <a:off x="1270688" y="799070"/>
          <a:ext cx="9625912" cy="5357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모서리가 둥근 직사각형 8"/>
          <p:cNvSpPr/>
          <p:nvPr/>
        </p:nvSpPr>
        <p:spPr>
          <a:xfrm>
            <a:off x="2833281" y="1373979"/>
            <a:ext cx="2292440" cy="6825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비접촉</a:t>
            </a:r>
            <a:r>
              <a:rPr lang="ko-KR" altLang="en-US" sz="3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면회</a:t>
            </a:r>
            <a:endParaRPr lang="ko-KR" altLang="en-US" sz="30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" name="그림 3" descr="면회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649" y="1301577"/>
            <a:ext cx="1416908" cy="1062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432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내용 개체 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17613042"/>
              </p:ext>
            </p:extLst>
          </p:nvPr>
        </p:nvGraphicFramePr>
        <p:xfrm>
          <a:off x="1270688" y="1013254"/>
          <a:ext cx="9625912" cy="5142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모서리가 둥근 직사각형 8"/>
          <p:cNvSpPr/>
          <p:nvPr/>
        </p:nvSpPr>
        <p:spPr>
          <a:xfrm>
            <a:off x="2774572" y="1465060"/>
            <a:ext cx="2292440" cy="6825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테블릿</a:t>
            </a:r>
            <a:r>
              <a:rPr lang="en-US" altLang="ko-KR" sz="3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PC </a:t>
            </a:r>
            <a:r>
              <a:rPr lang="ko-KR" altLang="en-US" sz="3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영상통화</a:t>
            </a:r>
            <a:endParaRPr lang="ko-KR" altLang="en-US" sz="30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 descr="15997137014697261f45681673d5a4583d665bd88217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5612" y="1301581"/>
            <a:ext cx="1504776" cy="11285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8654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내용 개체 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30242371"/>
              </p:ext>
            </p:extLst>
          </p:nvPr>
        </p:nvGraphicFramePr>
        <p:xfrm>
          <a:off x="1270688" y="947351"/>
          <a:ext cx="9625912" cy="5066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모서리가 둥근 직사각형 8"/>
          <p:cNvSpPr/>
          <p:nvPr/>
        </p:nvSpPr>
        <p:spPr>
          <a:xfrm>
            <a:off x="2634528" y="1456821"/>
            <a:ext cx="2292440" cy="6825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err="1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테블릿</a:t>
            </a:r>
            <a:r>
              <a:rPr lang="en-US" altLang="ko-KR" sz="3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PC </a:t>
            </a:r>
            <a:r>
              <a:rPr lang="ko-KR" altLang="en-US" sz="3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영상통화</a:t>
            </a:r>
            <a:endParaRPr lang="ko-KR" altLang="en-US" sz="30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7" name="그림 6" descr="159972112723292c725c3e711bf7e1de6df3eee12241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0282" y="1326292"/>
            <a:ext cx="1515761" cy="1136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518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내용 개체 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99887506"/>
              </p:ext>
            </p:extLst>
          </p:nvPr>
        </p:nvGraphicFramePr>
        <p:xfrm>
          <a:off x="1270688" y="930876"/>
          <a:ext cx="9625912" cy="522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모서리가 둥근 직사각형 8"/>
          <p:cNvSpPr/>
          <p:nvPr/>
        </p:nvSpPr>
        <p:spPr>
          <a:xfrm>
            <a:off x="2274848" y="1473414"/>
            <a:ext cx="3246824" cy="6825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AI</a:t>
            </a:r>
            <a:r>
              <a:rPr lang="ko-KR" altLang="en-US" sz="3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음성인식스피커 </a:t>
            </a:r>
            <a:r>
              <a:rPr lang="en-US" altLang="ko-KR" sz="3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NUGU</a:t>
            </a:r>
            <a:endParaRPr lang="ko-KR" altLang="en-US" sz="30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 descr="누구야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5211" y="1145059"/>
            <a:ext cx="1614615" cy="12109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770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내용 개체 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21640239"/>
              </p:ext>
            </p:extLst>
          </p:nvPr>
        </p:nvGraphicFramePr>
        <p:xfrm>
          <a:off x="1278926" y="972066"/>
          <a:ext cx="9625912" cy="4967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모서리가 둥근 직사각형 8"/>
          <p:cNvSpPr/>
          <p:nvPr/>
        </p:nvSpPr>
        <p:spPr>
          <a:xfrm>
            <a:off x="2245494" y="1449745"/>
            <a:ext cx="3246824" cy="6825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AI</a:t>
            </a:r>
            <a:r>
              <a:rPr lang="ko-KR" altLang="en-US" sz="3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음성인식스피커 </a:t>
            </a:r>
            <a:r>
              <a:rPr lang="en-US" altLang="ko-KR" sz="3000" b="1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NUGU</a:t>
            </a:r>
            <a:endParaRPr lang="ko-KR" altLang="en-US" sz="3000" b="1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6" name="그림 5" descr="20200910_13594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0419" y="1251970"/>
            <a:ext cx="1301084" cy="11247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480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78925" y="887336"/>
            <a:ext cx="4162864" cy="720058"/>
          </a:xfr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altLang="ko-KR" sz="32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 4. </a:t>
            </a:r>
            <a:r>
              <a:rPr lang="ko-KR" altLang="en-US" sz="32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향후 계획</a:t>
            </a:r>
            <a:endParaRPr lang="ko-KR" altLang="en-US" sz="32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2343955"/>
            <a:ext cx="9601196" cy="38379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ko-KR" altLang="en-US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비접촉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면회 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코로나가 종식되면 진행하지 않음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ko-KR" altLang="en-US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테블릿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PC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을 이용한 영상통화 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: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코로나가 종식되어도 지속적으로 활용할 예정임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AI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음성인식스피커 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NUGU “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누구야 놀자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!”: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SK</a:t>
            </a:r>
            <a:r>
              <a:rPr lang="ko-KR" altLang="en-US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하이닉스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지정기탁사업으로 사업기간은 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2020.07~2021.04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까지 이며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현 기간 동안 지금과 같이 어르신들과 함께 다양한 </a:t>
            </a:r>
            <a:r>
              <a:rPr lang="ko-KR" altLang="en-US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컨텐츠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두뇌게임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음원감상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생활정보제공 등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활용으로 치매예방프로그램 및 </a:t>
            </a:r>
            <a:r>
              <a:rPr lang="ko-KR" altLang="en-US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정서적지원을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진행할 계획이며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어르신들의 만족감이 높은 프로그램인 만큼 추후에도 지속적으로 진행될 수 있도록 관련기관과 협의할 예정임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0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altLang="ko-KR" sz="2700" dirty="0" smtClean="0"/>
              <a:t/>
            </a:r>
            <a:br>
              <a:rPr lang="en-US" altLang="ko-KR" sz="2700" dirty="0" smtClean="0"/>
            </a:br>
            <a:r>
              <a:rPr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비접촉</a:t>
            </a: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 면회를 하시며 어르신께서는 이렇게 말씀하십니다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~</a:t>
            </a:r>
            <a:b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1600" dirty="0" smtClean="0">
                <a:latin typeface="HY헤드라인M" pitchFamily="18" charset="-127"/>
                <a:ea typeface="HY헤드라인M" pitchFamily="18" charset="-127"/>
              </a:rPr>
              <a:t>영상통화를 하시면서도 어르신께서는 또 이렇게 말씀하십니다</a:t>
            </a:r>
            <a:r>
              <a:rPr lang="en-US" altLang="ko-KR" sz="1600" smtClean="0">
                <a:latin typeface="HY헤드라인M" pitchFamily="18" charset="-127"/>
                <a:ea typeface="HY헤드라인M" pitchFamily="18" charset="-127"/>
              </a:rPr>
              <a:t>~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</a:b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53297" y="2965622"/>
            <a:ext cx="9743300" cy="2910246"/>
          </a:xfrm>
        </p:spPr>
        <p:txBody>
          <a:bodyPr/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sz="4000" dirty="0" smtClean="0">
                <a:latin typeface="휴먼옛체" pitchFamily="18" charset="-127"/>
                <a:ea typeface="휴먼옛체" pitchFamily="18" charset="-127"/>
              </a:rPr>
              <a:t>“</a:t>
            </a:r>
            <a:r>
              <a:rPr lang="ko-KR" altLang="en-US" sz="4000" dirty="0" smtClean="0">
                <a:latin typeface="휴먼옛체" pitchFamily="18" charset="-127"/>
                <a:ea typeface="휴먼옛체" pitchFamily="18" charset="-127"/>
              </a:rPr>
              <a:t>얘들아</a:t>
            </a:r>
            <a:r>
              <a:rPr lang="en-US" altLang="ko-KR" sz="4000" dirty="0" smtClean="0">
                <a:latin typeface="휴먼옛체" pitchFamily="18" charset="-127"/>
                <a:ea typeface="휴먼옛체" pitchFamily="18" charset="-127"/>
              </a:rPr>
              <a:t>, </a:t>
            </a:r>
            <a:r>
              <a:rPr lang="ko-KR" altLang="en-US" sz="4000" dirty="0" smtClean="0"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4000" dirty="0" err="1" smtClean="0">
                <a:latin typeface="휴먼옛체" pitchFamily="18" charset="-127"/>
                <a:ea typeface="휴먼옛체" pitchFamily="18" charset="-127"/>
              </a:rPr>
              <a:t>걱정마라</a:t>
            </a:r>
            <a:r>
              <a:rPr lang="en-US" altLang="ko-KR" sz="4000" dirty="0" smtClean="0">
                <a:latin typeface="휴먼옛체" pitchFamily="18" charset="-127"/>
                <a:ea typeface="휴먼옛체" pitchFamily="18" charset="-127"/>
              </a:rPr>
              <a:t>!</a:t>
            </a:r>
            <a:r>
              <a:rPr lang="ko-KR" altLang="en-US" sz="4000" dirty="0" smtClean="0">
                <a:latin typeface="휴먼옛체" pitchFamily="18" charset="-127"/>
                <a:ea typeface="휴먼옛체" pitchFamily="18" charset="-127"/>
              </a:rPr>
              <a:t> 우리는 잘 있단다</a:t>
            </a:r>
            <a:r>
              <a:rPr lang="en-US" altLang="ko-KR" sz="4000" dirty="0" smtClean="0">
                <a:latin typeface="휴먼옛체" pitchFamily="18" charset="-127"/>
                <a:ea typeface="휴먼옛체" pitchFamily="18" charset="-127"/>
              </a:rPr>
              <a:t>!</a:t>
            </a:r>
          </a:p>
          <a:p>
            <a:pPr>
              <a:buNone/>
            </a:pPr>
            <a:r>
              <a:rPr lang="ko-KR" altLang="en-US" sz="4000" dirty="0" smtClean="0">
                <a:latin typeface="휴먼옛체" pitchFamily="18" charset="-127"/>
                <a:ea typeface="휴먼옛체" pitchFamily="18" charset="-127"/>
              </a:rPr>
              <a:t>             너희들 건강이나 잘 챙겨라</a:t>
            </a:r>
            <a:r>
              <a:rPr lang="en-US" altLang="ko-KR" sz="4000" dirty="0" smtClean="0">
                <a:latin typeface="휴먼옛체" pitchFamily="18" charset="-127"/>
                <a:ea typeface="휴먼옛체" pitchFamily="18" charset="-127"/>
              </a:rPr>
              <a:t>~”</a:t>
            </a:r>
            <a:endParaRPr lang="ko-KR" altLang="en-US" sz="4000" dirty="0"/>
          </a:p>
        </p:txBody>
      </p:sp>
      <p:pic>
        <p:nvPicPr>
          <p:cNvPr id="4" name="그림 3" descr="20200910_1719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460" y="1277698"/>
            <a:ext cx="3577190" cy="200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이계순어르신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920313" y="4405183"/>
            <a:ext cx="529282" cy="529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87887" y="592428"/>
            <a:ext cx="9672034" cy="5152206"/>
          </a:xfrm>
        </p:spPr>
        <p:txBody>
          <a:bodyPr/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하루빨리 </a:t>
            </a:r>
            <a:r>
              <a:rPr lang="ko-KR" altLang="en-US" b="1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코로나</a:t>
            </a:r>
            <a:r>
              <a:rPr lang="en-US" altLang="ko-KR" b="1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19</a:t>
            </a:r>
            <a:r>
              <a:rPr lang="ko-KR" altLang="en-US" b="1" dirty="0" smtClean="0">
                <a:solidFill>
                  <a:srgbClr val="C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가 종식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되어 우리 어르신들께서 가족들과 마음 놓고 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만나시고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외출 하실 수 있길 바래봅니다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846229" y="3053603"/>
            <a:ext cx="6027314" cy="14215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endParaRPr lang="ko-KR" altLang="en-US" sz="6000" dirty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667" y="4824705"/>
            <a:ext cx="2287439" cy="966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68673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240924" y="982132"/>
            <a:ext cx="8655674" cy="1303867"/>
          </a:xfrm>
        </p:spPr>
        <p:txBody>
          <a:bodyPr>
            <a:normAutofit fontScale="90000"/>
          </a:bodyPr>
          <a:lstStyle/>
          <a:p>
            <a:pPr algn="l">
              <a:lnSpc>
                <a:spcPct val="300000"/>
              </a:lnSpc>
            </a:pPr>
            <a:r>
              <a:rPr lang="ko-KR" altLang="en-US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목 차</a:t>
            </a:r>
            <a:endParaRPr lang="ko-KR" altLang="en-US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2240924" y="2556932"/>
            <a:ext cx="8655672" cy="331893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ko-KR" altLang="en-US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프로그램 기획배경</a:t>
            </a:r>
            <a:endParaRPr lang="en-US" altLang="ko-KR" dirty="0" smtClean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>
              <a:buAutoNum type="arabicPeriod" startAt="2"/>
            </a:pPr>
            <a:r>
              <a:rPr lang="ko-KR" altLang="en-US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프로그램 진행내용</a:t>
            </a:r>
            <a:endParaRPr lang="en-US" altLang="ko-KR" dirty="0" smtClean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>
              <a:buAutoNum type="arabicPeriod" startAt="3"/>
            </a:pPr>
            <a:r>
              <a:rPr lang="ko-KR" altLang="en-US" dirty="0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프로그램 후기</a:t>
            </a:r>
            <a:endParaRPr lang="en-US" altLang="ko-KR" dirty="0" smtClean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  <a:p>
            <a:pPr marL="457200" indent="-457200">
              <a:buAutoNum type="arabicPeriod" startAt="4"/>
            </a:pPr>
            <a:r>
              <a:rPr lang="ko-KR" altLang="en-US" dirty="0" err="1" smtClean="0">
                <a:latin typeface="휴먼엑스포" panose="02030504000101010101" pitchFamily="18" charset="-127"/>
                <a:ea typeface="휴먼엑스포" panose="02030504000101010101" pitchFamily="18" charset="-127"/>
              </a:rPr>
              <a:t>향후계획</a:t>
            </a:r>
            <a:endParaRPr lang="en-US" altLang="ko-KR" dirty="0" smtClean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7" name="그림 6" descr="20200909_1244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189" y="1983346"/>
            <a:ext cx="5503573" cy="409548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39226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xmlns="" val="2807348432"/>
              </p:ext>
            </p:extLst>
          </p:nvPr>
        </p:nvGraphicFramePr>
        <p:xfrm>
          <a:off x="1295401" y="731520"/>
          <a:ext cx="9944685" cy="5275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295401" y="844032"/>
            <a:ext cx="4162864" cy="72005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ko-KR" sz="32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1. </a:t>
            </a:r>
            <a:r>
              <a:rPr lang="ko-KR" altLang="en-US" sz="32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프로그램 기획배경</a:t>
            </a:r>
            <a:endParaRPr lang="ko-KR" altLang="en-US" sz="32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77300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3061355"/>
              </p:ext>
            </p:extLst>
          </p:nvPr>
        </p:nvGraphicFramePr>
        <p:xfrm>
          <a:off x="592428" y="682580"/>
          <a:ext cx="11101589" cy="5576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꺾인 연결선 4"/>
          <p:cNvCxnSpPr/>
          <p:nvPr/>
        </p:nvCxnSpPr>
        <p:spPr>
          <a:xfrm>
            <a:off x="1902941" y="4604951"/>
            <a:ext cx="897924" cy="6260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꺾인 연결선 7"/>
          <p:cNvCxnSpPr/>
          <p:nvPr/>
        </p:nvCxnSpPr>
        <p:spPr>
          <a:xfrm>
            <a:off x="7294605" y="2599039"/>
            <a:ext cx="897924" cy="6260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 descr="20200909_11455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2528" y="2295387"/>
            <a:ext cx="1966421" cy="2044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 descr="양지1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9380" y="4473146"/>
            <a:ext cx="2381314" cy="1785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폭발 1 10"/>
          <p:cNvSpPr/>
          <p:nvPr/>
        </p:nvSpPr>
        <p:spPr>
          <a:xfrm>
            <a:off x="1092963" y="1034301"/>
            <a:ext cx="2929771" cy="1261086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1"/>
            <a:r>
              <a:rPr lang="ko-KR" altLang="en-US" sz="2400" dirty="0" smtClean="0">
                <a:solidFill>
                  <a:schemeClr val="tx1"/>
                </a:solidFill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코로나</a:t>
            </a:r>
            <a:r>
              <a:rPr lang="en-US" altLang="ko-KR" sz="20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19</a:t>
            </a:r>
            <a:endParaRPr lang="ko-KR" altLang="en-US" sz="2000" b="1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2" name="그림 11" descr="20200910_131359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5524" y="5189838"/>
            <a:ext cx="634497" cy="4226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그림 12" descr="20200910_131359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8172" y="4973956"/>
            <a:ext cx="766119" cy="384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그림 13" descr="20200910_131359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1072" y="4950940"/>
            <a:ext cx="366279" cy="403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그림 16" descr="20200910_131359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7722" y="4916784"/>
            <a:ext cx="370884" cy="40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그림 18" descr="20200910_131359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5472" y="5056827"/>
            <a:ext cx="382326" cy="421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그림 19" descr="20200910_131359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1246" y="5271011"/>
            <a:ext cx="428549" cy="472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235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2619632"/>
            <a:ext cx="9601196" cy="32562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코로나 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가 장기화 되면서 가족을 만나지 못함에 어르신들도 보호자도 우리부모님은 잘 계시는지 우리 가족은 잘 있는지 마음 조리며 지내는 시간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…           </a:t>
            </a:r>
            <a:r>
              <a:rPr lang="ko-KR" altLang="en-US" sz="200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비접촉</a:t>
            </a:r>
            <a:r>
              <a:rPr lang="ko-KR" altLang="en-US" sz="20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면회</a:t>
            </a:r>
            <a:r>
              <a:rPr lang="en-US" altLang="ko-KR" sz="20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00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테블릿</a:t>
            </a:r>
            <a:r>
              <a:rPr lang="en-US" altLang="ko-KR" sz="20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PC </a:t>
            </a:r>
            <a:r>
              <a:rPr lang="ko-KR" altLang="en-US" sz="20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영상통화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를 통해 보호자나 어르신들의 목마름을 채워드리고자 시행하게 되었고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또한 외부강사나 외출도 이루어 지지 못하는 가운데 </a:t>
            </a:r>
            <a:r>
              <a:rPr lang="en-US" altLang="ko-KR" sz="20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AI</a:t>
            </a:r>
            <a:r>
              <a:rPr lang="ko-KR" altLang="en-US" sz="20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음성인식스피커 </a:t>
            </a:r>
            <a:r>
              <a:rPr lang="en-US" altLang="ko-KR" sz="20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NUGN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를 통해 요양생활의 무료함을 달래고자 진행하게 되었습니다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왼쪽으로 구부러진 화살표 4"/>
          <p:cNvSpPr/>
          <p:nvPr/>
        </p:nvSpPr>
        <p:spPr>
          <a:xfrm rot="20184359">
            <a:off x="5371451" y="505043"/>
            <a:ext cx="1148546" cy="192947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3967088"/>
            <a:ext cx="9601196" cy="1814733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6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1) </a:t>
            </a:r>
            <a:r>
              <a:rPr lang="ko-KR" altLang="en-US" sz="6200" dirty="0" err="1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비접촉</a:t>
            </a:r>
            <a:r>
              <a:rPr lang="ko-KR" altLang="en-US" sz="62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면회 </a:t>
            </a:r>
            <a:r>
              <a:rPr lang="en-US" altLang="ko-KR" sz="6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(2020</a:t>
            </a:r>
            <a:r>
              <a:rPr lang="ko-KR" altLang="en-US" sz="6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sz="6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6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 시행</a:t>
            </a:r>
            <a:r>
              <a:rPr lang="en-US" altLang="ko-KR" sz="6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4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4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유리문을 </a:t>
            </a:r>
            <a:r>
              <a:rPr lang="ko-KR" altLang="en-US" sz="43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사이에 두고 마이크를 이용하여 서로의 안부를 </a:t>
            </a:r>
            <a:r>
              <a:rPr lang="ko-KR" altLang="en-US" sz="4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묻습니다</a:t>
            </a:r>
            <a:r>
              <a:rPr lang="en-US" altLang="ko-KR" sz="4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43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4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4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사전 예약제로 진행되고</a:t>
            </a:r>
            <a:r>
              <a:rPr lang="en-US" altLang="ko-KR" sz="4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43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예약시</a:t>
            </a:r>
            <a:r>
              <a:rPr lang="ko-KR" altLang="en-US" sz="4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신청서 및 문진표를 받습니다</a:t>
            </a:r>
            <a:r>
              <a:rPr lang="en-US" altLang="ko-KR" sz="4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43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4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4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매 시간 면회가 끝난 후에는 철저한 방역이 이루어지고 있습니다</a:t>
            </a:r>
            <a:r>
              <a:rPr lang="en-US" altLang="ko-KR" sz="4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43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lnSpc>
                <a:spcPct val="200000"/>
              </a:lnSpc>
              <a:buNone/>
            </a:pP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295401" y="867247"/>
            <a:ext cx="3729109" cy="72005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latin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latin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latin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latin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latin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latin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latin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latin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2. </a:t>
            </a:r>
            <a:r>
              <a:rPr lang="ko-KR" altLang="en-US" sz="28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프로그램 진행내용</a:t>
            </a:r>
            <a:endParaRPr lang="ko-KR" altLang="en-US" sz="28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5" name="그림 4" descr="비접촉면회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881" y="1758303"/>
            <a:ext cx="3414437" cy="2026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 descr="비접촉면회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538" y="1685843"/>
            <a:ext cx="2498734" cy="2927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 descr="면회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238" y="1746423"/>
            <a:ext cx="3059297" cy="229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335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4110682"/>
            <a:ext cx="9601196" cy="176518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2) </a:t>
            </a:r>
            <a:r>
              <a:rPr lang="ko-KR" altLang="en-US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테블릿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PC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를 이용한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영상통화</a:t>
            </a:r>
            <a:r>
              <a:rPr lang="ko-KR" altLang="en-US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2020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 시행</a:t>
            </a:r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- </a:t>
            </a:r>
            <a:r>
              <a:rPr lang="en-US" altLang="ko-KR" sz="20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비접촉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면회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또한 어려워 지면서 </a:t>
            </a:r>
            <a:r>
              <a:rPr lang="en-US" altLang="ko-KR" sz="20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영상통화가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큰 </a:t>
            </a:r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몫을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하고</a:t>
            </a: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있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습니다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각 층 </a:t>
            </a:r>
            <a:r>
              <a:rPr lang="ko-KR" altLang="en-US" sz="20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요양실에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비치되어 있으며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거치대를</a:t>
            </a:r>
            <a:r>
              <a:rPr lang="ko-KR" altLang="en-US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이용하여 자유로이 통화가 이루어지고 있습니다</a:t>
            </a:r>
            <a:r>
              <a:rPr lang="en-US" altLang="ko-KR" sz="2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endParaRPr lang="ko-KR" altLang="en-US" sz="2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lnSpc>
                <a:spcPct val="200000"/>
              </a:lnSpc>
              <a:buNone/>
            </a:pP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9" name="그림 8" descr="영상통화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226" y="1342768"/>
            <a:ext cx="3449479" cy="217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 descr="20200910_1313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424" y="1880887"/>
            <a:ext cx="604441" cy="666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 descr="15997137014697261f45681673d5a4583d665bd88217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244" y="1375720"/>
            <a:ext cx="2537254" cy="1902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 descr="영상통화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1254" y="1416908"/>
            <a:ext cx="2677297" cy="2007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 descr="20200910_1313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938" y="2026508"/>
            <a:ext cx="600169" cy="661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모서리가 둥근 직사각형 9"/>
          <p:cNvSpPr/>
          <p:nvPr/>
        </p:nvSpPr>
        <p:spPr>
          <a:xfrm>
            <a:off x="8929816" y="3286899"/>
            <a:ext cx="1680519" cy="38717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2020. 05. 08</a:t>
            </a:r>
          </a:p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YTN</a:t>
            </a:r>
            <a:r>
              <a:rPr lang="ko-KR" altLang="en-US" sz="1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뉴스 </a:t>
            </a:r>
            <a:r>
              <a:rPr lang="en-US" altLang="ko-KR" sz="1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영상통화 기사</a:t>
            </a:r>
            <a:r>
              <a:rPr lang="en-US" altLang="ko-KR" sz="1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0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1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3822356"/>
            <a:ext cx="9818076" cy="205351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8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3) </a:t>
            </a:r>
            <a:r>
              <a:rPr lang="en-US" altLang="ko-KR" sz="8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AI</a:t>
            </a:r>
            <a:r>
              <a:rPr lang="ko-KR" altLang="en-US" sz="80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음성인식스피커</a:t>
            </a:r>
            <a:r>
              <a:rPr lang="en-US" altLang="ko-KR" sz="8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(NUGU)</a:t>
            </a:r>
            <a:r>
              <a:rPr lang="ko-KR" altLang="en-US" sz="8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와 함께하는 </a:t>
            </a:r>
            <a:r>
              <a:rPr lang="ko-KR" altLang="en-US" sz="8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“누구야 놀자</a:t>
            </a:r>
            <a:r>
              <a:rPr lang="en-US" altLang="ko-KR" sz="8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!”</a:t>
            </a:r>
            <a:r>
              <a:rPr lang="en-US" altLang="ko-KR" sz="8000" dirty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sz="8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2020.7</a:t>
            </a:r>
            <a:r>
              <a:rPr lang="ko-KR" altLang="en-US" sz="8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 시행</a:t>
            </a:r>
            <a:r>
              <a:rPr lang="en-US" altLang="ko-KR" sz="8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80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7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5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en-US" altLang="ko-KR" sz="5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SK</a:t>
            </a:r>
            <a:r>
              <a:rPr lang="ko-KR" altLang="en-US" sz="5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하이닉스와</a:t>
            </a:r>
            <a:r>
              <a:rPr lang="ko-KR" altLang="en-US" sz="5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독거노인종합지원센터에서 공동으로 진행하는 </a:t>
            </a:r>
            <a:r>
              <a:rPr lang="en-US" altLang="ko-KR" sz="5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ICT</a:t>
            </a:r>
            <a:r>
              <a:rPr lang="ko-KR" altLang="en-US" sz="5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기반 요양시설 </a:t>
            </a:r>
            <a:r>
              <a:rPr lang="ko-KR" altLang="en-US" sz="5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돌봄서비스</a:t>
            </a:r>
            <a:r>
              <a:rPr lang="ko-KR" altLang="en-US" sz="5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5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모델개발 지원사업에      </a:t>
            </a:r>
            <a:endParaRPr lang="en-US" altLang="ko-KR" sz="5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5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5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r>
              <a:rPr lang="ko-KR" altLang="en-US" sz="5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선정 되었습니다</a:t>
            </a:r>
            <a:r>
              <a:rPr lang="en-US" altLang="ko-KR" sz="5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5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-</a:t>
            </a:r>
            <a:r>
              <a:rPr lang="ko-KR" altLang="en-US" sz="5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5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AI</a:t>
            </a:r>
            <a:r>
              <a:rPr lang="ko-KR" altLang="en-US" sz="5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음성인식스피커 </a:t>
            </a:r>
            <a:r>
              <a:rPr lang="en-US" altLang="ko-KR" sz="5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10</a:t>
            </a:r>
            <a:r>
              <a:rPr lang="ko-KR" altLang="en-US" sz="5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대를 지원받아 프로그램으로 </a:t>
            </a:r>
            <a:r>
              <a:rPr lang="ko-KR" altLang="en-US" sz="5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활용하며</a:t>
            </a:r>
            <a:r>
              <a:rPr lang="en-US" altLang="ko-KR" sz="5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5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5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컨텐츠</a:t>
            </a:r>
            <a:r>
              <a:rPr lang="ko-KR" altLang="en-US" sz="5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개발에도 함께 </a:t>
            </a:r>
            <a:r>
              <a:rPr lang="ko-KR" altLang="en-US" sz="5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도움을 주고 있습니다</a:t>
            </a:r>
            <a:r>
              <a:rPr lang="en-US" altLang="ko-KR" sz="5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en-US" altLang="ko-KR" sz="5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ko-KR" sz="20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lnSpc>
                <a:spcPct val="200000"/>
              </a:lnSpc>
              <a:buNone/>
            </a:pP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2" name="그림 11" descr="20200909_110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24" y="1054445"/>
            <a:ext cx="1823421" cy="2431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그림 13" descr="20200909_1117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424" y="1041515"/>
            <a:ext cx="3007873" cy="2484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그림 14" descr="20200909_11235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224" y="1113722"/>
            <a:ext cx="1875622" cy="210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왼쪽 화살표 설명선 15"/>
          <p:cNvSpPr/>
          <p:nvPr/>
        </p:nvSpPr>
        <p:spPr>
          <a:xfrm>
            <a:off x="3190178" y="1454344"/>
            <a:ext cx="1431249" cy="811060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AI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스피커</a:t>
            </a:r>
            <a:endParaRPr lang="en-US" altLang="ko-KR" sz="1400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대</a:t>
            </a:r>
            <a:endParaRPr lang="ko-KR" altLang="en-US" sz="1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9737124" y="3393991"/>
            <a:ext cx="1392195" cy="38717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2020.</a:t>
            </a:r>
            <a:r>
              <a:rPr lang="ko-KR" altLang="en-US" sz="1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08.13</a:t>
            </a:r>
            <a:r>
              <a:rPr lang="ko-KR" altLang="en-US" sz="1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10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강원도민일보 기사</a:t>
            </a:r>
            <a:endParaRPr lang="ko-KR" altLang="en-US" sz="10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1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95401" y="3723503"/>
            <a:ext cx="9564857" cy="215236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4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3) </a:t>
            </a:r>
            <a:r>
              <a:rPr lang="en-US" altLang="ko-KR" sz="4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AI </a:t>
            </a:r>
            <a:r>
              <a:rPr lang="ko-KR" altLang="en-US" sz="4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음성인식스피커</a:t>
            </a:r>
            <a:r>
              <a:rPr lang="en-US" altLang="ko-KR" sz="4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(NUGU)</a:t>
            </a:r>
            <a:r>
              <a:rPr lang="ko-KR" altLang="en-US" sz="4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와 함께하는 </a:t>
            </a:r>
            <a:r>
              <a:rPr lang="ko-KR" altLang="en-US" sz="42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“누구야 놀자</a:t>
            </a:r>
            <a:r>
              <a:rPr lang="en-US" altLang="ko-KR" sz="42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!”</a:t>
            </a:r>
            <a:r>
              <a:rPr lang="en-US" altLang="ko-KR" sz="4200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en-US" altLang="ko-KR" sz="4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2020.7</a:t>
            </a:r>
            <a:r>
              <a:rPr lang="ko-KR" altLang="en-US" sz="4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 시행</a:t>
            </a:r>
            <a:r>
              <a:rPr lang="en-US" altLang="ko-KR" sz="42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42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9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- 1</a:t>
            </a:r>
            <a:r>
              <a:rPr lang="ko-KR" altLang="en-US" sz="29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회 </a:t>
            </a:r>
            <a:r>
              <a:rPr lang="ko-KR" altLang="en-US" sz="29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전체 어르신을 </a:t>
            </a:r>
            <a:r>
              <a:rPr lang="ko-KR" altLang="en-US" sz="29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대상으로 함께 </a:t>
            </a:r>
            <a:r>
              <a:rPr lang="ko-KR" altLang="en-US" sz="29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두뇌게임</a:t>
            </a:r>
            <a:r>
              <a:rPr lang="en-US" altLang="ko-KR" sz="29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9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뉴스</a:t>
            </a:r>
            <a:r>
              <a:rPr lang="en-US" altLang="ko-KR" sz="29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9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날씨 </a:t>
            </a:r>
            <a:r>
              <a:rPr lang="ko-KR" altLang="en-US" sz="29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오디오북</a:t>
            </a:r>
            <a:r>
              <a:rPr lang="en-US" altLang="ko-KR" sz="29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9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동화책</a:t>
            </a:r>
            <a:r>
              <a:rPr lang="en-US" altLang="ko-KR" sz="29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29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성경책 </a:t>
            </a:r>
            <a:r>
              <a:rPr lang="ko-KR" altLang="en-US" sz="29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읽기</a:t>
            </a:r>
            <a:r>
              <a:rPr lang="en-US" altLang="ko-KR" sz="29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), </a:t>
            </a:r>
            <a:r>
              <a:rPr lang="ko-KR" altLang="en-US" sz="29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음악감상</a:t>
            </a:r>
            <a:r>
              <a:rPr lang="en-US" altLang="ko-KR" sz="29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9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트로트</a:t>
            </a:r>
            <a:r>
              <a:rPr lang="en-US" altLang="ko-KR" sz="29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9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천송가</a:t>
            </a:r>
            <a:r>
              <a:rPr lang="en-US" altLang="ko-KR" sz="29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en-US" altLang="ko-KR" sz="29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9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ko-KR" altLang="en-US" sz="29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클래식 </a:t>
            </a:r>
            <a:r>
              <a:rPr lang="ko-KR" altLang="en-US" sz="29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등</a:t>
            </a:r>
            <a:r>
              <a:rPr lang="en-US" altLang="ko-KR" sz="29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), </a:t>
            </a:r>
            <a:r>
              <a:rPr lang="ko-KR" altLang="en-US" sz="29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라디오 </a:t>
            </a:r>
            <a:r>
              <a:rPr lang="ko-KR" altLang="en-US" sz="29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등을 대상에 맞는 </a:t>
            </a:r>
            <a:r>
              <a:rPr lang="ko-KR" altLang="en-US" sz="29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컨텐츠를</a:t>
            </a:r>
            <a:r>
              <a:rPr lang="ko-KR" altLang="en-US" sz="29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제공하고 있으며  치매예방 및 정서프로그램을 진행하고 있습니다</a:t>
            </a:r>
            <a:r>
              <a:rPr lang="en-US" altLang="ko-KR" sz="29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9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lang="ko-KR" altLang="en-US" sz="29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전국요양시설에서 </a:t>
            </a:r>
            <a:r>
              <a:rPr lang="ko-KR" altLang="en-US" sz="29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최초</a:t>
            </a:r>
            <a:r>
              <a:rPr lang="ko-KR" altLang="en-US" sz="29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로 양지노인마을이 </a:t>
            </a:r>
            <a:r>
              <a:rPr lang="ko-KR" altLang="en-US" sz="29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선정 </a:t>
            </a:r>
            <a:r>
              <a:rPr lang="ko-KR" altLang="en-US" sz="29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되었습지다</a:t>
            </a:r>
            <a:r>
              <a:rPr lang="en-US" altLang="ko-KR" sz="29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en-US" altLang="ko-KR" sz="29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0" indent="0">
              <a:lnSpc>
                <a:spcPct val="200000"/>
              </a:lnSpc>
              <a:buNone/>
            </a:pP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5" name="그림 4" descr="누구야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247" y="1112108"/>
            <a:ext cx="3108410" cy="2331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 descr="누구야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399" y="1155358"/>
            <a:ext cx="3028777" cy="2271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 descr="20200909_1045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660" y="1125074"/>
            <a:ext cx="3055754" cy="2318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 descr="20200910_13135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191" y="2059461"/>
            <a:ext cx="642860" cy="708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 descr="20200910_13135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397" y="1473367"/>
            <a:ext cx="370884" cy="408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그림 10" descr="20200910_13135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7082" y="1531031"/>
            <a:ext cx="626075" cy="470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그림 11" descr="20200910_13135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9235" y="1778167"/>
            <a:ext cx="494452" cy="5449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그림 12" descr="20200910_13135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6911" y="1622853"/>
            <a:ext cx="351330" cy="3871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436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자연주의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자연주의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1472</TotalTime>
  <Words>938</Words>
  <Application>Microsoft Office PowerPoint</Application>
  <PresentationFormat>사용자 지정</PresentationFormat>
  <Paragraphs>104</Paragraphs>
  <Slides>19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자연주의</vt:lpstr>
      <vt:lpstr>걱정마라~  우리는 잘 있단다!</vt:lpstr>
      <vt:lpstr>목 차</vt:lpstr>
      <vt:lpstr>1. 프로그램 기획배경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3. 프로그램 후기</vt:lpstr>
      <vt:lpstr>슬라이드 12</vt:lpstr>
      <vt:lpstr>슬라이드 13</vt:lpstr>
      <vt:lpstr>슬라이드 14</vt:lpstr>
      <vt:lpstr>슬라이드 15</vt:lpstr>
      <vt:lpstr>슬라이드 16</vt:lpstr>
      <vt:lpstr> 4. 향후 계획</vt:lpstr>
      <vt:lpstr> 비접촉 면회를 하시며 어르신께서는 이렇게 말씀하십니다~ 영상통화를 하시면서도 어르신께서는 또 이렇게 말씀하십니다~ </vt:lpstr>
      <vt:lpstr>슬라이드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걱정마라~ 우리는 잘있단다!</dc:title>
  <dc:creator>user</dc:creator>
  <cp:lastModifiedBy>Windows 사용자</cp:lastModifiedBy>
  <cp:revision>165</cp:revision>
  <dcterms:created xsi:type="dcterms:W3CDTF">2020-09-07T15:29:51Z</dcterms:created>
  <dcterms:modified xsi:type="dcterms:W3CDTF">2020-09-11T07:58:36Z</dcterms:modified>
</cp:coreProperties>
</file>