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4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9" r:id="rId2"/>
    <p:sldId id="266" r:id="rId3"/>
    <p:sldId id="334" r:id="rId4"/>
    <p:sldId id="327" r:id="rId5"/>
    <p:sldId id="309" r:id="rId6"/>
    <p:sldId id="324" r:id="rId7"/>
    <p:sldId id="326" r:id="rId8"/>
    <p:sldId id="325" r:id="rId9"/>
    <p:sldId id="328" r:id="rId10"/>
    <p:sldId id="335" r:id="rId11"/>
    <p:sldId id="312" r:id="rId12"/>
    <p:sldId id="314" r:id="rId13"/>
    <p:sldId id="315" r:id="rId14"/>
    <p:sldId id="316" r:id="rId15"/>
    <p:sldId id="317" r:id="rId16"/>
    <p:sldId id="331" r:id="rId17"/>
    <p:sldId id="332" r:id="rId18"/>
    <p:sldId id="333" r:id="rId19"/>
    <p:sldId id="329" r:id="rId20"/>
    <p:sldId id="277" r:id="rId21"/>
  </p:sldIdLst>
  <p:sldSz cx="12192000" cy="6858000"/>
  <p:notesSz cx="6858000" cy="9144000"/>
  <p:embeddedFontLst>
    <p:embeddedFont>
      <p:font typeface="08서울남산체 B" panose="02020603020101020101" pitchFamily="18" charset="-127"/>
      <p:regular r:id="rId23"/>
    </p:embeddedFont>
    <p:embeddedFont>
      <p:font typeface="210 동화책 L" panose="02020603020101020101" pitchFamily="18" charset="-127"/>
      <p:regular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C2E5F2"/>
    <a:srgbClr val="FF9999"/>
    <a:srgbClr val="0070C0"/>
    <a:srgbClr val="FF7C80"/>
    <a:srgbClr val="9DC3E6"/>
    <a:srgbClr val="FCECE8"/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01748281982568"/>
          <c:y val="3.1930105764210182E-2"/>
          <c:w val="0.87898251718017451"/>
          <c:h val="0.731162434883975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평균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7F-485B-ADB2-941105CE619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C03-48C0-8041-9A0080846D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함요촉진검사</c:v>
                </c:pt>
                <c:pt idx="1">
                  <c:v>둘레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39.200000000000003</c:v>
                </c:pt>
                <c:pt idx="1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7F-485B-ADB2-941105CE61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9127040"/>
        <c:axId val="11923763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이O우 어르신</c:v>
                </c:pt>
              </c:strCache>
            </c:strRef>
          </c:tx>
          <c:spPr>
            <a:ln w="28575" cap="rnd">
              <a:solidFill>
                <a:srgbClr val="FF669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6699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7.6438810130610105E-3"/>
                  <c:y val="-3.7011402134712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7F-485B-ADB2-941105CE61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함요촉진검사</c:v>
                </c:pt>
                <c:pt idx="1">
                  <c:v>둘레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19.100000000000001</c:v>
                </c:pt>
                <c:pt idx="1">
                  <c:v>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D7F-485B-ADB2-941105CE61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9127040"/>
        <c:axId val="119237632"/>
      </c:lineChart>
      <c:catAx>
        <c:axId val="11912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19237632"/>
        <c:crosses val="autoZero"/>
        <c:auto val="1"/>
        <c:lblAlgn val="ctr"/>
        <c:lblOffset val="100"/>
        <c:noMultiLvlLbl val="0"/>
      </c:catAx>
      <c:valAx>
        <c:axId val="11923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1912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평균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EC9-4B39-B5E6-E34FB0124B39}"/>
                </c:ext>
              </c:extLst>
            </c:dLbl>
            <c:dLbl>
              <c:idx val="1"/>
              <c:layout>
                <c:manualLayout>
                  <c:x val="-7.8986770468297149E-2"/>
                  <c:y val="-1.130890889968165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44-46EC-8640-4BCAE47E1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함요촉진검사</c:v>
                </c:pt>
                <c:pt idx="1">
                  <c:v>둘레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39.200000000000003</c:v>
                </c:pt>
                <c:pt idx="1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4-46EC-8640-4BCAE47E1F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9949568"/>
        <c:axId val="11996774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김O재 어르신</c:v>
                </c:pt>
              </c:strCache>
            </c:strRef>
          </c:tx>
          <c:spPr>
            <a:ln w="28575" cap="rnd">
              <a:solidFill>
                <a:srgbClr val="FF669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6699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7.6438810130610097E-3"/>
                  <c:y val="-3.7011402134712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44-46EC-8640-4BCAE47E1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함요촉진검사</c:v>
                </c:pt>
                <c:pt idx="1">
                  <c:v>둘레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80</c:v>
                </c:pt>
                <c:pt idx="1">
                  <c:v>13.5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44-46EC-8640-4BCAE47E1F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9949568"/>
        <c:axId val="119967744"/>
      </c:lineChart>
      <c:catAx>
        <c:axId val="11994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19967744"/>
        <c:crosses val="autoZero"/>
        <c:auto val="1"/>
        <c:lblAlgn val="ctr"/>
        <c:lblOffset val="100"/>
        <c:noMultiLvlLbl val="0"/>
      </c:catAx>
      <c:valAx>
        <c:axId val="11996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1994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평균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1C2-4794-A20D-1F57B12703E8}"/>
                </c:ext>
              </c:extLst>
            </c:dLbl>
            <c:dLbl>
              <c:idx val="1"/>
              <c:layout>
                <c:manualLayout>
                  <c:x val="0"/>
                  <c:y val="2.77585516010345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44-46EC-8640-4BCAE47E1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함요촉진검사</c:v>
                </c:pt>
                <c:pt idx="1">
                  <c:v>둘레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39.200000000000003</c:v>
                </c:pt>
                <c:pt idx="1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4-46EC-8640-4BCAE47E1F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6171392"/>
        <c:axId val="12618547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박O분 어르신</c:v>
                </c:pt>
              </c:strCache>
            </c:strRef>
          </c:tx>
          <c:spPr>
            <a:ln w="28575" cap="rnd">
              <a:solidFill>
                <a:srgbClr val="FF669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6699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7.6438810130610097E-3"/>
                  <c:y val="-3.7011402134712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44-46EC-8640-4BCAE47E1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함요촉진검사</c:v>
                </c:pt>
                <c:pt idx="1">
                  <c:v>둘레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60</c:v>
                </c:pt>
                <c:pt idx="1">
                  <c:v>16.8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44-46EC-8640-4BCAE47E1F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6171392"/>
        <c:axId val="126185472"/>
      </c:lineChart>
      <c:catAx>
        <c:axId val="12617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6185472"/>
        <c:crosses val="autoZero"/>
        <c:auto val="1"/>
        <c:lblAlgn val="ctr"/>
        <c:lblOffset val="100"/>
        <c:noMultiLvlLbl val="0"/>
      </c:catAx>
      <c:valAx>
        <c:axId val="12618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617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평균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D83-4256-8C2B-50CE80D29618}"/>
                </c:ext>
              </c:extLst>
            </c:dLbl>
            <c:dLbl>
              <c:idx val="1"/>
              <c:layout>
                <c:manualLayout>
                  <c:x val="0.11465821519591501"/>
                  <c:y val="8.63599383143297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44-46EC-8640-4BCAE47E1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함요촉진검사</c:v>
                </c:pt>
                <c:pt idx="1">
                  <c:v>둘레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39.200000000000003</c:v>
                </c:pt>
                <c:pt idx="1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4-46EC-8640-4BCAE47E1F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6429440"/>
        <c:axId val="12644352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오O례 어르신</c:v>
                </c:pt>
              </c:strCache>
            </c:strRef>
          </c:tx>
          <c:spPr>
            <a:ln w="28575" cap="rnd">
              <a:solidFill>
                <a:srgbClr val="FF669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6699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7.6438810130610097E-3"/>
                  <c:y val="-3.7011402134712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44-46EC-8640-4BCAE47E1FE7}"/>
                </c:ext>
              </c:extLst>
            </c:dLbl>
            <c:dLbl>
              <c:idx val="1"/>
              <c:layout>
                <c:manualLayout>
                  <c:x val="-7.6438810130609134E-3"/>
                  <c:y val="-5.2432819690843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44-46EC-8640-4BCAE47E1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함요촉진검사</c:v>
                </c:pt>
                <c:pt idx="1">
                  <c:v>둘레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20</c:v>
                </c:pt>
                <c:pt idx="1">
                  <c:v>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44-46EC-8640-4BCAE47E1F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6429440"/>
        <c:axId val="126443520"/>
      </c:lineChart>
      <c:catAx>
        <c:axId val="12642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6443520"/>
        <c:crosses val="autoZero"/>
        <c:auto val="1"/>
        <c:lblAlgn val="ctr"/>
        <c:lblOffset val="100"/>
        <c:noMultiLvlLbl val="0"/>
      </c:catAx>
      <c:valAx>
        <c:axId val="12644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642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평균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422-4CB1-9B02-5671B5F3F5F5}"/>
                </c:ext>
              </c:extLst>
            </c:dLbl>
            <c:dLbl>
              <c:idx val="1"/>
              <c:layout>
                <c:manualLayout>
                  <c:x val="0"/>
                  <c:y val="3.70114021347128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44-46EC-8640-4BCAE47E1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함요촉진검사</c:v>
                </c:pt>
                <c:pt idx="1">
                  <c:v>둘레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39.200000000000003</c:v>
                </c:pt>
                <c:pt idx="1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4-46EC-8640-4BCAE47E1F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9799680"/>
        <c:axId val="12980121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박O암 어르신</c:v>
                </c:pt>
              </c:strCache>
            </c:strRef>
          </c:tx>
          <c:spPr>
            <a:ln w="28575" cap="rnd">
              <a:solidFill>
                <a:srgbClr val="FF669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6699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7.6438810130610097E-3"/>
                  <c:y val="-3.7011402134712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44-46EC-8640-4BCAE47E1FE7}"/>
                </c:ext>
              </c:extLst>
            </c:dLbl>
            <c:dLbl>
              <c:idx val="1"/>
              <c:layout>
                <c:manualLayout>
                  <c:x val="1.5287762026122104E-2"/>
                  <c:y val="-2.7758551601034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44-46EC-8640-4BCAE47E1F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함요촉진검사</c:v>
                </c:pt>
                <c:pt idx="1">
                  <c:v>둘레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33.300000000000004</c:v>
                </c:pt>
                <c:pt idx="1">
                  <c:v>12.8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44-46EC-8640-4BCAE47E1F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9799680"/>
        <c:axId val="129801216"/>
      </c:lineChart>
      <c:catAx>
        <c:axId val="12979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9801216"/>
        <c:crosses val="autoZero"/>
        <c:auto val="1"/>
        <c:lblAlgn val="ctr"/>
        <c:lblOffset val="100"/>
        <c:noMultiLvlLbl val="0"/>
      </c:catAx>
      <c:valAx>
        <c:axId val="12980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2979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함요촉진검사</c:v>
                </c:pt>
              </c:strCache>
            </c:strRef>
          </c:tx>
          <c:spPr>
            <a:ln w="22225" cap="rnd" cmpd="sng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 cap="rnd" cmpd="sng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 w="9525">
                <a:noFill/>
              </a:ln>
              <a:effectLst/>
            </c:spPr>
            <c:txPr>
              <a:bodyPr rot="0" vert="horz" wrap="none" lIns="0" tIns="0" rIns="0" bIns="0" anchor="ctr" anchorCtr="1"/>
              <a:lstStyle/>
              <a:p>
                <a:pPr algn="l">
                  <a:defRPr sz="1200" b="1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ea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Sheet1!$A$2:$A$23</c:f>
              <c:strCache>
                <c:ptCount val="22"/>
                <c:pt idx="0">
                  <c:v>김O숙</c:v>
                </c:pt>
                <c:pt idx="1">
                  <c:v>강O소</c:v>
                </c:pt>
                <c:pt idx="2">
                  <c:v>이O우</c:v>
                </c:pt>
                <c:pt idx="3">
                  <c:v>이O숙</c:v>
                </c:pt>
                <c:pt idx="4">
                  <c:v>박O현</c:v>
                </c:pt>
                <c:pt idx="5">
                  <c:v>서O기</c:v>
                </c:pt>
                <c:pt idx="6">
                  <c:v>김O연</c:v>
                </c:pt>
                <c:pt idx="7">
                  <c:v>임O득</c:v>
                </c:pt>
                <c:pt idx="8">
                  <c:v>양O덕</c:v>
                </c:pt>
                <c:pt idx="9">
                  <c:v>김O례</c:v>
                </c:pt>
                <c:pt idx="10">
                  <c:v>이O례</c:v>
                </c:pt>
                <c:pt idx="11">
                  <c:v>김O재</c:v>
                </c:pt>
                <c:pt idx="12">
                  <c:v>박O분</c:v>
                </c:pt>
                <c:pt idx="13">
                  <c:v>김O령</c:v>
                </c:pt>
                <c:pt idx="14">
                  <c:v>지O희</c:v>
                </c:pt>
                <c:pt idx="15">
                  <c:v>김O순</c:v>
                </c:pt>
                <c:pt idx="16">
                  <c:v>장O신</c:v>
                </c:pt>
                <c:pt idx="17">
                  <c:v>오O례</c:v>
                </c:pt>
                <c:pt idx="18">
                  <c:v>김O열</c:v>
                </c:pt>
                <c:pt idx="19">
                  <c:v>이O옥</c:v>
                </c:pt>
                <c:pt idx="20">
                  <c:v>박O암</c:v>
                </c:pt>
                <c:pt idx="21">
                  <c:v>임O순</c:v>
                </c:pt>
              </c:strCache>
            </c:str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33.300000000000004</c:v>
                </c:pt>
                <c:pt idx="1">
                  <c:v>28.6</c:v>
                </c:pt>
                <c:pt idx="2">
                  <c:v>19.100000000000001</c:v>
                </c:pt>
                <c:pt idx="3">
                  <c:v>12.3</c:v>
                </c:pt>
                <c:pt idx="4">
                  <c:v>18.8</c:v>
                </c:pt>
                <c:pt idx="5">
                  <c:v>12.5</c:v>
                </c:pt>
                <c:pt idx="6">
                  <c:v>19.100000000000001</c:v>
                </c:pt>
                <c:pt idx="7">
                  <c:v>12.7</c:v>
                </c:pt>
                <c:pt idx="8">
                  <c:v>75</c:v>
                </c:pt>
                <c:pt idx="9">
                  <c:v>60</c:v>
                </c:pt>
                <c:pt idx="10">
                  <c:v>75</c:v>
                </c:pt>
                <c:pt idx="11">
                  <c:v>80</c:v>
                </c:pt>
                <c:pt idx="12">
                  <c:v>60</c:v>
                </c:pt>
                <c:pt idx="13">
                  <c:v>66.7</c:v>
                </c:pt>
                <c:pt idx="14">
                  <c:v>75</c:v>
                </c:pt>
                <c:pt idx="15">
                  <c:v>62.5</c:v>
                </c:pt>
                <c:pt idx="16">
                  <c:v>20.8</c:v>
                </c:pt>
                <c:pt idx="17">
                  <c:v>20</c:v>
                </c:pt>
                <c:pt idx="18">
                  <c:v>33.300000000000004</c:v>
                </c:pt>
                <c:pt idx="19">
                  <c:v>22.2</c:v>
                </c:pt>
                <c:pt idx="20">
                  <c:v>33.300000000000004</c:v>
                </c:pt>
                <c:pt idx="21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40-4ECA-8166-06EDA5A819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기준선</c:v>
                </c:pt>
              </c:strCache>
            </c:strRef>
          </c:tx>
          <c:spPr>
            <a:ln w="22225" cap="rnd" cmpd="sng">
              <a:solidFill>
                <a:srgbClr val="FF6699"/>
              </a:solidFill>
              <a:round/>
            </a:ln>
            <a:effectLst/>
          </c:spPr>
          <c:marker>
            <c:symbol val="none"/>
          </c:marker>
          <c:cat>
            <c:strRef>
              <c:f>Sheet1!$A$2:$A$23</c:f>
              <c:strCache>
                <c:ptCount val="22"/>
                <c:pt idx="0">
                  <c:v>김O숙</c:v>
                </c:pt>
                <c:pt idx="1">
                  <c:v>강O소</c:v>
                </c:pt>
                <c:pt idx="2">
                  <c:v>이O우</c:v>
                </c:pt>
                <c:pt idx="3">
                  <c:v>이O숙</c:v>
                </c:pt>
                <c:pt idx="4">
                  <c:v>박O현</c:v>
                </c:pt>
                <c:pt idx="5">
                  <c:v>서O기</c:v>
                </c:pt>
                <c:pt idx="6">
                  <c:v>김O연</c:v>
                </c:pt>
                <c:pt idx="7">
                  <c:v>임O득</c:v>
                </c:pt>
                <c:pt idx="8">
                  <c:v>양O덕</c:v>
                </c:pt>
                <c:pt idx="9">
                  <c:v>김O례</c:v>
                </c:pt>
                <c:pt idx="10">
                  <c:v>이O례</c:v>
                </c:pt>
                <c:pt idx="11">
                  <c:v>김O재</c:v>
                </c:pt>
                <c:pt idx="12">
                  <c:v>박O분</c:v>
                </c:pt>
                <c:pt idx="13">
                  <c:v>김O령</c:v>
                </c:pt>
                <c:pt idx="14">
                  <c:v>지O희</c:v>
                </c:pt>
                <c:pt idx="15">
                  <c:v>김O순</c:v>
                </c:pt>
                <c:pt idx="16">
                  <c:v>장O신</c:v>
                </c:pt>
                <c:pt idx="17">
                  <c:v>오O례</c:v>
                </c:pt>
                <c:pt idx="18">
                  <c:v>김O열</c:v>
                </c:pt>
                <c:pt idx="19">
                  <c:v>이O옥</c:v>
                </c:pt>
                <c:pt idx="20">
                  <c:v>박O암</c:v>
                </c:pt>
                <c:pt idx="21">
                  <c:v>임O순</c:v>
                </c:pt>
              </c:strCache>
            </c:strRef>
          </c:cat>
          <c:val>
            <c:numRef>
              <c:f>Sheet1!$C$2:$C$23</c:f>
              <c:numCache>
                <c:formatCode>General</c:formatCode>
                <c:ptCount val="22"/>
                <c:pt idx="0">
                  <c:v>39.200000000000003</c:v>
                </c:pt>
                <c:pt idx="1">
                  <c:v>39.200000000000003</c:v>
                </c:pt>
                <c:pt idx="2">
                  <c:v>39.200000000000003</c:v>
                </c:pt>
                <c:pt idx="3">
                  <c:v>39.200000000000003</c:v>
                </c:pt>
                <c:pt idx="4">
                  <c:v>39.200000000000003</c:v>
                </c:pt>
                <c:pt idx="5">
                  <c:v>39.200000000000003</c:v>
                </c:pt>
                <c:pt idx="6">
                  <c:v>39.200000000000003</c:v>
                </c:pt>
                <c:pt idx="7">
                  <c:v>39.200000000000003</c:v>
                </c:pt>
                <c:pt idx="8">
                  <c:v>39.200000000000003</c:v>
                </c:pt>
                <c:pt idx="9">
                  <c:v>39.200000000000003</c:v>
                </c:pt>
                <c:pt idx="10">
                  <c:v>39.200000000000003</c:v>
                </c:pt>
                <c:pt idx="11">
                  <c:v>39.200000000000003</c:v>
                </c:pt>
                <c:pt idx="12">
                  <c:v>39.200000000000003</c:v>
                </c:pt>
                <c:pt idx="13">
                  <c:v>39.200000000000003</c:v>
                </c:pt>
                <c:pt idx="14">
                  <c:v>39.200000000000003</c:v>
                </c:pt>
                <c:pt idx="15">
                  <c:v>39.200000000000003</c:v>
                </c:pt>
                <c:pt idx="16">
                  <c:v>39.200000000000003</c:v>
                </c:pt>
                <c:pt idx="17">
                  <c:v>39.200000000000003</c:v>
                </c:pt>
                <c:pt idx="18">
                  <c:v>39.200000000000003</c:v>
                </c:pt>
                <c:pt idx="19">
                  <c:v>39.200000000000003</c:v>
                </c:pt>
                <c:pt idx="20">
                  <c:v>39.200000000000003</c:v>
                </c:pt>
                <c:pt idx="21">
                  <c:v>39.200000000000003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40-4ECA-8166-06EDA5A81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362816"/>
        <c:axId val="131364352"/>
      </c:lineChart>
      <c:catAx>
        <c:axId val="131362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 wrap="none" lIns="0" tIns="0" rIns="0" bIns="0" anchor="ctr" anchorCtr="1"/>
          <a:lstStyle/>
          <a:p>
            <a:pPr algn="l">
              <a:defRPr sz="1000" b="1" i="0" u="none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ea"/>
              </a:defRPr>
            </a:pPr>
            <a:endParaRPr lang="ko-KR"/>
          </a:p>
        </c:txPr>
        <c:crossAx val="131364352"/>
        <c:crosses val="autoZero"/>
        <c:auto val="1"/>
        <c:lblAlgn val="ctr"/>
        <c:lblOffset val="100"/>
        <c:tickMarkSkip val="1"/>
        <c:noMultiLvlLbl val="0"/>
      </c:catAx>
      <c:valAx>
        <c:axId val="131364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 wrap="none" lIns="0" tIns="0" rIns="0" bIns="0" anchor="ctr" anchorCtr="1"/>
          <a:lstStyle/>
          <a:p>
            <a:pPr algn="l">
              <a:defRPr sz="900" b="0" i="0" u="non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ea"/>
              </a:defRPr>
            </a:pPr>
            <a:endParaRPr lang="ko-KR"/>
          </a:p>
        </c:txPr>
        <c:crossAx val="131362816"/>
        <c:crosses val="autoZero"/>
        <c:crossBetween val="between"/>
      </c:valAx>
      <c:spPr>
        <a:noFill/>
        <a:ln w="9525" cap="flat" cmpd="sng" algn="ctr">
          <a:noFill/>
          <a:prstDash val="solid"/>
          <a:round/>
          <a:headEnd w="med" len="med"/>
          <a:tailEnd w="med" len="med"/>
        </a:ln>
      </c:spPr>
    </c:plotArea>
    <c:plotVisOnly val="0"/>
    <c:dispBlanksAs val="gap"/>
    <c:showDLblsOverMax val="0"/>
  </c:chart>
  <c:txPr>
    <a:bodyPr rot="0" vert="horz" wrap="none" lIns="0" tIns="0" rIns="0" bIns="0" anchor="ctr" anchorCtr="1"/>
    <a:lstStyle/>
    <a:p>
      <a:pPr algn="l">
        <a:defRPr b="0" i="0" u="none"/>
      </a:pPr>
      <a:endParaRPr lang="ko-KR"/>
    </a:p>
  </c:txPr>
  <c:externalData r:id="rId1">
    <c:autoUpdate val="0"/>
  </c:externalData>
  <c:extLst>
    <c:ext uri="CC8EB2C9-7E31-499d-B8F2-F6CE61031016">
      <ho:hncChartStyle xmlns:ho="http://schemas.haansoft.com/office/8.0" layoutIndex="-1" colorIndex="-1" styleIndex="-1"/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066344259556589E-2"/>
          <c:y val="3.2534904572819268E-2"/>
          <c:w val="0.9548796288498681"/>
          <c:h val="0.78526818098450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둘레</c:v>
                </c:pt>
              </c:strCache>
            </c:strRef>
          </c:tx>
          <c:spPr>
            <a:ln w="22225" cap="rnd" cmpd="sng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 cap="rnd" cmpd="sng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 w="9525">
                <a:noFill/>
              </a:ln>
              <a:effectLst/>
            </c:spPr>
            <c:txPr>
              <a:bodyPr rot="0" vert="horz" wrap="none" lIns="0" tIns="0" rIns="0" bIns="0" anchor="ctr" anchorCtr="1"/>
              <a:lstStyle/>
              <a:p>
                <a:pPr algn="l">
                  <a:defRPr sz="1200" b="1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ea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Sheet1!$A$2:$A$23</c:f>
              <c:strCache>
                <c:ptCount val="22"/>
                <c:pt idx="0">
                  <c:v>김O숙</c:v>
                </c:pt>
                <c:pt idx="1">
                  <c:v>강O소</c:v>
                </c:pt>
                <c:pt idx="2">
                  <c:v>이O우</c:v>
                </c:pt>
                <c:pt idx="3">
                  <c:v>이O숙</c:v>
                </c:pt>
                <c:pt idx="4">
                  <c:v>박O현</c:v>
                </c:pt>
                <c:pt idx="5">
                  <c:v>서O기</c:v>
                </c:pt>
                <c:pt idx="6">
                  <c:v>김O연</c:v>
                </c:pt>
                <c:pt idx="7">
                  <c:v>임O득</c:v>
                </c:pt>
                <c:pt idx="8">
                  <c:v>양O덕</c:v>
                </c:pt>
                <c:pt idx="9">
                  <c:v>김O례</c:v>
                </c:pt>
                <c:pt idx="10">
                  <c:v>이O례</c:v>
                </c:pt>
                <c:pt idx="11">
                  <c:v>김O재</c:v>
                </c:pt>
                <c:pt idx="12">
                  <c:v>박O분</c:v>
                </c:pt>
                <c:pt idx="13">
                  <c:v>김O령</c:v>
                </c:pt>
                <c:pt idx="14">
                  <c:v>지O희</c:v>
                </c:pt>
                <c:pt idx="15">
                  <c:v>김O순</c:v>
                </c:pt>
                <c:pt idx="16">
                  <c:v>장O신</c:v>
                </c:pt>
                <c:pt idx="17">
                  <c:v>오O례</c:v>
                </c:pt>
                <c:pt idx="18">
                  <c:v>김O열</c:v>
                </c:pt>
                <c:pt idx="19">
                  <c:v>이O옥</c:v>
                </c:pt>
                <c:pt idx="20">
                  <c:v>박O암</c:v>
                </c:pt>
                <c:pt idx="21">
                  <c:v>임O순</c:v>
                </c:pt>
              </c:strCache>
            </c:str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13</c:v>
                </c:pt>
                <c:pt idx="1">
                  <c:v>10.6</c:v>
                </c:pt>
                <c:pt idx="2">
                  <c:v>7.2</c:v>
                </c:pt>
                <c:pt idx="3">
                  <c:v>4.0999999999999996</c:v>
                </c:pt>
                <c:pt idx="4">
                  <c:v>5.4</c:v>
                </c:pt>
                <c:pt idx="5">
                  <c:v>3.6</c:v>
                </c:pt>
                <c:pt idx="6">
                  <c:v>10.3</c:v>
                </c:pt>
                <c:pt idx="7">
                  <c:v>7.2</c:v>
                </c:pt>
                <c:pt idx="8">
                  <c:v>3.1</c:v>
                </c:pt>
                <c:pt idx="9">
                  <c:v>3.6</c:v>
                </c:pt>
                <c:pt idx="10">
                  <c:v>3.4</c:v>
                </c:pt>
                <c:pt idx="11">
                  <c:v>13.5</c:v>
                </c:pt>
                <c:pt idx="12">
                  <c:v>16.8</c:v>
                </c:pt>
                <c:pt idx="13">
                  <c:v>10.1</c:v>
                </c:pt>
                <c:pt idx="14">
                  <c:v>3.2</c:v>
                </c:pt>
                <c:pt idx="15">
                  <c:v>4.0999999999999996</c:v>
                </c:pt>
                <c:pt idx="16">
                  <c:v>15.9</c:v>
                </c:pt>
                <c:pt idx="17">
                  <c:v>9.1</c:v>
                </c:pt>
                <c:pt idx="18">
                  <c:v>13</c:v>
                </c:pt>
                <c:pt idx="19">
                  <c:v>20.7</c:v>
                </c:pt>
                <c:pt idx="20">
                  <c:v>12.8</c:v>
                </c:pt>
                <c:pt idx="21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53-40BF-81BB-58E0DB039E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기준선</c:v>
                </c:pt>
              </c:strCache>
            </c:strRef>
          </c:tx>
          <c:spPr>
            <a:ln w="22225" cap="rnd" cmpd="sng">
              <a:solidFill>
                <a:srgbClr val="FF6699"/>
              </a:solidFill>
              <a:round/>
            </a:ln>
            <a:effectLst/>
          </c:spPr>
          <c:marker>
            <c:symbol val="none"/>
          </c:marker>
          <c:cat>
            <c:strRef>
              <c:f>Sheet1!$A$2:$A$23</c:f>
              <c:strCache>
                <c:ptCount val="22"/>
                <c:pt idx="0">
                  <c:v>김O숙</c:v>
                </c:pt>
                <c:pt idx="1">
                  <c:v>강O소</c:v>
                </c:pt>
                <c:pt idx="2">
                  <c:v>이O우</c:v>
                </c:pt>
                <c:pt idx="3">
                  <c:v>이O숙</c:v>
                </c:pt>
                <c:pt idx="4">
                  <c:v>박O현</c:v>
                </c:pt>
                <c:pt idx="5">
                  <c:v>서O기</c:v>
                </c:pt>
                <c:pt idx="6">
                  <c:v>김O연</c:v>
                </c:pt>
                <c:pt idx="7">
                  <c:v>임O득</c:v>
                </c:pt>
                <c:pt idx="8">
                  <c:v>양O덕</c:v>
                </c:pt>
                <c:pt idx="9">
                  <c:v>김O례</c:v>
                </c:pt>
                <c:pt idx="10">
                  <c:v>이O례</c:v>
                </c:pt>
                <c:pt idx="11">
                  <c:v>김O재</c:v>
                </c:pt>
                <c:pt idx="12">
                  <c:v>박O분</c:v>
                </c:pt>
                <c:pt idx="13">
                  <c:v>김O령</c:v>
                </c:pt>
                <c:pt idx="14">
                  <c:v>지O희</c:v>
                </c:pt>
                <c:pt idx="15">
                  <c:v>김O순</c:v>
                </c:pt>
                <c:pt idx="16">
                  <c:v>장O신</c:v>
                </c:pt>
                <c:pt idx="17">
                  <c:v>오O례</c:v>
                </c:pt>
                <c:pt idx="18">
                  <c:v>김O열</c:v>
                </c:pt>
                <c:pt idx="19">
                  <c:v>이O옥</c:v>
                </c:pt>
                <c:pt idx="20">
                  <c:v>박O암</c:v>
                </c:pt>
                <c:pt idx="21">
                  <c:v>임O순</c:v>
                </c:pt>
              </c:strCache>
            </c:strRef>
          </c:cat>
          <c:val>
            <c:numRef>
              <c:f>Sheet1!$C$2:$C$23</c:f>
              <c:numCache>
                <c:formatCode>General</c:formatCode>
                <c:ptCount val="22"/>
                <c:pt idx="0">
                  <c:v>8.8000000000000007</c:v>
                </c:pt>
                <c:pt idx="1">
                  <c:v>8.8000000000000007</c:v>
                </c:pt>
                <c:pt idx="2">
                  <c:v>8.8000000000000007</c:v>
                </c:pt>
                <c:pt idx="3">
                  <c:v>8.8000000000000007</c:v>
                </c:pt>
                <c:pt idx="4">
                  <c:v>8.8000000000000007</c:v>
                </c:pt>
                <c:pt idx="5">
                  <c:v>8.8000000000000007</c:v>
                </c:pt>
                <c:pt idx="6">
                  <c:v>8.8000000000000007</c:v>
                </c:pt>
                <c:pt idx="7">
                  <c:v>8.8000000000000007</c:v>
                </c:pt>
                <c:pt idx="8">
                  <c:v>8.8000000000000007</c:v>
                </c:pt>
                <c:pt idx="9">
                  <c:v>8.8000000000000007</c:v>
                </c:pt>
                <c:pt idx="10">
                  <c:v>8.8000000000000007</c:v>
                </c:pt>
                <c:pt idx="11">
                  <c:v>8.8000000000000007</c:v>
                </c:pt>
                <c:pt idx="12">
                  <c:v>8.8000000000000007</c:v>
                </c:pt>
                <c:pt idx="13">
                  <c:v>8.8000000000000007</c:v>
                </c:pt>
                <c:pt idx="14">
                  <c:v>8.8000000000000007</c:v>
                </c:pt>
                <c:pt idx="15">
                  <c:v>8.8000000000000007</c:v>
                </c:pt>
                <c:pt idx="16">
                  <c:v>8.8000000000000007</c:v>
                </c:pt>
                <c:pt idx="17">
                  <c:v>8.8000000000000007</c:v>
                </c:pt>
                <c:pt idx="18">
                  <c:v>8.8000000000000007</c:v>
                </c:pt>
                <c:pt idx="19">
                  <c:v>8.8000000000000007</c:v>
                </c:pt>
                <c:pt idx="20">
                  <c:v>8.8000000000000007</c:v>
                </c:pt>
                <c:pt idx="21">
                  <c:v>8.8000000000000007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53-40BF-81BB-58E0DB039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143936"/>
        <c:axId val="131145728"/>
      </c:lineChart>
      <c:catAx>
        <c:axId val="131143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 wrap="none" lIns="0" tIns="0" rIns="0" bIns="0" anchor="ctr" anchorCtr="1"/>
          <a:lstStyle/>
          <a:p>
            <a:pPr algn="l">
              <a:defRPr sz="1000" b="1" i="0" u="none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ea"/>
              </a:defRPr>
            </a:pPr>
            <a:endParaRPr lang="ko-KR"/>
          </a:p>
        </c:txPr>
        <c:crossAx val="131145728"/>
        <c:crosses val="autoZero"/>
        <c:auto val="1"/>
        <c:lblAlgn val="ctr"/>
        <c:lblOffset val="100"/>
        <c:tickMarkSkip val="1"/>
        <c:noMultiLvlLbl val="0"/>
      </c:catAx>
      <c:valAx>
        <c:axId val="131145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 wrap="none" lIns="0" tIns="0" rIns="0" bIns="0" anchor="ctr" anchorCtr="1"/>
          <a:lstStyle/>
          <a:p>
            <a:pPr algn="l">
              <a:defRPr sz="900" b="0" i="0" u="non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ea"/>
              </a:defRPr>
            </a:pPr>
            <a:endParaRPr lang="ko-KR"/>
          </a:p>
        </c:txPr>
        <c:crossAx val="131143936"/>
        <c:crosses val="autoZero"/>
        <c:crossBetween val="between"/>
      </c:valAx>
      <c:spPr>
        <a:noFill/>
        <a:ln w="9525" cap="flat" cmpd="sng" algn="ctr">
          <a:noFill/>
          <a:prstDash val="solid"/>
          <a:round/>
          <a:headEnd w="med" len="med"/>
          <a:tailEnd w="med" len="med"/>
        </a:ln>
      </c:spPr>
    </c:plotArea>
    <c:plotVisOnly val="0"/>
    <c:dispBlanksAs val="gap"/>
    <c:showDLblsOverMax val="0"/>
  </c:chart>
  <c:txPr>
    <a:bodyPr rot="0" vert="horz" wrap="none" lIns="0" tIns="0" rIns="0" bIns="0" anchor="ctr" anchorCtr="1"/>
    <a:lstStyle/>
    <a:p>
      <a:pPr algn="l">
        <a:defRPr b="0" i="0" u="none"/>
      </a:pPr>
      <a:endParaRPr lang="ko-KR"/>
    </a:p>
  </c:txPr>
  <c:externalData r:id="rId1">
    <c:autoUpdate val="0"/>
  </c:externalData>
  <c:extLst>
    <c:ext uri="CC8EB2C9-7E31-499d-B8F2-F6CE61031016">
      <ho:hncChartStyle xmlns:ho="http://schemas.haansoft.com/office/8.0" layoutIndex="-1" colorIndex="-1" styleIndex="-1"/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사전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강O소</c:v>
                </c:pt>
                <c:pt idx="1">
                  <c:v>양O덕</c:v>
                </c:pt>
                <c:pt idx="2">
                  <c:v>김O례</c:v>
                </c:pt>
                <c:pt idx="3">
                  <c:v>이O례</c:v>
                </c:pt>
                <c:pt idx="4">
                  <c:v>김O재</c:v>
                </c:pt>
                <c:pt idx="5">
                  <c:v>박O분</c:v>
                </c:pt>
                <c:pt idx="6">
                  <c:v>김O령</c:v>
                </c:pt>
                <c:pt idx="7">
                  <c:v>지O희</c:v>
                </c:pt>
                <c:pt idx="8">
                  <c:v>장O신</c:v>
                </c:pt>
                <c:pt idx="9">
                  <c:v>오O례</c:v>
                </c:pt>
                <c:pt idx="10">
                  <c:v>김O열</c:v>
                </c:pt>
                <c:pt idx="11">
                  <c:v>이O옥</c:v>
                </c:pt>
                <c:pt idx="12">
                  <c:v>임O순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0</c:v>
                </c:pt>
                <c:pt idx="1">
                  <c:v>9</c:v>
                </c:pt>
                <c:pt idx="2">
                  <c:v>9</c:v>
                </c:pt>
                <c:pt idx="3">
                  <c:v>3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0</c:v>
                </c:pt>
                <c:pt idx="9">
                  <c:v>10</c:v>
                </c:pt>
                <c:pt idx="10">
                  <c:v>10</c:v>
                </c:pt>
                <c:pt idx="11">
                  <c:v>0</c:v>
                </c:pt>
                <c:pt idx="12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37-4B80-B91E-CE194C36EE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사후</c:v>
                </c:pt>
              </c:strCache>
            </c:strRef>
          </c:tx>
          <c:spPr>
            <a:ln w="22225" cap="rnd">
              <a:solidFill>
                <a:srgbClr val="FF6699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rgbClr val="FF6699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강O소</c:v>
                </c:pt>
                <c:pt idx="1">
                  <c:v>양O덕</c:v>
                </c:pt>
                <c:pt idx="2">
                  <c:v>김O례</c:v>
                </c:pt>
                <c:pt idx="3">
                  <c:v>이O례</c:v>
                </c:pt>
                <c:pt idx="4">
                  <c:v>김O재</c:v>
                </c:pt>
                <c:pt idx="5">
                  <c:v>박O분</c:v>
                </c:pt>
                <c:pt idx="6">
                  <c:v>김O령</c:v>
                </c:pt>
                <c:pt idx="7">
                  <c:v>지O희</c:v>
                </c:pt>
                <c:pt idx="8">
                  <c:v>장O신</c:v>
                </c:pt>
                <c:pt idx="9">
                  <c:v>오O례</c:v>
                </c:pt>
                <c:pt idx="10">
                  <c:v>김O열</c:v>
                </c:pt>
                <c:pt idx="11">
                  <c:v>이O옥</c:v>
                </c:pt>
                <c:pt idx="12">
                  <c:v>임O순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0</c:v>
                </c:pt>
                <c:pt idx="9">
                  <c:v>6</c:v>
                </c:pt>
                <c:pt idx="10">
                  <c:v>6</c:v>
                </c:pt>
                <c:pt idx="11">
                  <c:v>0</c:v>
                </c:pt>
                <c:pt idx="1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37-4B80-B91E-CE194C36E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878912"/>
        <c:axId val="133880448"/>
      </c:lineChart>
      <c:catAx>
        <c:axId val="133878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3880448"/>
        <c:crosses val="autoZero"/>
        <c:auto val="1"/>
        <c:lblAlgn val="ctr"/>
        <c:lblOffset val="100"/>
        <c:tickMarkSkip val="1"/>
        <c:noMultiLvlLbl val="0"/>
      </c:catAx>
      <c:valAx>
        <c:axId val="133880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387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  <c:extLst>
    <c:ext uri="CC8EB2C9-7E31-499d-B8F2-F6CE61031016">
      <ho:hncChartStyle xmlns:ho="http://schemas.haansoft.com/office/8.0" layoutIndex="-1" colorIndex="0" styleIndex="-1"/>
    </c:ext>
  </c:extLst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7B8F98-F825-4547-A618-DBCDEA9FC84B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4" csCatId="colorful" phldr="1"/>
      <dgm:spPr/>
    </dgm:pt>
    <dgm:pt modelId="{D8C84390-6919-44FB-8FFA-BCFE001DFA39}">
      <dgm:prSet phldrT="[텍스트]"/>
      <dgm:spPr>
        <a:solidFill>
          <a:srgbClr val="FF9999"/>
        </a:solidFill>
        <a:ln>
          <a:solidFill>
            <a:srgbClr val="FF9999"/>
          </a:solidFill>
        </a:ln>
      </dgm:spPr>
      <dgm:t>
        <a:bodyPr/>
        <a:lstStyle/>
        <a:p>
          <a:pPr latinLnBrk="1"/>
          <a:r>
            <a: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사전</a:t>
          </a:r>
        </a:p>
      </dgm:t>
    </dgm:pt>
    <dgm:pt modelId="{CD8A6DC5-5A11-417B-96F8-8BF6C6461325}" type="parTrans" cxnId="{4AB91790-B021-4901-9182-AD1C6CBFAD53}">
      <dgm:prSet/>
      <dgm:spPr/>
      <dgm:t>
        <a:bodyPr/>
        <a:lstStyle/>
        <a:p>
          <a:pPr latinLnBrk="1"/>
          <a:endParaRPr lang="ko-KR" altLang="en-US"/>
        </a:p>
      </dgm:t>
    </dgm:pt>
    <dgm:pt modelId="{A8B586C7-9289-4B83-A0CF-2B66CBA273E9}" type="sibTrans" cxnId="{4AB91790-B021-4901-9182-AD1C6CBFAD53}">
      <dgm:prSet/>
      <dgm:spPr/>
      <dgm:t>
        <a:bodyPr/>
        <a:lstStyle/>
        <a:p>
          <a:pPr latinLnBrk="1"/>
          <a:endParaRPr lang="ko-KR" altLang="en-US"/>
        </a:p>
      </dgm:t>
    </dgm:pt>
    <dgm:pt modelId="{1018EC50-26B7-4937-B407-9A1CEDFB9F1E}">
      <dgm:prSet phldrT="[텍스트]"/>
      <dgm:spPr>
        <a:solidFill>
          <a:srgbClr val="FF9999"/>
        </a:solidFill>
        <a:ln>
          <a:solidFill>
            <a:srgbClr val="FF9999"/>
          </a:solidFill>
        </a:ln>
      </dgm:spPr>
      <dgm:t>
        <a:bodyPr/>
        <a:lstStyle/>
        <a:p>
          <a:pPr latinLnBrk="1"/>
          <a:r>
            <a: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사후</a:t>
          </a:r>
        </a:p>
      </dgm:t>
    </dgm:pt>
    <dgm:pt modelId="{7BBA6E98-9482-47C7-9AB1-1F03A8E66361}" type="parTrans" cxnId="{882B0013-DF13-471E-86C4-A586E043600C}">
      <dgm:prSet/>
      <dgm:spPr/>
      <dgm:t>
        <a:bodyPr/>
        <a:lstStyle/>
        <a:p>
          <a:pPr latinLnBrk="1"/>
          <a:endParaRPr lang="ko-KR" altLang="en-US"/>
        </a:p>
      </dgm:t>
    </dgm:pt>
    <dgm:pt modelId="{DD74294F-0F8A-429F-9680-ACFCA424D45E}" type="sibTrans" cxnId="{882B0013-DF13-471E-86C4-A586E043600C}">
      <dgm:prSet/>
      <dgm:spPr/>
      <dgm:t>
        <a:bodyPr/>
        <a:lstStyle/>
        <a:p>
          <a:pPr latinLnBrk="1"/>
          <a:endParaRPr lang="ko-KR" altLang="en-US"/>
        </a:p>
      </dgm:t>
    </dgm:pt>
    <dgm:pt modelId="{D1865689-2AEC-4B0A-BD01-5792A8B575AF}" type="pres">
      <dgm:prSet presAssocID="{137B8F98-F825-4547-A618-DBCDEA9FC84B}" presName="diagram" presStyleCnt="0">
        <dgm:presLayoutVars>
          <dgm:dir/>
        </dgm:presLayoutVars>
      </dgm:prSet>
      <dgm:spPr/>
    </dgm:pt>
    <dgm:pt modelId="{D33D46F4-0958-4011-A671-D4112A382E06}" type="pres">
      <dgm:prSet presAssocID="{D8C84390-6919-44FB-8FFA-BCFE001DFA39}" presName="composite" presStyleCnt="0"/>
      <dgm:spPr/>
    </dgm:pt>
    <dgm:pt modelId="{3705293A-C7D2-4275-956A-9F4927958B25}" type="pres">
      <dgm:prSet presAssocID="{D8C84390-6919-44FB-8FFA-BCFE001DFA39}" presName="Image" presStyleLbl="bgShp" presStyleIdx="0" presStyleCnt="2" custScaleY="183616"/>
      <dgm:spPr>
        <a:solidFill>
          <a:schemeClr val="accent5">
            <a:lumMod val="20000"/>
            <a:lumOff val="80000"/>
          </a:schemeClr>
        </a:solidFill>
      </dgm:spPr>
    </dgm:pt>
    <dgm:pt modelId="{32861852-04AE-4A86-827B-A76F0B79ECFC}" type="pres">
      <dgm:prSet presAssocID="{D8C84390-6919-44FB-8FFA-BCFE001DFA39}" presName="Parent" presStyleLbl="node0" presStyleIdx="0" presStyleCnt="2" custLinFactY="54166" custLinFactNeighborX="-4121" custLinFactNeighborY="100000">
        <dgm:presLayoutVars>
          <dgm:bulletEnabled val="1"/>
        </dgm:presLayoutVars>
      </dgm:prSet>
      <dgm:spPr/>
    </dgm:pt>
    <dgm:pt modelId="{5A4E3752-0B44-4A30-AE2D-B4CE889216D3}" type="pres">
      <dgm:prSet presAssocID="{A8B586C7-9289-4B83-A0CF-2B66CBA273E9}" presName="sibTrans" presStyleCnt="0"/>
      <dgm:spPr/>
    </dgm:pt>
    <dgm:pt modelId="{DEE77167-7166-436E-91FE-7990EAA72FF8}" type="pres">
      <dgm:prSet presAssocID="{1018EC50-26B7-4937-B407-9A1CEDFB9F1E}" presName="composite" presStyleCnt="0"/>
      <dgm:spPr/>
    </dgm:pt>
    <dgm:pt modelId="{AA72EB7B-A40E-4645-BD2C-B5D8EF202D23}" type="pres">
      <dgm:prSet presAssocID="{1018EC50-26B7-4937-B407-9A1CEDFB9F1E}" presName="Image" presStyleLbl="bgShp" presStyleIdx="1" presStyleCnt="2" custScaleY="183931"/>
      <dgm:spPr>
        <a:solidFill>
          <a:schemeClr val="accent5">
            <a:lumMod val="20000"/>
            <a:lumOff val="80000"/>
          </a:schemeClr>
        </a:solidFill>
      </dgm:spPr>
    </dgm:pt>
    <dgm:pt modelId="{1C40DD26-AA8B-44DD-A951-17B3712E27EF}" type="pres">
      <dgm:prSet presAssocID="{1018EC50-26B7-4937-B407-9A1CEDFB9F1E}" presName="Parent" presStyleLbl="node0" presStyleIdx="1" presStyleCnt="2" custLinFactY="43729" custLinFactNeighborX="-2002" custLinFactNeighborY="100000">
        <dgm:presLayoutVars>
          <dgm:bulletEnabled val="1"/>
        </dgm:presLayoutVars>
      </dgm:prSet>
      <dgm:spPr/>
    </dgm:pt>
  </dgm:ptLst>
  <dgm:cxnLst>
    <dgm:cxn modelId="{882B0013-DF13-471E-86C4-A586E043600C}" srcId="{137B8F98-F825-4547-A618-DBCDEA9FC84B}" destId="{1018EC50-26B7-4937-B407-9A1CEDFB9F1E}" srcOrd="1" destOrd="0" parTransId="{7BBA6E98-9482-47C7-9AB1-1F03A8E66361}" sibTransId="{DD74294F-0F8A-429F-9680-ACFCA424D45E}"/>
    <dgm:cxn modelId="{DA75FD28-FD06-4E88-8325-6658AE211883}" type="presOf" srcId="{1018EC50-26B7-4937-B407-9A1CEDFB9F1E}" destId="{1C40DD26-AA8B-44DD-A951-17B3712E27EF}" srcOrd="0" destOrd="0" presId="urn:microsoft.com/office/officeart/2008/layout/BendingPictureCaption"/>
    <dgm:cxn modelId="{C03DA687-517D-48BB-8C74-3EEFB57BFB7E}" type="presOf" srcId="{137B8F98-F825-4547-A618-DBCDEA9FC84B}" destId="{D1865689-2AEC-4B0A-BD01-5792A8B575AF}" srcOrd="0" destOrd="0" presId="urn:microsoft.com/office/officeart/2008/layout/BendingPictureCaption"/>
    <dgm:cxn modelId="{4AB91790-B021-4901-9182-AD1C6CBFAD53}" srcId="{137B8F98-F825-4547-A618-DBCDEA9FC84B}" destId="{D8C84390-6919-44FB-8FFA-BCFE001DFA39}" srcOrd="0" destOrd="0" parTransId="{CD8A6DC5-5A11-417B-96F8-8BF6C6461325}" sibTransId="{A8B586C7-9289-4B83-A0CF-2B66CBA273E9}"/>
    <dgm:cxn modelId="{A770A0B0-042A-4FE3-A8F2-1140134FF6CD}" type="presOf" srcId="{D8C84390-6919-44FB-8FFA-BCFE001DFA39}" destId="{32861852-04AE-4A86-827B-A76F0B79ECFC}" srcOrd="0" destOrd="0" presId="urn:microsoft.com/office/officeart/2008/layout/BendingPictureCaption"/>
    <dgm:cxn modelId="{70E47E04-48DA-4D84-B590-ACE67FEA96FE}" type="presParOf" srcId="{D1865689-2AEC-4B0A-BD01-5792A8B575AF}" destId="{D33D46F4-0958-4011-A671-D4112A382E06}" srcOrd="0" destOrd="0" presId="urn:microsoft.com/office/officeart/2008/layout/BendingPictureCaption"/>
    <dgm:cxn modelId="{1A298C0B-8C39-4D51-9238-E6328A2D2E47}" type="presParOf" srcId="{D33D46F4-0958-4011-A671-D4112A382E06}" destId="{3705293A-C7D2-4275-956A-9F4927958B25}" srcOrd="0" destOrd="0" presId="urn:microsoft.com/office/officeart/2008/layout/BendingPictureCaption"/>
    <dgm:cxn modelId="{F287D538-5609-499F-9D23-9C489A68CEB4}" type="presParOf" srcId="{D33D46F4-0958-4011-A671-D4112A382E06}" destId="{32861852-04AE-4A86-827B-A76F0B79ECFC}" srcOrd="1" destOrd="0" presId="urn:microsoft.com/office/officeart/2008/layout/BendingPictureCaption"/>
    <dgm:cxn modelId="{46A7A987-6DA4-4EBC-8691-849936D69E24}" type="presParOf" srcId="{D1865689-2AEC-4B0A-BD01-5792A8B575AF}" destId="{5A4E3752-0B44-4A30-AE2D-B4CE889216D3}" srcOrd="1" destOrd="0" presId="urn:microsoft.com/office/officeart/2008/layout/BendingPictureCaption"/>
    <dgm:cxn modelId="{45CB749D-9F87-4B6D-A1AC-A51B96FDF04B}" type="presParOf" srcId="{D1865689-2AEC-4B0A-BD01-5792A8B575AF}" destId="{DEE77167-7166-436E-91FE-7990EAA72FF8}" srcOrd="2" destOrd="0" presId="urn:microsoft.com/office/officeart/2008/layout/BendingPictureCaption"/>
    <dgm:cxn modelId="{B49C1225-3E26-4F84-948C-039F886CD65A}" type="presParOf" srcId="{DEE77167-7166-436E-91FE-7990EAA72FF8}" destId="{AA72EB7B-A40E-4645-BD2C-B5D8EF202D23}" srcOrd="0" destOrd="0" presId="urn:microsoft.com/office/officeart/2008/layout/BendingPictureCaption"/>
    <dgm:cxn modelId="{FCFBE9BC-0F18-42D2-84DD-63BCA9164300}" type="presParOf" srcId="{DEE77167-7166-436E-91FE-7990EAA72FF8}" destId="{1C40DD26-AA8B-44DD-A951-17B3712E27E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7B8F98-F825-4547-A618-DBCDEA9FC84B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4" csCatId="colorful" phldr="1"/>
      <dgm:spPr/>
    </dgm:pt>
    <dgm:pt modelId="{D8C84390-6919-44FB-8FFA-BCFE001DFA39}">
      <dgm:prSet phldrT="[텍스트]"/>
      <dgm:spPr>
        <a:solidFill>
          <a:srgbClr val="FF9999"/>
        </a:solidFill>
        <a:ln>
          <a:solidFill>
            <a:srgbClr val="FF9999"/>
          </a:solidFill>
        </a:ln>
      </dgm:spPr>
      <dgm:t>
        <a:bodyPr/>
        <a:lstStyle/>
        <a:p>
          <a:pPr latinLnBrk="1"/>
          <a:r>
            <a: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사전</a:t>
          </a:r>
        </a:p>
      </dgm:t>
    </dgm:pt>
    <dgm:pt modelId="{CD8A6DC5-5A11-417B-96F8-8BF6C6461325}" type="parTrans" cxnId="{4AB91790-B021-4901-9182-AD1C6CBFAD53}">
      <dgm:prSet/>
      <dgm:spPr/>
      <dgm:t>
        <a:bodyPr/>
        <a:lstStyle/>
        <a:p>
          <a:pPr latinLnBrk="1"/>
          <a:endParaRPr lang="ko-KR" altLang="en-US"/>
        </a:p>
      </dgm:t>
    </dgm:pt>
    <dgm:pt modelId="{A8B586C7-9289-4B83-A0CF-2B66CBA273E9}" type="sibTrans" cxnId="{4AB91790-B021-4901-9182-AD1C6CBFAD53}">
      <dgm:prSet/>
      <dgm:spPr/>
      <dgm:t>
        <a:bodyPr/>
        <a:lstStyle/>
        <a:p>
          <a:pPr latinLnBrk="1"/>
          <a:endParaRPr lang="ko-KR" altLang="en-US"/>
        </a:p>
      </dgm:t>
    </dgm:pt>
    <dgm:pt modelId="{1018EC50-26B7-4937-B407-9A1CEDFB9F1E}">
      <dgm:prSet phldrT="[텍스트]"/>
      <dgm:spPr>
        <a:solidFill>
          <a:srgbClr val="FF9999"/>
        </a:solidFill>
        <a:ln>
          <a:solidFill>
            <a:srgbClr val="FF9999"/>
          </a:solidFill>
        </a:ln>
      </dgm:spPr>
      <dgm:t>
        <a:bodyPr/>
        <a:lstStyle/>
        <a:p>
          <a:pPr latinLnBrk="1"/>
          <a:r>
            <a: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사후</a:t>
          </a:r>
        </a:p>
      </dgm:t>
    </dgm:pt>
    <dgm:pt modelId="{7BBA6E98-9482-47C7-9AB1-1F03A8E66361}" type="parTrans" cxnId="{882B0013-DF13-471E-86C4-A586E043600C}">
      <dgm:prSet/>
      <dgm:spPr/>
      <dgm:t>
        <a:bodyPr/>
        <a:lstStyle/>
        <a:p>
          <a:pPr latinLnBrk="1"/>
          <a:endParaRPr lang="ko-KR" altLang="en-US"/>
        </a:p>
      </dgm:t>
    </dgm:pt>
    <dgm:pt modelId="{DD74294F-0F8A-429F-9680-ACFCA424D45E}" type="sibTrans" cxnId="{882B0013-DF13-471E-86C4-A586E043600C}">
      <dgm:prSet/>
      <dgm:spPr/>
      <dgm:t>
        <a:bodyPr/>
        <a:lstStyle/>
        <a:p>
          <a:pPr latinLnBrk="1"/>
          <a:endParaRPr lang="ko-KR" altLang="en-US"/>
        </a:p>
      </dgm:t>
    </dgm:pt>
    <dgm:pt modelId="{D1865689-2AEC-4B0A-BD01-5792A8B575AF}" type="pres">
      <dgm:prSet presAssocID="{137B8F98-F825-4547-A618-DBCDEA9FC84B}" presName="diagram" presStyleCnt="0">
        <dgm:presLayoutVars>
          <dgm:dir/>
        </dgm:presLayoutVars>
      </dgm:prSet>
      <dgm:spPr/>
    </dgm:pt>
    <dgm:pt modelId="{D33D46F4-0958-4011-A671-D4112A382E06}" type="pres">
      <dgm:prSet presAssocID="{D8C84390-6919-44FB-8FFA-BCFE001DFA39}" presName="composite" presStyleCnt="0"/>
      <dgm:spPr/>
    </dgm:pt>
    <dgm:pt modelId="{3705293A-C7D2-4275-956A-9F4927958B25}" type="pres">
      <dgm:prSet presAssocID="{D8C84390-6919-44FB-8FFA-BCFE001DFA39}" presName="Image" presStyleLbl="bgShp" presStyleIdx="0" presStyleCnt="2" custScaleY="183616"/>
      <dgm:spPr>
        <a:solidFill>
          <a:schemeClr val="accent5">
            <a:lumMod val="20000"/>
            <a:lumOff val="80000"/>
          </a:schemeClr>
        </a:solidFill>
      </dgm:spPr>
    </dgm:pt>
    <dgm:pt modelId="{32861852-04AE-4A86-827B-A76F0B79ECFC}" type="pres">
      <dgm:prSet presAssocID="{D8C84390-6919-44FB-8FFA-BCFE001DFA39}" presName="Parent" presStyleLbl="node0" presStyleIdx="0" presStyleCnt="2" custLinFactY="54166" custLinFactNeighborX="-4121" custLinFactNeighborY="100000">
        <dgm:presLayoutVars>
          <dgm:bulletEnabled val="1"/>
        </dgm:presLayoutVars>
      </dgm:prSet>
      <dgm:spPr/>
    </dgm:pt>
    <dgm:pt modelId="{5A4E3752-0B44-4A30-AE2D-B4CE889216D3}" type="pres">
      <dgm:prSet presAssocID="{A8B586C7-9289-4B83-A0CF-2B66CBA273E9}" presName="sibTrans" presStyleCnt="0"/>
      <dgm:spPr/>
    </dgm:pt>
    <dgm:pt modelId="{DEE77167-7166-436E-91FE-7990EAA72FF8}" type="pres">
      <dgm:prSet presAssocID="{1018EC50-26B7-4937-B407-9A1CEDFB9F1E}" presName="composite" presStyleCnt="0"/>
      <dgm:spPr/>
    </dgm:pt>
    <dgm:pt modelId="{AA72EB7B-A40E-4645-BD2C-B5D8EF202D23}" type="pres">
      <dgm:prSet presAssocID="{1018EC50-26B7-4937-B407-9A1CEDFB9F1E}" presName="Image" presStyleLbl="bgShp" presStyleIdx="1" presStyleCnt="2" custScaleY="183931"/>
      <dgm:spPr>
        <a:solidFill>
          <a:schemeClr val="accent5">
            <a:lumMod val="20000"/>
            <a:lumOff val="80000"/>
          </a:schemeClr>
        </a:solidFill>
      </dgm:spPr>
    </dgm:pt>
    <dgm:pt modelId="{1C40DD26-AA8B-44DD-A951-17B3712E27EF}" type="pres">
      <dgm:prSet presAssocID="{1018EC50-26B7-4937-B407-9A1CEDFB9F1E}" presName="Parent" presStyleLbl="node0" presStyleIdx="1" presStyleCnt="2" custLinFactY="53016" custLinFactNeighborX="-2242" custLinFactNeighborY="100000">
        <dgm:presLayoutVars>
          <dgm:bulletEnabled val="1"/>
        </dgm:presLayoutVars>
      </dgm:prSet>
      <dgm:spPr/>
    </dgm:pt>
  </dgm:ptLst>
  <dgm:cxnLst>
    <dgm:cxn modelId="{882B0013-DF13-471E-86C4-A586E043600C}" srcId="{137B8F98-F825-4547-A618-DBCDEA9FC84B}" destId="{1018EC50-26B7-4937-B407-9A1CEDFB9F1E}" srcOrd="1" destOrd="0" parTransId="{7BBA6E98-9482-47C7-9AB1-1F03A8E66361}" sibTransId="{DD74294F-0F8A-429F-9680-ACFCA424D45E}"/>
    <dgm:cxn modelId="{DA75FD28-FD06-4E88-8325-6658AE211883}" type="presOf" srcId="{1018EC50-26B7-4937-B407-9A1CEDFB9F1E}" destId="{1C40DD26-AA8B-44DD-A951-17B3712E27EF}" srcOrd="0" destOrd="0" presId="urn:microsoft.com/office/officeart/2008/layout/BendingPictureCaption"/>
    <dgm:cxn modelId="{C03DA687-517D-48BB-8C74-3EEFB57BFB7E}" type="presOf" srcId="{137B8F98-F825-4547-A618-DBCDEA9FC84B}" destId="{D1865689-2AEC-4B0A-BD01-5792A8B575AF}" srcOrd="0" destOrd="0" presId="urn:microsoft.com/office/officeart/2008/layout/BendingPictureCaption"/>
    <dgm:cxn modelId="{4AB91790-B021-4901-9182-AD1C6CBFAD53}" srcId="{137B8F98-F825-4547-A618-DBCDEA9FC84B}" destId="{D8C84390-6919-44FB-8FFA-BCFE001DFA39}" srcOrd="0" destOrd="0" parTransId="{CD8A6DC5-5A11-417B-96F8-8BF6C6461325}" sibTransId="{A8B586C7-9289-4B83-A0CF-2B66CBA273E9}"/>
    <dgm:cxn modelId="{A770A0B0-042A-4FE3-A8F2-1140134FF6CD}" type="presOf" srcId="{D8C84390-6919-44FB-8FFA-BCFE001DFA39}" destId="{32861852-04AE-4A86-827B-A76F0B79ECFC}" srcOrd="0" destOrd="0" presId="urn:microsoft.com/office/officeart/2008/layout/BendingPictureCaption"/>
    <dgm:cxn modelId="{70E47E04-48DA-4D84-B590-ACE67FEA96FE}" type="presParOf" srcId="{D1865689-2AEC-4B0A-BD01-5792A8B575AF}" destId="{D33D46F4-0958-4011-A671-D4112A382E06}" srcOrd="0" destOrd="0" presId="urn:microsoft.com/office/officeart/2008/layout/BendingPictureCaption"/>
    <dgm:cxn modelId="{1A298C0B-8C39-4D51-9238-E6328A2D2E47}" type="presParOf" srcId="{D33D46F4-0958-4011-A671-D4112A382E06}" destId="{3705293A-C7D2-4275-956A-9F4927958B25}" srcOrd="0" destOrd="0" presId="urn:microsoft.com/office/officeart/2008/layout/BendingPictureCaption"/>
    <dgm:cxn modelId="{F287D538-5609-499F-9D23-9C489A68CEB4}" type="presParOf" srcId="{D33D46F4-0958-4011-A671-D4112A382E06}" destId="{32861852-04AE-4A86-827B-A76F0B79ECFC}" srcOrd="1" destOrd="0" presId="urn:microsoft.com/office/officeart/2008/layout/BendingPictureCaption"/>
    <dgm:cxn modelId="{46A7A987-6DA4-4EBC-8691-849936D69E24}" type="presParOf" srcId="{D1865689-2AEC-4B0A-BD01-5792A8B575AF}" destId="{5A4E3752-0B44-4A30-AE2D-B4CE889216D3}" srcOrd="1" destOrd="0" presId="urn:microsoft.com/office/officeart/2008/layout/BendingPictureCaption"/>
    <dgm:cxn modelId="{45CB749D-9F87-4B6D-A1AC-A51B96FDF04B}" type="presParOf" srcId="{D1865689-2AEC-4B0A-BD01-5792A8B575AF}" destId="{DEE77167-7166-436E-91FE-7990EAA72FF8}" srcOrd="2" destOrd="0" presId="urn:microsoft.com/office/officeart/2008/layout/BendingPictureCaption"/>
    <dgm:cxn modelId="{B49C1225-3E26-4F84-948C-039F886CD65A}" type="presParOf" srcId="{DEE77167-7166-436E-91FE-7990EAA72FF8}" destId="{AA72EB7B-A40E-4645-BD2C-B5D8EF202D23}" srcOrd="0" destOrd="0" presId="urn:microsoft.com/office/officeart/2008/layout/BendingPictureCaption"/>
    <dgm:cxn modelId="{FCFBE9BC-0F18-42D2-84DD-63BCA9164300}" type="presParOf" srcId="{DEE77167-7166-436E-91FE-7990EAA72FF8}" destId="{1C40DD26-AA8B-44DD-A951-17B3712E27E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7B8F98-F825-4547-A618-DBCDEA9FC84B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4" csCatId="colorful" phldr="1"/>
      <dgm:spPr/>
    </dgm:pt>
    <dgm:pt modelId="{D8C84390-6919-44FB-8FFA-BCFE001DFA39}">
      <dgm:prSet phldrT="[텍스트]"/>
      <dgm:spPr>
        <a:solidFill>
          <a:srgbClr val="FF9999"/>
        </a:solidFill>
        <a:ln>
          <a:solidFill>
            <a:srgbClr val="FF9999"/>
          </a:solidFill>
        </a:ln>
      </dgm:spPr>
      <dgm:t>
        <a:bodyPr/>
        <a:lstStyle/>
        <a:p>
          <a:pPr latinLnBrk="1"/>
          <a:r>
            <a: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사전</a:t>
          </a:r>
        </a:p>
      </dgm:t>
    </dgm:pt>
    <dgm:pt modelId="{CD8A6DC5-5A11-417B-96F8-8BF6C6461325}" type="parTrans" cxnId="{4AB91790-B021-4901-9182-AD1C6CBFAD53}">
      <dgm:prSet/>
      <dgm:spPr/>
      <dgm:t>
        <a:bodyPr/>
        <a:lstStyle/>
        <a:p>
          <a:pPr latinLnBrk="1"/>
          <a:endParaRPr lang="ko-KR" altLang="en-US"/>
        </a:p>
      </dgm:t>
    </dgm:pt>
    <dgm:pt modelId="{A8B586C7-9289-4B83-A0CF-2B66CBA273E9}" type="sibTrans" cxnId="{4AB91790-B021-4901-9182-AD1C6CBFAD53}">
      <dgm:prSet/>
      <dgm:spPr/>
      <dgm:t>
        <a:bodyPr/>
        <a:lstStyle/>
        <a:p>
          <a:pPr latinLnBrk="1"/>
          <a:endParaRPr lang="ko-KR" altLang="en-US"/>
        </a:p>
      </dgm:t>
    </dgm:pt>
    <dgm:pt modelId="{1018EC50-26B7-4937-B407-9A1CEDFB9F1E}">
      <dgm:prSet phldrT="[텍스트]"/>
      <dgm:spPr>
        <a:solidFill>
          <a:srgbClr val="FF9999"/>
        </a:solidFill>
        <a:ln>
          <a:solidFill>
            <a:srgbClr val="FF9999"/>
          </a:solidFill>
        </a:ln>
      </dgm:spPr>
      <dgm:t>
        <a:bodyPr/>
        <a:lstStyle/>
        <a:p>
          <a:pPr latinLnBrk="1"/>
          <a:r>
            <a: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사후</a:t>
          </a:r>
        </a:p>
      </dgm:t>
    </dgm:pt>
    <dgm:pt modelId="{7BBA6E98-9482-47C7-9AB1-1F03A8E66361}" type="parTrans" cxnId="{882B0013-DF13-471E-86C4-A586E043600C}">
      <dgm:prSet/>
      <dgm:spPr/>
      <dgm:t>
        <a:bodyPr/>
        <a:lstStyle/>
        <a:p>
          <a:pPr latinLnBrk="1"/>
          <a:endParaRPr lang="ko-KR" altLang="en-US"/>
        </a:p>
      </dgm:t>
    </dgm:pt>
    <dgm:pt modelId="{DD74294F-0F8A-429F-9680-ACFCA424D45E}" type="sibTrans" cxnId="{882B0013-DF13-471E-86C4-A586E043600C}">
      <dgm:prSet/>
      <dgm:spPr/>
      <dgm:t>
        <a:bodyPr/>
        <a:lstStyle/>
        <a:p>
          <a:pPr latinLnBrk="1"/>
          <a:endParaRPr lang="ko-KR" altLang="en-US"/>
        </a:p>
      </dgm:t>
    </dgm:pt>
    <dgm:pt modelId="{D1865689-2AEC-4B0A-BD01-5792A8B575AF}" type="pres">
      <dgm:prSet presAssocID="{137B8F98-F825-4547-A618-DBCDEA9FC84B}" presName="diagram" presStyleCnt="0">
        <dgm:presLayoutVars>
          <dgm:dir/>
        </dgm:presLayoutVars>
      </dgm:prSet>
      <dgm:spPr/>
    </dgm:pt>
    <dgm:pt modelId="{D33D46F4-0958-4011-A671-D4112A382E06}" type="pres">
      <dgm:prSet presAssocID="{D8C84390-6919-44FB-8FFA-BCFE001DFA39}" presName="composite" presStyleCnt="0"/>
      <dgm:spPr/>
    </dgm:pt>
    <dgm:pt modelId="{3705293A-C7D2-4275-956A-9F4927958B25}" type="pres">
      <dgm:prSet presAssocID="{D8C84390-6919-44FB-8FFA-BCFE001DFA39}" presName="Image" presStyleLbl="bgShp" presStyleIdx="0" presStyleCnt="2" custScaleY="183616"/>
      <dgm:spPr>
        <a:solidFill>
          <a:schemeClr val="accent5">
            <a:lumMod val="20000"/>
            <a:lumOff val="80000"/>
          </a:schemeClr>
        </a:solidFill>
      </dgm:spPr>
    </dgm:pt>
    <dgm:pt modelId="{32861852-04AE-4A86-827B-A76F0B79ECFC}" type="pres">
      <dgm:prSet presAssocID="{D8C84390-6919-44FB-8FFA-BCFE001DFA39}" presName="Parent" presStyleLbl="node0" presStyleIdx="0" presStyleCnt="2" custLinFactY="54166" custLinFactNeighborX="-4121" custLinFactNeighborY="100000">
        <dgm:presLayoutVars>
          <dgm:bulletEnabled val="1"/>
        </dgm:presLayoutVars>
      </dgm:prSet>
      <dgm:spPr/>
    </dgm:pt>
    <dgm:pt modelId="{5A4E3752-0B44-4A30-AE2D-B4CE889216D3}" type="pres">
      <dgm:prSet presAssocID="{A8B586C7-9289-4B83-A0CF-2B66CBA273E9}" presName="sibTrans" presStyleCnt="0"/>
      <dgm:spPr/>
    </dgm:pt>
    <dgm:pt modelId="{DEE77167-7166-436E-91FE-7990EAA72FF8}" type="pres">
      <dgm:prSet presAssocID="{1018EC50-26B7-4937-B407-9A1CEDFB9F1E}" presName="composite" presStyleCnt="0"/>
      <dgm:spPr/>
    </dgm:pt>
    <dgm:pt modelId="{AA72EB7B-A40E-4645-BD2C-B5D8EF202D23}" type="pres">
      <dgm:prSet presAssocID="{1018EC50-26B7-4937-B407-9A1CEDFB9F1E}" presName="Image" presStyleLbl="bgShp" presStyleIdx="1" presStyleCnt="2" custScaleY="183931"/>
      <dgm:spPr>
        <a:solidFill>
          <a:schemeClr val="accent5">
            <a:lumMod val="20000"/>
            <a:lumOff val="80000"/>
          </a:schemeClr>
        </a:solidFill>
      </dgm:spPr>
    </dgm:pt>
    <dgm:pt modelId="{1C40DD26-AA8B-44DD-A951-17B3712E27EF}" type="pres">
      <dgm:prSet presAssocID="{1018EC50-26B7-4937-B407-9A1CEDFB9F1E}" presName="Parent" presStyleLbl="node0" presStyleIdx="1" presStyleCnt="2" custLinFactY="53016" custLinFactNeighborX="-2242" custLinFactNeighborY="100000">
        <dgm:presLayoutVars>
          <dgm:bulletEnabled val="1"/>
        </dgm:presLayoutVars>
      </dgm:prSet>
      <dgm:spPr/>
    </dgm:pt>
  </dgm:ptLst>
  <dgm:cxnLst>
    <dgm:cxn modelId="{882B0013-DF13-471E-86C4-A586E043600C}" srcId="{137B8F98-F825-4547-A618-DBCDEA9FC84B}" destId="{1018EC50-26B7-4937-B407-9A1CEDFB9F1E}" srcOrd="1" destOrd="0" parTransId="{7BBA6E98-9482-47C7-9AB1-1F03A8E66361}" sibTransId="{DD74294F-0F8A-429F-9680-ACFCA424D45E}"/>
    <dgm:cxn modelId="{DA75FD28-FD06-4E88-8325-6658AE211883}" type="presOf" srcId="{1018EC50-26B7-4937-B407-9A1CEDFB9F1E}" destId="{1C40DD26-AA8B-44DD-A951-17B3712E27EF}" srcOrd="0" destOrd="0" presId="urn:microsoft.com/office/officeart/2008/layout/BendingPictureCaption"/>
    <dgm:cxn modelId="{C03DA687-517D-48BB-8C74-3EEFB57BFB7E}" type="presOf" srcId="{137B8F98-F825-4547-A618-DBCDEA9FC84B}" destId="{D1865689-2AEC-4B0A-BD01-5792A8B575AF}" srcOrd="0" destOrd="0" presId="urn:microsoft.com/office/officeart/2008/layout/BendingPictureCaption"/>
    <dgm:cxn modelId="{4AB91790-B021-4901-9182-AD1C6CBFAD53}" srcId="{137B8F98-F825-4547-A618-DBCDEA9FC84B}" destId="{D8C84390-6919-44FB-8FFA-BCFE001DFA39}" srcOrd="0" destOrd="0" parTransId="{CD8A6DC5-5A11-417B-96F8-8BF6C6461325}" sibTransId="{A8B586C7-9289-4B83-A0CF-2B66CBA273E9}"/>
    <dgm:cxn modelId="{A770A0B0-042A-4FE3-A8F2-1140134FF6CD}" type="presOf" srcId="{D8C84390-6919-44FB-8FFA-BCFE001DFA39}" destId="{32861852-04AE-4A86-827B-A76F0B79ECFC}" srcOrd="0" destOrd="0" presId="urn:microsoft.com/office/officeart/2008/layout/BendingPictureCaption"/>
    <dgm:cxn modelId="{70E47E04-48DA-4D84-B590-ACE67FEA96FE}" type="presParOf" srcId="{D1865689-2AEC-4B0A-BD01-5792A8B575AF}" destId="{D33D46F4-0958-4011-A671-D4112A382E06}" srcOrd="0" destOrd="0" presId="urn:microsoft.com/office/officeart/2008/layout/BendingPictureCaption"/>
    <dgm:cxn modelId="{1A298C0B-8C39-4D51-9238-E6328A2D2E47}" type="presParOf" srcId="{D33D46F4-0958-4011-A671-D4112A382E06}" destId="{3705293A-C7D2-4275-956A-9F4927958B25}" srcOrd="0" destOrd="0" presId="urn:microsoft.com/office/officeart/2008/layout/BendingPictureCaption"/>
    <dgm:cxn modelId="{F287D538-5609-499F-9D23-9C489A68CEB4}" type="presParOf" srcId="{D33D46F4-0958-4011-A671-D4112A382E06}" destId="{32861852-04AE-4A86-827B-A76F0B79ECFC}" srcOrd="1" destOrd="0" presId="urn:microsoft.com/office/officeart/2008/layout/BendingPictureCaption"/>
    <dgm:cxn modelId="{46A7A987-6DA4-4EBC-8691-849936D69E24}" type="presParOf" srcId="{D1865689-2AEC-4B0A-BD01-5792A8B575AF}" destId="{5A4E3752-0B44-4A30-AE2D-B4CE889216D3}" srcOrd="1" destOrd="0" presId="urn:microsoft.com/office/officeart/2008/layout/BendingPictureCaption"/>
    <dgm:cxn modelId="{45CB749D-9F87-4B6D-A1AC-A51B96FDF04B}" type="presParOf" srcId="{D1865689-2AEC-4B0A-BD01-5792A8B575AF}" destId="{DEE77167-7166-436E-91FE-7990EAA72FF8}" srcOrd="2" destOrd="0" presId="urn:microsoft.com/office/officeart/2008/layout/BendingPictureCaption"/>
    <dgm:cxn modelId="{B49C1225-3E26-4F84-948C-039F886CD65A}" type="presParOf" srcId="{DEE77167-7166-436E-91FE-7990EAA72FF8}" destId="{AA72EB7B-A40E-4645-BD2C-B5D8EF202D23}" srcOrd="0" destOrd="0" presId="urn:microsoft.com/office/officeart/2008/layout/BendingPictureCaption"/>
    <dgm:cxn modelId="{FCFBE9BC-0F18-42D2-84DD-63BCA9164300}" type="presParOf" srcId="{DEE77167-7166-436E-91FE-7990EAA72FF8}" destId="{1C40DD26-AA8B-44DD-A951-17B3712E27E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7B8F98-F825-4547-A618-DBCDEA9FC84B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4" csCatId="colorful" phldr="1"/>
      <dgm:spPr/>
    </dgm:pt>
    <dgm:pt modelId="{D8C84390-6919-44FB-8FFA-BCFE001DFA39}">
      <dgm:prSet phldrT="[텍스트]"/>
      <dgm:spPr>
        <a:solidFill>
          <a:srgbClr val="FF9999"/>
        </a:solidFill>
        <a:ln>
          <a:solidFill>
            <a:srgbClr val="FF9999"/>
          </a:solidFill>
        </a:ln>
      </dgm:spPr>
      <dgm:t>
        <a:bodyPr/>
        <a:lstStyle/>
        <a:p>
          <a:pPr latinLnBrk="1"/>
          <a:r>
            <a: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사전</a:t>
          </a:r>
        </a:p>
      </dgm:t>
    </dgm:pt>
    <dgm:pt modelId="{CD8A6DC5-5A11-417B-96F8-8BF6C6461325}" type="parTrans" cxnId="{4AB91790-B021-4901-9182-AD1C6CBFAD53}">
      <dgm:prSet/>
      <dgm:spPr/>
      <dgm:t>
        <a:bodyPr/>
        <a:lstStyle/>
        <a:p>
          <a:pPr latinLnBrk="1"/>
          <a:endParaRPr lang="ko-KR" altLang="en-US"/>
        </a:p>
      </dgm:t>
    </dgm:pt>
    <dgm:pt modelId="{A8B586C7-9289-4B83-A0CF-2B66CBA273E9}" type="sibTrans" cxnId="{4AB91790-B021-4901-9182-AD1C6CBFAD53}">
      <dgm:prSet/>
      <dgm:spPr/>
      <dgm:t>
        <a:bodyPr/>
        <a:lstStyle/>
        <a:p>
          <a:pPr latinLnBrk="1"/>
          <a:endParaRPr lang="ko-KR" altLang="en-US"/>
        </a:p>
      </dgm:t>
    </dgm:pt>
    <dgm:pt modelId="{1018EC50-26B7-4937-B407-9A1CEDFB9F1E}">
      <dgm:prSet phldrT="[텍스트]"/>
      <dgm:spPr>
        <a:solidFill>
          <a:srgbClr val="FF9999"/>
        </a:solidFill>
        <a:ln>
          <a:solidFill>
            <a:srgbClr val="FF9999"/>
          </a:solidFill>
        </a:ln>
      </dgm:spPr>
      <dgm:t>
        <a:bodyPr/>
        <a:lstStyle/>
        <a:p>
          <a:pPr latinLnBrk="1"/>
          <a:r>
            <a: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사후</a:t>
          </a:r>
        </a:p>
      </dgm:t>
    </dgm:pt>
    <dgm:pt modelId="{7BBA6E98-9482-47C7-9AB1-1F03A8E66361}" type="parTrans" cxnId="{882B0013-DF13-471E-86C4-A586E043600C}">
      <dgm:prSet/>
      <dgm:spPr/>
      <dgm:t>
        <a:bodyPr/>
        <a:lstStyle/>
        <a:p>
          <a:pPr latinLnBrk="1"/>
          <a:endParaRPr lang="ko-KR" altLang="en-US"/>
        </a:p>
      </dgm:t>
    </dgm:pt>
    <dgm:pt modelId="{DD74294F-0F8A-429F-9680-ACFCA424D45E}" type="sibTrans" cxnId="{882B0013-DF13-471E-86C4-A586E043600C}">
      <dgm:prSet/>
      <dgm:spPr/>
      <dgm:t>
        <a:bodyPr/>
        <a:lstStyle/>
        <a:p>
          <a:pPr latinLnBrk="1"/>
          <a:endParaRPr lang="ko-KR" altLang="en-US"/>
        </a:p>
      </dgm:t>
    </dgm:pt>
    <dgm:pt modelId="{D1865689-2AEC-4B0A-BD01-5792A8B575AF}" type="pres">
      <dgm:prSet presAssocID="{137B8F98-F825-4547-A618-DBCDEA9FC84B}" presName="diagram" presStyleCnt="0">
        <dgm:presLayoutVars>
          <dgm:dir/>
        </dgm:presLayoutVars>
      </dgm:prSet>
      <dgm:spPr/>
    </dgm:pt>
    <dgm:pt modelId="{D33D46F4-0958-4011-A671-D4112A382E06}" type="pres">
      <dgm:prSet presAssocID="{D8C84390-6919-44FB-8FFA-BCFE001DFA39}" presName="composite" presStyleCnt="0"/>
      <dgm:spPr/>
    </dgm:pt>
    <dgm:pt modelId="{3705293A-C7D2-4275-956A-9F4927958B25}" type="pres">
      <dgm:prSet presAssocID="{D8C84390-6919-44FB-8FFA-BCFE001DFA39}" presName="Image" presStyleLbl="bgShp" presStyleIdx="0" presStyleCnt="2" custScaleY="183616"/>
      <dgm:spPr>
        <a:solidFill>
          <a:schemeClr val="accent5">
            <a:lumMod val="20000"/>
            <a:lumOff val="80000"/>
          </a:schemeClr>
        </a:solidFill>
      </dgm:spPr>
    </dgm:pt>
    <dgm:pt modelId="{32861852-04AE-4A86-827B-A76F0B79ECFC}" type="pres">
      <dgm:prSet presAssocID="{D8C84390-6919-44FB-8FFA-BCFE001DFA39}" presName="Parent" presStyleLbl="node0" presStyleIdx="0" presStyleCnt="2" custLinFactY="54166" custLinFactNeighborX="-4121" custLinFactNeighborY="100000">
        <dgm:presLayoutVars>
          <dgm:bulletEnabled val="1"/>
        </dgm:presLayoutVars>
      </dgm:prSet>
      <dgm:spPr/>
    </dgm:pt>
    <dgm:pt modelId="{5A4E3752-0B44-4A30-AE2D-B4CE889216D3}" type="pres">
      <dgm:prSet presAssocID="{A8B586C7-9289-4B83-A0CF-2B66CBA273E9}" presName="sibTrans" presStyleCnt="0"/>
      <dgm:spPr/>
    </dgm:pt>
    <dgm:pt modelId="{DEE77167-7166-436E-91FE-7990EAA72FF8}" type="pres">
      <dgm:prSet presAssocID="{1018EC50-26B7-4937-B407-9A1CEDFB9F1E}" presName="composite" presStyleCnt="0"/>
      <dgm:spPr/>
    </dgm:pt>
    <dgm:pt modelId="{AA72EB7B-A40E-4645-BD2C-B5D8EF202D23}" type="pres">
      <dgm:prSet presAssocID="{1018EC50-26B7-4937-B407-9A1CEDFB9F1E}" presName="Image" presStyleLbl="bgShp" presStyleIdx="1" presStyleCnt="2" custScaleY="183931"/>
      <dgm:spPr>
        <a:solidFill>
          <a:schemeClr val="accent5">
            <a:lumMod val="20000"/>
            <a:lumOff val="80000"/>
          </a:schemeClr>
        </a:solidFill>
      </dgm:spPr>
    </dgm:pt>
    <dgm:pt modelId="{1C40DD26-AA8B-44DD-A951-17B3712E27EF}" type="pres">
      <dgm:prSet presAssocID="{1018EC50-26B7-4937-B407-9A1CEDFB9F1E}" presName="Parent" presStyleLbl="node0" presStyleIdx="1" presStyleCnt="2" custLinFactY="53016" custLinFactNeighborX="-2242" custLinFactNeighborY="100000">
        <dgm:presLayoutVars>
          <dgm:bulletEnabled val="1"/>
        </dgm:presLayoutVars>
      </dgm:prSet>
      <dgm:spPr/>
    </dgm:pt>
  </dgm:ptLst>
  <dgm:cxnLst>
    <dgm:cxn modelId="{882B0013-DF13-471E-86C4-A586E043600C}" srcId="{137B8F98-F825-4547-A618-DBCDEA9FC84B}" destId="{1018EC50-26B7-4937-B407-9A1CEDFB9F1E}" srcOrd="1" destOrd="0" parTransId="{7BBA6E98-9482-47C7-9AB1-1F03A8E66361}" sibTransId="{DD74294F-0F8A-429F-9680-ACFCA424D45E}"/>
    <dgm:cxn modelId="{DA75FD28-FD06-4E88-8325-6658AE211883}" type="presOf" srcId="{1018EC50-26B7-4937-B407-9A1CEDFB9F1E}" destId="{1C40DD26-AA8B-44DD-A951-17B3712E27EF}" srcOrd="0" destOrd="0" presId="urn:microsoft.com/office/officeart/2008/layout/BendingPictureCaption"/>
    <dgm:cxn modelId="{C03DA687-517D-48BB-8C74-3EEFB57BFB7E}" type="presOf" srcId="{137B8F98-F825-4547-A618-DBCDEA9FC84B}" destId="{D1865689-2AEC-4B0A-BD01-5792A8B575AF}" srcOrd="0" destOrd="0" presId="urn:microsoft.com/office/officeart/2008/layout/BendingPictureCaption"/>
    <dgm:cxn modelId="{4AB91790-B021-4901-9182-AD1C6CBFAD53}" srcId="{137B8F98-F825-4547-A618-DBCDEA9FC84B}" destId="{D8C84390-6919-44FB-8FFA-BCFE001DFA39}" srcOrd="0" destOrd="0" parTransId="{CD8A6DC5-5A11-417B-96F8-8BF6C6461325}" sibTransId="{A8B586C7-9289-4B83-A0CF-2B66CBA273E9}"/>
    <dgm:cxn modelId="{A770A0B0-042A-4FE3-A8F2-1140134FF6CD}" type="presOf" srcId="{D8C84390-6919-44FB-8FFA-BCFE001DFA39}" destId="{32861852-04AE-4A86-827B-A76F0B79ECFC}" srcOrd="0" destOrd="0" presId="urn:microsoft.com/office/officeart/2008/layout/BendingPictureCaption"/>
    <dgm:cxn modelId="{70E47E04-48DA-4D84-B590-ACE67FEA96FE}" type="presParOf" srcId="{D1865689-2AEC-4B0A-BD01-5792A8B575AF}" destId="{D33D46F4-0958-4011-A671-D4112A382E06}" srcOrd="0" destOrd="0" presId="urn:microsoft.com/office/officeart/2008/layout/BendingPictureCaption"/>
    <dgm:cxn modelId="{1A298C0B-8C39-4D51-9238-E6328A2D2E47}" type="presParOf" srcId="{D33D46F4-0958-4011-A671-D4112A382E06}" destId="{3705293A-C7D2-4275-956A-9F4927958B25}" srcOrd="0" destOrd="0" presId="urn:microsoft.com/office/officeart/2008/layout/BendingPictureCaption"/>
    <dgm:cxn modelId="{F287D538-5609-499F-9D23-9C489A68CEB4}" type="presParOf" srcId="{D33D46F4-0958-4011-A671-D4112A382E06}" destId="{32861852-04AE-4A86-827B-A76F0B79ECFC}" srcOrd="1" destOrd="0" presId="urn:microsoft.com/office/officeart/2008/layout/BendingPictureCaption"/>
    <dgm:cxn modelId="{46A7A987-6DA4-4EBC-8691-849936D69E24}" type="presParOf" srcId="{D1865689-2AEC-4B0A-BD01-5792A8B575AF}" destId="{5A4E3752-0B44-4A30-AE2D-B4CE889216D3}" srcOrd="1" destOrd="0" presId="urn:microsoft.com/office/officeart/2008/layout/BendingPictureCaption"/>
    <dgm:cxn modelId="{45CB749D-9F87-4B6D-A1AC-A51B96FDF04B}" type="presParOf" srcId="{D1865689-2AEC-4B0A-BD01-5792A8B575AF}" destId="{DEE77167-7166-436E-91FE-7990EAA72FF8}" srcOrd="2" destOrd="0" presId="urn:microsoft.com/office/officeart/2008/layout/BendingPictureCaption"/>
    <dgm:cxn modelId="{B49C1225-3E26-4F84-948C-039F886CD65A}" type="presParOf" srcId="{DEE77167-7166-436E-91FE-7990EAA72FF8}" destId="{AA72EB7B-A40E-4645-BD2C-B5D8EF202D23}" srcOrd="0" destOrd="0" presId="urn:microsoft.com/office/officeart/2008/layout/BendingPictureCaption"/>
    <dgm:cxn modelId="{FCFBE9BC-0F18-42D2-84DD-63BCA9164300}" type="presParOf" srcId="{DEE77167-7166-436E-91FE-7990EAA72FF8}" destId="{1C40DD26-AA8B-44DD-A951-17B3712E27E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7B8F98-F825-4547-A618-DBCDEA9FC84B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4" csCatId="colorful" phldr="1"/>
      <dgm:spPr/>
    </dgm:pt>
    <dgm:pt modelId="{D8C84390-6919-44FB-8FFA-BCFE001DFA39}">
      <dgm:prSet phldrT="[텍스트]"/>
      <dgm:spPr>
        <a:solidFill>
          <a:srgbClr val="FF9999"/>
        </a:solidFill>
        <a:ln>
          <a:solidFill>
            <a:srgbClr val="FF9999"/>
          </a:solidFill>
        </a:ln>
      </dgm:spPr>
      <dgm:t>
        <a:bodyPr/>
        <a:lstStyle/>
        <a:p>
          <a:pPr latinLnBrk="1"/>
          <a:r>
            <a: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사전</a:t>
          </a:r>
        </a:p>
      </dgm:t>
    </dgm:pt>
    <dgm:pt modelId="{CD8A6DC5-5A11-417B-96F8-8BF6C6461325}" type="parTrans" cxnId="{4AB91790-B021-4901-9182-AD1C6CBFAD53}">
      <dgm:prSet/>
      <dgm:spPr/>
      <dgm:t>
        <a:bodyPr/>
        <a:lstStyle/>
        <a:p>
          <a:pPr latinLnBrk="1"/>
          <a:endParaRPr lang="ko-KR" altLang="en-US"/>
        </a:p>
      </dgm:t>
    </dgm:pt>
    <dgm:pt modelId="{A8B586C7-9289-4B83-A0CF-2B66CBA273E9}" type="sibTrans" cxnId="{4AB91790-B021-4901-9182-AD1C6CBFAD53}">
      <dgm:prSet/>
      <dgm:spPr/>
      <dgm:t>
        <a:bodyPr/>
        <a:lstStyle/>
        <a:p>
          <a:pPr latinLnBrk="1"/>
          <a:endParaRPr lang="ko-KR" altLang="en-US"/>
        </a:p>
      </dgm:t>
    </dgm:pt>
    <dgm:pt modelId="{1018EC50-26B7-4937-B407-9A1CEDFB9F1E}">
      <dgm:prSet phldrT="[텍스트]"/>
      <dgm:spPr>
        <a:solidFill>
          <a:srgbClr val="FF9999"/>
        </a:solidFill>
        <a:ln>
          <a:solidFill>
            <a:srgbClr val="FF9999"/>
          </a:solidFill>
        </a:ln>
      </dgm:spPr>
      <dgm:t>
        <a:bodyPr/>
        <a:lstStyle/>
        <a:p>
          <a:pPr latinLnBrk="1"/>
          <a:r>
            <a: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사후</a:t>
          </a:r>
        </a:p>
      </dgm:t>
    </dgm:pt>
    <dgm:pt modelId="{7BBA6E98-9482-47C7-9AB1-1F03A8E66361}" type="parTrans" cxnId="{882B0013-DF13-471E-86C4-A586E043600C}">
      <dgm:prSet/>
      <dgm:spPr/>
      <dgm:t>
        <a:bodyPr/>
        <a:lstStyle/>
        <a:p>
          <a:pPr latinLnBrk="1"/>
          <a:endParaRPr lang="ko-KR" altLang="en-US"/>
        </a:p>
      </dgm:t>
    </dgm:pt>
    <dgm:pt modelId="{DD74294F-0F8A-429F-9680-ACFCA424D45E}" type="sibTrans" cxnId="{882B0013-DF13-471E-86C4-A586E043600C}">
      <dgm:prSet/>
      <dgm:spPr/>
      <dgm:t>
        <a:bodyPr/>
        <a:lstStyle/>
        <a:p>
          <a:pPr latinLnBrk="1"/>
          <a:endParaRPr lang="ko-KR" altLang="en-US"/>
        </a:p>
      </dgm:t>
    </dgm:pt>
    <dgm:pt modelId="{D1865689-2AEC-4B0A-BD01-5792A8B575AF}" type="pres">
      <dgm:prSet presAssocID="{137B8F98-F825-4547-A618-DBCDEA9FC84B}" presName="diagram" presStyleCnt="0">
        <dgm:presLayoutVars>
          <dgm:dir/>
        </dgm:presLayoutVars>
      </dgm:prSet>
      <dgm:spPr/>
    </dgm:pt>
    <dgm:pt modelId="{D33D46F4-0958-4011-A671-D4112A382E06}" type="pres">
      <dgm:prSet presAssocID="{D8C84390-6919-44FB-8FFA-BCFE001DFA39}" presName="composite" presStyleCnt="0"/>
      <dgm:spPr/>
    </dgm:pt>
    <dgm:pt modelId="{3705293A-C7D2-4275-956A-9F4927958B25}" type="pres">
      <dgm:prSet presAssocID="{D8C84390-6919-44FB-8FFA-BCFE001DFA39}" presName="Image" presStyleLbl="bgShp" presStyleIdx="0" presStyleCnt="2" custScaleY="183616"/>
      <dgm:spPr>
        <a:solidFill>
          <a:schemeClr val="accent5">
            <a:lumMod val="20000"/>
            <a:lumOff val="80000"/>
          </a:schemeClr>
        </a:solidFill>
      </dgm:spPr>
    </dgm:pt>
    <dgm:pt modelId="{32861852-04AE-4A86-827B-A76F0B79ECFC}" type="pres">
      <dgm:prSet presAssocID="{D8C84390-6919-44FB-8FFA-BCFE001DFA39}" presName="Parent" presStyleLbl="node0" presStyleIdx="0" presStyleCnt="2" custLinFactY="54166" custLinFactNeighborX="-4121" custLinFactNeighborY="100000">
        <dgm:presLayoutVars>
          <dgm:bulletEnabled val="1"/>
        </dgm:presLayoutVars>
      </dgm:prSet>
      <dgm:spPr/>
    </dgm:pt>
    <dgm:pt modelId="{5A4E3752-0B44-4A30-AE2D-B4CE889216D3}" type="pres">
      <dgm:prSet presAssocID="{A8B586C7-9289-4B83-A0CF-2B66CBA273E9}" presName="sibTrans" presStyleCnt="0"/>
      <dgm:spPr/>
    </dgm:pt>
    <dgm:pt modelId="{DEE77167-7166-436E-91FE-7990EAA72FF8}" type="pres">
      <dgm:prSet presAssocID="{1018EC50-26B7-4937-B407-9A1CEDFB9F1E}" presName="composite" presStyleCnt="0"/>
      <dgm:spPr/>
    </dgm:pt>
    <dgm:pt modelId="{AA72EB7B-A40E-4645-BD2C-B5D8EF202D23}" type="pres">
      <dgm:prSet presAssocID="{1018EC50-26B7-4937-B407-9A1CEDFB9F1E}" presName="Image" presStyleLbl="bgShp" presStyleIdx="1" presStyleCnt="2" custScaleY="183931"/>
      <dgm:spPr>
        <a:solidFill>
          <a:schemeClr val="accent5">
            <a:lumMod val="20000"/>
            <a:lumOff val="80000"/>
          </a:schemeClr>
        </a:solidFill>
      </dgm:spPr>
    </dgm:pt>
    <dgm:pt modelId="{1C40DD26-AA8B-44DD-A951-17B3712E27EF}" type="pres">
      <dgm:prSet presAssocID="{1018EC50-26B7-4937-B407-9A1CEDFB9F1E}" presName="Parent" presStyleLbl="node0" presStyleIdx="1" presStyleCnt="2" custLinFactY="53016" custLinFactNeighborX="-2242" custLinFactNeighborY="100000">
        <dgm:presLayoutVars>
          <dgm:bulletEnabled val="1"/>
        </dgm:presLayoutVars>
      </dgm:prSet>
      <dgm:spPr/>
    </dgm:pt>
  </dgm:ptLst>
  <dgm:cxnLst>
    <dgm:cxn modelId="{882B0013-DF13-471E-86C4-A586E043600C}" srcId="{137B8F98-F825-4547-A618-DBCDEA9FC84B}" destId="{1018EC50-26B7-4937-B407-9A1CEDFB9F1E}" srcOrd="1" destOrd="0" parTransId="{7BBA6E98-9482-47C7-9AB1-1F03A8E66361}" sibTransId="{DD74294F-0F8A-429F-9680-ACFCA424D45E}"/>
    <dgm:cxn modelId="{DA75FD28-FD06-4E88-8325-6658AE211883}" type="presOf" srcId="{1018EC50-26B7-4937-B407-9A1CEDFB9F1E}" destId="{1C40DD26-AA8B-44DD-A951-17B3712E27EF}" srcOrd="0" destOrd="0" presId="urn:microsoft.com/office/officeart/2008/layout/BendingPictureCaption"/>
    <dgm:cxn modelId="{C03DA687-517D-48BB-8C74-3EEFB57BFB7E}" type="presOf" srcId="{137B8F98-F825-4547-A618-DBCDEA9FC84B}" destId="{D1865689-2AEC-4B0A-BD01-5792A8B575AF}" srcOrd="0" destOrd="0" presId="urn:microsoft.com/office/officeart/2008/layout/BendingPictureCaption"/>
    <dgm:cxn modelId="{4AB91790-B021-4901-9182-AD1C6CBFAD53}" srcId="{137B8F98-F825-4547-A618-DBCDEA9FC84B}" destId="{D8C84390-6919-44FB-8FFA-BCFE001DFA39}" srcOrd="0" destOrd="0" parTransId="{CD8A6DC5-5A11-417B-96F8-8BF6C6461325}" sibTransId="{A8B586C7-9289-4B83-A0CF-2B66CBA273E9}"/>
    <dgm:cxn modelId="{A770A0B0-042A-4FE3-A8F2-1140134FF6CD}" type="presOf" srcId="{D8C84390-6919-44FB-8FFA-BCFE001DFA39}" destId="{32861852-04AE-4A86-827B-A76F0B79ECFC}" srcOrd="0" destOrd="0" presId="urn:microsoft.com/office/officeart/2008/layout/BendingPictureCaption"/>
    <dgm:cxn modelId="{70E47E04-48DA-4D84-B590-ACE67FEA96FE}" type="presParOf" srcId="{D1865689-2AEC-4B0A-BD01-5792A8B575AF}" destId="{D33D46F4-0958-4011-A671-D4112A382E06}" srcOrd="0" destOrd="0" presId="urn:microsoft.com/office/officeart/2008/layout/BendingPictureCaption"/>
    <dgm:cxn modelId="{1A298C0B-8C39-4D51-9238-E6328A2D2E47}" type="presParOf" srcId="{D33D46F4-0958-4011-A671-D4112A382E06}" destId="{3705293A-C7D2-4275-956A-9F4927958B25}" srcOrd="0" destOrd="0" presId="urn:microsoft.com/office/officeart/2008/layout/BendingPictureCaption"/>
    <dgm:cxn modelId="{F287D538-5609-499F-9D23-9C489A68CEB4}" type="presParOf" srcId="{D33D46F4-0958-4011-A671-D4112A382E06}" destId="{32861852-04AE-4A86-827B-A76F0B79ECFC}" srcOrd="1" destOrd="0" presId="urn:microsoft.com/office/officeart/2008/layout/BendingPictureCaption"/>
    <dgm:cxn modelId="{46A7A987-6DA4-4EBC-8691-849936D69E24}" type="presParOf" srcId="{D1865689-2AEC-4B0A-BD01-5792A8B575AF}" destId="{5A4E3752-0B44-4A30-AE2D-B4CE889216D3}" srcOrd="1" destOrd="0" presId="urn:microsoft.com/office/officeart/2008/layout/BendingPictureCaption"/>
    <dgm:cxn modelId="{45CB749D-9F87-4B6D-A1AC-A51B96FDF04B}" type="presParOf" srcId="{D1865689-2AEC-4B0A-BD01-5792A8B575AF}" destId="{DEE77167-7166-436E-91FE-7990EAA72FF8}" srcOrd="2" destOrd="0" presId="urn:microsoft.com/office/officeart/2008/layout/BendingPictureCaption"/>
    <dgm:cxn modelId="{B49C1225-3E26-4F84-948C-039F886CD65A}" type="presParOf" srcId="{DEE77167-7166-436E-91FE-7990EAA72FF8}" destId="{AA72EB7B-A40E-4645-BD2C-B5D8EF202D23}" srcOrd="0" destOrd="0" presId="urn:microsoft.com/office/officeart/2008/layout/BendingPictureCaption"/>
    <dgm:cxn modelId="{FCFBE9BC-0F18-42D2-84DD-63BCA9164300}" type="presParOf" srcId="{DEE77167-7166-436E-91FE-7990EAA72FF8}" destId="{1C40DD26-AA8B-44DD-A951-17B3712E27E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5293A-C7D2-4275-956A-9F4927958B25}">
      <dsp:nvSpPr>
        <dsp:cNvPr id="0" name=""/>
        <dsp:cNvSpPr/>
      </dsp:nvSpPr>
      <dsp:spPr>
        <a:xfrm>
          <a:off x="188582" y="5399"/>
          <a:ext cx="2640769" cy="358330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61852-04AE-4A86-827B-A76F0B79ECFC}">
      <dsp:nvSpPr>
        <dsp:cNvPr id="0" name=""/>
        <dsp:cNvSpPr/>
      </dsp:nvSpPr>
      <dsp:spPr>
        <a:xfrm>
          <a:off x="628579" y="3047245"/>
          <a:ext cx="2275557" cy="546854"/>
        </a:xfrm>
        <a:prstGeom prst="rect">
          <a:avLst/>
        </a:prstGeom>
        <a:solidFill>
          <a:srgbClr val="FF9999"/>
        </a:solidFill>
        <a:ln w="12700" cap="flat" cmpd="sng" algn="ctr">
          <a:solidFill>
            <a:srgbClr val="FF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ko-KR" alt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사전</a:t>
          </a:r>
        </a:p>
      </dsp:txBody>
      <dsp:txXfrm>
        <a:off x="628579" y="3047245"/>
        <a:ext cx="2275557" cy="546854"/>
      </dsp:txXfrm>
    </dsp:sp>
    <dsp:sp modelId="{AA72EB7B-A40E-4645-BD2C-B5D8EF202D23}">
      <dsp:nvSpPr>
        <dsp:cNvPr id="0" name=""/>
        <dsp:cNvSpPr/>
      </dsp:nvSpPr>
      <dsp:spPr>
        <a:xfrm>
          <a:off x="3378372" y="2325"/>
          <a:ext cx="2640769" cy="358944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0DD26-AA8B-44DD-A951-17B3712E27EF}">
      <dsp:nvSpPr>
        <dsp:cNvPr id="0" name=""/>
        <dsp:cNvSpPr/>
      </dsp:nvSpPr>
      <dsp:spPr>
        <a:xfrm>
          <a:off x="3866588" y="3047245"/>
          <a:ext cx="2275557" cy="546854"/>
        </a:xfrm>
        <a:prstGeom prst="rect">
          <a:avLst/>
        </a:prstGeom>
        <a:solidFill>
          <a:srgbClr val="FF9999"/>
        </a:solidFill>
        <a:ln w="12700" cap="flat" cmpd="sng" algn="ctr">
          <a:solidFill>
            <a:srgbClr val="FF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ko-KR" alt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사후</a:t>
          </a:r>
        </a:p>
      </dsp:txBody>
      <dsp:txXfrm>
        <a:off x="3866588" y="3047245"/>
        <a:ext cx="2275557" cy="546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5293A-C7D2-4275-956A-9F4927958B25}">
      <dsp:nvSpPr>
        <dsp:cNvPr id="0" name=""/>
        <dsp:cNvSpPr/>
      </dsp:nvSpPr>
      <dsp:spPr>
        <a:xfrm>
          <a:off x="536" y="172943"/>
          <a:ext cx="2646527" cy="3591113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61852-04AE-4A86-827B-A76F0B79ECFC}">
      <dsp:nvSpPr>
        <dsp:cNvPr id="0" name=""/>
        <dsp:cNvSpPr/>
      </dsp:nvSpPr>
      <dsp:spPr>
        <a:xfrm>
          <a:off x="441493" y="3388953"/>
          <a:ext cx="2280518" cy="548046"/>
        </a:xfrm>
        <a:prstGeom prst="rect">
          <a:avLst/>
        </a:prstGeom>
        <a:solidFill>
          <a:srgbClr val="FF9999"/>
        </a:solidFill>
        <a:ln w="12700" cap="flat" cmpd="sng" algn="ctr">
          <a:solidFill>
            <a:srgbClr val="FF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ko-KR" alt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사전</a:t>
          </a:r>
        </a:p>
      </dsp:txBody>
      <dsp:txXfrm>
        <a:off x="441493" y="3388953"/>
        <a:ext cx="2280518" cy="548046"/>
      </dsp:txXfrm>
    </dsp:sp>
    <dsp:sp modelId="{AA72EB7B-A40E-4645-BD2C-B5D8EF202D23}">
      <dsp:nvSpPr>
        <dsp:cNvPr id="0" name=""/>
        <dsp:cNvSpPr/>
      </dsp:nvSpPr>
      <dsp:spPr>
        <a:xfrm>
          <a:off x="3141193" y="169862"/>
          <a:ext cx="2646527" cy="359727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0DD26-AA8B-44DD-A951-17B3712E27EF}">
      <dsp:nvSpPr>
        <dsp:cNvPr id="0" name=""/>
        <dsp:cNvSpPr/>
      </dsp:nvSpPr>
      <dsp:spPr>
        <a:xfrm>
          <a:off x="3625000" y="3388953"/>
          <a:ext cx="2280518" cy="548046"/>
        </a:xfrm>
        <a:prstGeom prst="rect">
          <a:avLst/>
        </a:prstGeom>
        <a:solidFill>
          <a:srgbClr val="FF9999"/>
        </a:solidFill>
        <a:ln w="12700" cap="flat" cmpd="sng" algn="ctr">
          <a:solidFill>
            <a:srgbClr val="FF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ko-KR" alt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사후</a:t>
          </a:r>
        </a:p>
      </dsp:txBody>
      <dsp:txXfrm>
        <a:off x="3625000" y="3388953"/>
        <a:ext cx="2280518" cy="5480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5293A-C7D2-4275-956A-9F4927958B25}">
      <dsp:nvSpPr>
        <dsp:cNvPr id="0" name=""/>
        <dsp:cNvSpPr/>
      </dsp:nvSpPr>
      <dsp:spPr>
        <a:xfrm>
          <a:off x="4985" y="21645"/>
          <a:ext cx="2826046" cy="3834705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61852-04AE-4A86-827B-A76F0B79ECFC}">
      <dsp:nvSpPr>
        <dsp:cNvPr id="0" name=""/>
        <dsp:cNvSpPr/>
      </dsp:nvSpPr>
      <dsp:spPr>
        <a:xfrm>
          <a:off x="475852" y="3292775"/>
          <a:ext cx="2435210" cy="585221"/>
        </a:xfrm>
        <a:prstGeom prst="rect">
          <a:avLst/>
        </a:prstGeom>
        <a:solidFill>
          <a:srgbClr val="FF9999"/>
        </a:solidFill>
        <a:ln w="12700" cap="flat" cmpd="sng" algn="ctr">
          <a:solidFill>
            <a:srgbClr val="FF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 latinLnBrk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ko-KR" alt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사전</a:t>
          </a:r>
        </a:p>
      </dsp:txBody>
      <dsp:txXfrm>
        <a:off x="475852" y="3292775"/>
        <a:ext cx="2435210" cy="585221"/>
      </dsp:txXfrm>
    </dsp:sp>
    <dsp:sp modelId="{AA72EB7B-A40E-4645-BD2C-B5D8EF202D23}">
      <dsp:nvSpPr>
        <dsp:cNvPr id="0" name=""/>
        <dsp:cNvSpPr/>
      </dsp:nvSpPr>
      <dsp:spPr>
        <a:xfrm>
          <a:off x="3390267" y="18356"/>
          <a:ext cx="2826046" cy="384128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0DD26-AA8B-44DD-A951-17B3712E27EF}">
      <dsp:nvSpPr>
        <dsp:cNvPr id="0" name=""/>
        <dsp:cNvSpPr/>
      </dsp:nvSpPr>
      <dsp:spPr>
        <a:xfrm>
          <a:off x="3906892" y="3292775"/>
          <a:ext cx="2435210" cy="585221"/>
        </a:xfrm>
        <a:prstGeom prst="rect">
          <a:avLst/>
        </a:prstGeom>
        <a:solidFill>
          <a:srgbClr val="FF9999"/>
        </a:solidFill>
        <a:ln w="12700" cap="flat" cmpd="sng" algn="ctr">
          <a:solidFill>
            <a:srgbClr val="FF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 latinLnBrk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ko-KR" alt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사후</a:t>
          </a:r>
        </a:p>
      </dsp:txBody>
      <dsp:txXfrm>
        <a:off x="3906892" y="3292775"/>
        <a:ext cx="2435210" cy="5852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5293A-C7D2-4275-956A-9F4927958B25}">
      <dsp:nvSpPr>
        <dsp:cNvPr id="0" name=""/>
        <dsp:cNvSpPr/>
      </dsp:nvSpPr>
      <dsp:spPr>
        <a:xfrm>
          <a:off x="232695" y="5647"/>
          <a:ext cx="2762076" cy="374790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61852-04AE-4A86-827B-A76F0B79ECFC}">
      <dsp:nvSpPr>
        <dsp:cNvPr id="0" name=""/>
        <dsp:cNvSpPr/>
      </dsp:nvSpPr>
      <dsp:spPr>
        <a:xfrm>
          <a:off x="692904" y="3187224"/>
          <a:ext cx="2380087" cy="571974"/>
        </a:xfrm>
        <a:prstGeom prst="rect">
          <a:avLst/>
        </a:prstGeom>
        <a:solidFill>
          <a:srgbClr val="FF9999"/>
        </a:solidFill>
        <a:ln w="12700" cap="flat" cmpd="sng" algn="ctr">
          <a:solidFill>
            <a:srgbClr val="FF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ko-KR" altLang="en-US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사전</a:t>
          </a:r>
        </a:p>
      </dsp:txBody>
      <dsp:txXfrm>
        <a:off x="692904" y="3187224"/>
        <a:ext cx="2380087" cy="571974"/>
      </dsp:txXfrm>
    </dsp:sp>
    <dsp:sp modelId="{AA72EB7B-A40E-4645-BD2C-B5D8EF202D23}">
      <dsp:nvSpPr>
        <dsp:cNvPr id="0" name=""/>
        <dsp:cNvSpPr/>
      </dsp:nvSpPr>
      <dsp:spPr>
        <a:xfrm>
          <a:off x="3573510" y="2432"/>
          <a:ext cx="2762076" cy="3754333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0DD26-AA8B-44DD-A951-17B3712E27EF}">
      <dsp:nvSpPr>
        <dsp:cNvPr id="0" name=""/>
        <dsp:cNvSpPr/>
      </dsp:nvSpPr>
      <dsp:spPr>
        <a:xfrm>
          <a:off x="4078441" y="3187224"/>
          <a:ext cx="2380087" cy="571974"/>
        </a:xfrm>
        <a:prstGeom prst="rect">
          <a:avLst/>
        </a:prstGeom>
        <a:solidFill>
          <a:srgbClr val="FF9999"/>
        </a:solidFill>
        <a:ln w="12700" cap="flat" cmpd="sng" algn="ctr">
          <a:solidFill>
            <a:srgbClr val="FF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ko-KR" altLang="en-US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사후</a:t>
          </a:r>
        </a:p>
      </dsp:txBody>
      <dsp:txXfrm>
        <a:off x="4078441" y="3187224"/>
        <a:ext cx="2380087" cy="5719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5293A-C7D2-4275-956A-9F4927958B25}">
      <dsp:nvSpPr>
        <dsp:cNvPr id="0" name=""/>
        <dsp:cNvSpPr/>
      </dsp:nvSpPr>
      <dsp:spPr>
        <a:xfrm>
          <a:off x="4921" y="98858"/>
          <a:ext cx="2749677" cy="373107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61852-04AE-4A86-827B-A76F0B79ECFC}">
      <dsp:nvSpPr>
        <dsp:cNvPr id="0" name=""/>
        <dsp:cNvSpPr/>
      </dsp:nvSpPr>
      <dsp:spPr>
        <a:xfrm>
          <a:off x="463064" y="3359390"/>
          <a:ext cx="2369402" cy="569406"/>
        </a:xfrm>
        <a:prstGeom prst="rect">
          <a:avLst/>
        </a:prstGeom>
        <a:solidFill>
          <a:srgbClr val="FF9999"/>
        </a:solidFill>
        <a:ln w="12700" cap="flat" cmpd="sng" algn="ctr">
          <a:solidFill>
            <a:srgbClr val="FF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ko-KR" altLang="en-US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사전</a:t>
          </a:r>
        </a:p>
      </dsp:txBody>
      <dsp:txXfrm>
        <a:off x="463064" y="3359390"/>
        <a:ext cx="2369402" cy="569406"/>
      </dsp:txXfrm>
    </dsp:sp>
    <dsp:sp modelId="{AA72EB7B-A40E-4645-BD2C-B5D8EF202D23}">
      <dsp:nvSpPr>
        <dsp:cNvPr id="0" name=""/>
        <dsp:cNvSpPr/>
      </dsp:nvSpPr>
      <dsp:spPr>
        <a:xfrm>
          <a:off x="3283252" y="95658"/>
          <a:ext cx="2749677" cy="373748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0DD26-AA8B-44DD-A951-17B3712E27EF}">
      <dsp:nvSpPr>
        <dsp:cNvPr id="0" name=""/>
        <dsp:cNvSpPr/>
      </dsp:nvSpPr>
      <dsp:spPr>
        <a:xfrm>
          <a:off x="3785916" y="3359390"/>
          <a:ext cx="2369402" cy="569406"/>
        </a:xfrm>
        <a:prstGeom prst="rect">
          <a:avLst/>
        </a:prstGeom>
        <a:solidFill>
          <a:srgbClr val="FF9999"/>
        </a:solidFill>
        <a:ln w="12700" cap="flat" cmpd="sng" algn="ctr">
          <a:solidFill>
            <a:srgbClr val="FF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ko-KR" altLang="en-US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rPr>
            <a:t>사후</a:t>
          </a:r>
        </a:p>
      </dsp:txBody>
      <dsp:txXfrm>
        <a:off x="3785916" y="3359390"/>
        <a:ext cx="2369402" cy="569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B1937-C8A3-473E-AC2D-9C37D348F0D6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4FED4-D590-480D-9802-557DB00076E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259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5A0C4A-8287-4893-9E67-099ADD77E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3D48CA9-69E6-4632-BCB8-42205CAFC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E9CF7C-A00F-4E39-88D5-B07D360B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A812177-7B65-44A6-8AE6-E134381A2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FDA6DB-0CBC-4951-BBAF-DD8C85EA7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209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7072A8-95BF-4741-BE07-24C61D2C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3EE1CE1-BF9B-4ED9-BBA8-249E372F6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4A4998-C124-4AB2-9835-91A1E525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817E65D-81B7-47FA-86C4-07F9503CB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4E535D-1C51-4557-A629-9B536771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44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7108D9C-F4F5-4267-A3D0-12E6203FB3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300E403-8CD1-4766-B33B-6D321E723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1E5D61A-DAB2-4701-A3D5-42467686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37791B-0B58-4437-B5E8-7B54C725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F7D9E57-6999-4E98-BF3E-A1BEF85D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55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9F518-51C8-4025-9703-38C46F6E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3C390B9-7362-4688-9A1A-103715D97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56F705-E5AC-44E8-8273-28C55238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62CB2D5-6E74-4491-B55B-A9247D64F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3CB176-4C22-4E45-868B-359075D7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777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0D6E49-C414-43CA-907F-724D208A3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AE546E-1338-4A38-AC0B-309A8E819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E44B2A1-3905-4E07-9F04-1BB09C98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F4FCAE-A52A-46D8-A172-26B8A3CE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306BF7-DA55-4E39-93C4-D9C9BD8F4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451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FD02E3-A1FE-41D1-B0F6-1D3983DA1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234ABD1-682B-4CED-819E-39B4EF1DA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2CE14EB-55E4-4E2F-A86D-9F31699DD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D8F42A9-C9DA-4613-9068-8488B98A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D1BAD1F-827D-4916-8DE7-01AE19A4B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73436B1-E1AE-41F1-B438-01D08942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899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5BE8-FD3A-45AA-B503-5894EB42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CE02ABF-6934-41D9-8BFC-E61A72F95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72A482B-D481-4FE3-9821-F58B9FD67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21D9DB9-4C62-4082-ADF1-5B18E02FD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F1AD618-F775-48AB-B87E-5A928CA99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015C690-3E80-411F-8816-804265AB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5A9551F-E188-4B47-B826-2A730B7E3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B6CA6D0-396D-454C-9037-6B41BF50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467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471109-3F77-42B5-A971-948665CC7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BF1C7C-71DF-48DE-BE2C-D6700E3F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352ED28-AB15-4108-A3E0-846A47246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04CF27D-09B0-416C-83FB-992683CD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57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1880448-0BC0-4477-B8C2-BE3E30CA5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F6DADC6-2D5A-4BA9-BFFF-92395A8ED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9B37D37-0B7D-4E7B-9EA0-CA0EB68B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374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11230C-11C8-4C3C-92C3-29E7B32A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D01229-3F75-4747-8411-5C8AA0179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7077408-B014-4070-B363-38A3C043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3774DAB-56B5-4D61-BD06-9285483B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846587A-2C47-4DA2-9645-594345201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39278A3-4B99-45A4-BDF5-3AA915AC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724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7F4FC2-FE47-4DF6-B84C-56C8BEEA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315BB5A-901E-49CD-8FB2-5213B1011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74675ED-EF84-40C1-BC52-85087F78A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51F05E9-552B-43CB-8A28-F1B2730E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C5E72E2-1E22-45D8-BE76-C59BFB23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AF48EB7-2E3C-43F5-BE49-61E05739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840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1E3DD7-44B8-47B2-BDC8-88A77F52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8E481A-9973-4428-9E32-E52BAC192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ABDC82-F600-4C20-A1EC-636B97786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A4453-9CF7-4B76-8B87-D3BC326FA9E5}" type="datetimeFigureOut">
              <a:rPr lang="ko-KR" altLang="en-US" smtClean="0"/>
              <a:pPr/>
              <a:t>2020-09-14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C1366C8-8AC6-4BB1-AAB6-C359BC80A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C1B4B9-47E9-42F6-938D-FE94BF2E1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61FF1-55A3-445D-AAA0-8D41061D81F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579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B280D95-4B3A-4E74-8A7F-B76B4CB50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43" y="0"/>
            <a:ext cx="12356089" cy="6858000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5AC1825-6A15-4A6C-A3AE-07FAB3C84F50}"/>
              </a:ext>
            </a:extLst>
          </p:cNvPr>
          <p:cNvSpPr/>
          <p:nvPr/>
        </p:nvSpPr>
        <p:spPr>
          <a:xfrm>
            <a:off x="2291593" y="1132514"/>
            <a:ext cx="7608814" cy="40323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DD238DC-B34C-454D-8AD4-CCDAA80F6D1E}"/>
              </a:ext>
            </a:extLst>
          </p:cNvPr>
          <p:cNvSpPr/>
          <p:nvPr/>
        </p:nvSpPr>
        <p:spPr>
          <a:xfrm>
            <a:off x="4586077" y="1341684"/>
            <a:ext cx="30572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cap="none" spc="0" dirty="0">
                <a:ln w="0"/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어르신을 위한</a:t>
            </a:r>
            <a:endParaRPr lang="en-US" altLang="ko-KR" sz="4000" b="1" cap="none" spc="0" dirty="0">
              <a:ln w="0"/>
              <a:solidFill>
                <a:srgbClr val="FF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52540FF-2243-46D7-9E2F-FC90BD9FD9B4}"/>
              </a:ext>
            </a:extLst>
          </p:cNvPr>
          <p:cNvSpPr/>
          <p:nvPr/>
        </p:nvSpPr>
        <p:spPr>
          <a:xfrm>
            <a:off x="1866375" y="2258740"/>
            <a:ext cx="849665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동치미 프로젝트</a:t>
            </a:r>
            <a:endParaRPr lang="en-US" altLang="ko-KR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algn="ctr"/>
            <a:r>
              <a:rPr lang="en-US" altLang="ko-K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동</a:t>
            </a:r>
            <a:r>
              <a:rPr lang="ko-KR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부만의 </a:t>
            </a:r>
            <a:r>
              <a:rPr lang="ko-KR" alt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</a:t>
            </a:r>
            <a:r>
              <a:rPr lang="ko-KR" alt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치</a:t>
            </a:r>
            <a:r>
              <a:rPr lang="ko-KR" alt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료</a:t>
            </a:r>
            <a:r>
              <a:rPr lang="ko-KR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미</a:t>
            </a:r>
            <a:r>
              <a:rPr lang="ko-KR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학</a:t>
            </a:r>
            <a:r>
              <a:rPr lang="en-US" altLang="ko-K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0747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23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3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988DC0-112D-447C-B599-88DCA11A5F47}"/>
              </a:ext>
            </a:extLst>
          </p:cNvPr>
          <p:cNvSpPr txBox="1"/>
          <p:nvPr/>
        </p:nvSpPr>
        <p:spPr>
          <a:xfrm>
            <a:off x="265813" y="1437533"/>
            <a:ext cx="416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프로그램 활동</a:t>
            </a:r>
          </a:p>
        </p:txBody>
      </p:sp>
      <p:grpSp>
        <p:nvGrpSpPr>
          <p:cNvPr id="5" name="그룹 61">
            <a:extLst>
              <a:ext uri="{FF2B5EF4-FFF2-40B4-BE49-F238E27FC236}">
                <a16:creationId xmlns:a16="http://schemas.microsoft.com/office/drawing/2014/main" id="{890869BD-D396-4F95-886D-FFB892904FD7}"/>
              </a:ext>
            </a:extLst>
          </p:cNvPr>
          <p:cNvGrpSpPr/>
          <p:nvPr/>
        </p:nvGrpSpPr>
        <p:grpSpPr>
          <a:xfrm>
            <a:off x="575732" y="2416805"/>
            <a:ext cx="10992685" cy="3890601"/>
            <a:chOff x="124223" y="2476551"/>
            <a:chExt cx="8770501" cy="389060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DBE67413-293E-4BD7-892F-0C71A86DF428}"/>
                </a:ext>
              </a:extLst>
            </p:cNvPr>
            <p:cNvSpPr/>
            <p:nvPr/>
          </p:nvSpPr>
          <p:spPr>
            <a:xfrm>
              <a:off x="124223" y="2476551"/>
              <a:ext cx="2755836" cy="37394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6" name="그룹 3">
              <a:extLst>
                <a:ext uri="{FF2B5EF4-FFF2-40B4-BE49-F238E27FC236}">
                  <a16:creationId xmlns:a16="http://schemas.microsoft.com/office/drawing/2014/main" id="{06F2507D-A5BD-48C9-9CA0-35DC89929564}"/>
                </a:ext>
              </a:extLst>
            </p:cNvPr>
            <p:cNvGrpSpPr/>
            <p:nvPr/>
          </p:nvGrpSpPr>
          <p:grpSpPr>
            <a:xfrm>
              <a:off x="583392" y="5796470"/>
              <a:ext cx="2374710" cy="570682"/>
              <a:chOff x="462089" y="3471083"/>
              <a:chExt cx="2374710" cy="570682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93521EDD-2608-4FD3-ADDC-A53A69CAC405}"/>
                  </a:ext>
                </a:extLst>
              </p:cNvPr>
              <p:cNvSpPr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B5D4F0-1E3E-452A-AD2E-3EEB9BEC7961}"/>
                  </a:ext>
                </a:extLst>
              </p:cNvPr>
              <p:cNvSpPr txBox="1"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245" tIns="55245" rIns="55245" bIns="55245" numCol="1" spcCol="1270" anchor="ctr" anchorCtr="0">
                <a:noAutofit/>
              </a:bodyPr>
              <a:lstStyle/>
              <a:p>
                <a:pPr marL="0" lvl="0" indent="0" algn="ctr" defTabSz="12890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lang="ko-KR" altLang="en-US" sz="2400" b="1" kern="12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림프도수치료</a:t>
                </a:r>
                <a:r>
                  <a:rPr lang="ko-KR" altLang="en-US" sz="24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 진행</a:t>
                </a:r>
              </a:p>
            </p:txBody>
          </p:sp>
        </p:grp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26BCD136-91A6-4646-BA1D-8B7061782AA7}"/>
                </a:ext>
              </a:extLst>
            </p:cNvPr>
            <p:cNvSpPr/>
            <p:nvPr/>
          </p:nvSpPr>
          <p:spPr>
            <a:xfrm>
              <a:off x="3092534" y="2476551"/>
              <a:ext cx="2755836" cy="37394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" name="그룹 50">
              <a:extLst>
                <a:ext uri="{FF2B5EF4-FFF2-40B4-BE49-F238E27FC236}">
                  <a16:creationId xmlns:a16="http://schemas.microsoft.com/office/drawing/2014/main" id="{7B954592-9B61-4C04-9ED5-6D3509EB0299}"/>
                </a:ext>
              </a:extLst>
            </p:cNvPr>
            <p:cNvGrpSpPr/>
            <p:nvPr/>
          </p:nvGrpSpPr>
          <p:grpSpPr>
            <a:xfrm>
              <a:off x="3551703" y="5796470"/>
              <a:ext cx="2374710" cy="570682"/>
              <a:chOff x="462089" y="3471083"/>
              <a:chExt cx="2374710" cy="570682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A223BE5C-6282-4F2E-B028-AE635E03B813}"/>
                  </a:ext>
                </a:extLst>
              </p:cNvPr>
              <p:cNvSpPr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11ACF89-EB26-48FD-993A-06798722A947}"/>
                  </a:ext>
                </a:extLst>
              </p:cNvPr>
              <p:cNvSpPr txBox="1"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245" tIns="55245" rIns="55245" bIns="55245" numCol="1" spcCol="1270" anchor="ctr" anchorCtr="0">
                <a:noAutofit/>
              </a:bodyPr>
              <a:lstStyle/>
              <a:p>
                <a:pPr marL="0" lvl="0" indent="0" algn="ctr" defTabSz="12890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lang="ko-KR" altLang="en-US" sz="24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림프도수치료 진행</a:t>
                </a:r>
              </a:p>
            </p:txBody>
          </p:sp>
        </p:grp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BF6163E5-BC18-44D4-B3C4-14083C5EEABE}"/>
                </a:ext>
              </a:extLst>
            </p:cNvPr>
            <p:cNvSpPr/>
            <p:nvPr/>
          </p:nvSpPr>
          <p:spPr>
            <a:xfrm>
              <a:off x="6060845" y="2476551"/>
              <a:ext cx="2755836" cy="37394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8" name="그룹 54">
              <a:extLst>
                <a:ext uri="{FF2B5EF4-FFF2-40B4-BE49-F238E27FC236}">
                  <a16:creationId xmlns:a16="http://schemas.microsoft.com/office/drawing/2014/main" id="{E287130C-49F9-4814-B7AD-18D972E33B23}"/>
                </a:ext>
              </a:extLst>
            </p:cNvPr>
            <p:cNvGrpSpPr/>
            <p:nvPr/>
          </p:nvGrpSpPr>
          <p:grpSpPr>
            <a:xfrm>
              <a:off x="6520014" y="5796470"/>
              <a:ext cx="2374710" cy="570682"/>
              <a:chOff x="462089" y="3471083"/>
              <a:chExt cx="2374710" cy="570682"/>
            </a:xfrm>
          </p:grpSpPr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6D1E3776-0479-4E68-BCCA-60DF347ACAF8}"/>
                  </a:ext>
                </a:extLst>
              </p:cNvPr>
              <p:cNvSpPr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5326D55-E7EF-464D-A852-EBFDE3115A4F}"/>
                  </a:ext>
                </a:extLst>
              </p:cNvPr>
              <p:cNvSpPr txBox="1"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245" tIns="55245" rIns="55245" bIns="55245" numCol="1" spcCol="1270" anchor="ctr" anchorCtr="0">
                <a:noAutofit/>
              </a:bodyPr>
              <a:lstStyle/>
              <a:p>
                <a:pPr marL="0" lvl="0" indent="0" algn="ctr" defTabSz="12890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lang="ko-KR" altLang="en-US" sz="2400" b="1" kern="12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림프도수치료</a:t>
                </a:r>
                <a:r>
                  <a:rPr lang="ko-KR" altLang="en-US" sz="24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 진행</a:t>
                </a:r>
              </a:p>
            </p:txBody>
          </p:sp>
        </p:grpSp>
      </p:grp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A445B-F8C4-4E06-97B8-04C354CA244B}"/>
              </a:ext>
            </a:extLst>
          </p:cNvPr>
          <p:cNvSpPr txBox="1"/>
          <p:nvPr/>
        </p:nvSpPr>
        <p:spPr>
          <a:xfrm>
            <a:off x="1210138" y="32324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프로그램 운영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대상자 선정기준 및 운영개요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7EC1706-DE96-4A6F-9B48-1FF3D083C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t="7965" r="7125" b="4713"/>
          <a:stretch/>
        </p:blipFill>
        <p:spPr>
          <a:xfrm>
            <a:off x="597624" y="2416805"/>
            <a:ext cx="3370369" cy="3319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CD3C557-8A7C-4442-B7EC-9C508A5E6B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1" r="1472" b="8028"/>
          <a:stretch/>
        </p:blipFill>
        <p:spPr>
          <a:xfrm>
            <a:off x="4296124" y="2403482"/>
            <a:ext cx="3370369" cy="3319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D7F90D0-54F7-4782-B410-7D14859219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2386"/>
          <a:stretch/>
        </p:blipFill>
        <p:spPr>
          <a:xfrm>
            <a:off x="8016516" y="2416805"/>
            <a:ext cx="3455245" cy="330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60658E66-F9C4-4FF3-8224-C8EFF176724F}"/>
              </a:ext>
            </a:extLst>
          </p:cNvPr>
          <p:cNvSpPr/>
          <p:nvPr/>
        </p:nvSpPr>
        <p:spPr>
          <a:xfrm>
            <a:off x="6921092" y="3151103"/>
            <a:ext cx="453006" cy="5557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1136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직선 연결선 3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4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C17CAD99-AE2E-4437-AED8-0209F6EAF98A}"/>
              </a:ext>
            </a:extLst>
          </p:cNvPr>
          <p:cNvGrpSpPr/>
          <p:nvPr/>
        </p:nvGrpSpPr>
        <p:grpSpPr>
          <a:xfrm>
            <a:off x="367414" y="1168400"/>
            <a:ext cx="6376285" cy="3594100"/>
            <a:chOff x="291917" y="-415718"/>
            <a:chExt cx="6213363" cy="4041766"/>
          </a:xfrm>
        </p:grpSpPr>
        <p:graphicFrame>
          <p:nvGraphicFramePr>
            <p:cNvPr id="8" name="다이어그램 7">
              <a:extLst>
                <a:ext uri="{FF2B5EF4-FFF2-40B4-BE49-F238E27FC236}">
                  <a16:creationId xmlns:a16="http://schemas.microsoft.com/office/drawing/2014/main" id="{FDCB9997-70C0-423B-9737-0B2918B067B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94726556"/>
                </p:ext>
              </p:extLst>
            </p:nvPr>
          </p:nvGraphicFramePr>
          <p:xfrm>
            <a:off x="291917" y="-415718"/>
            <a:ext cx="6213363" cy="40417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0250CB03-4326-4E54-AB3C-579C89AE3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282" y="-330539"/>
              <a:ext cx="2605188" cy="323484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A94D9C10-E6F8-497C-BCB7-BDFB9E47C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0489" y="-319751"/>
              <a:ext cx="2574907" cy="330425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50" name="말풍선: 모서리가 둥근 사각형 49">
            <a:extLst>
              <a:ext uri="{FF2B5EF4-FFF2-40B4-BE49-F238E27FC236}">
                <a16:creationId xmlns:a16="http://schemas.microsoft.com/office/drawing/2014/main" id="{BA1BFA03-68AF-4435-84BC-A7FC3C787EAA}"/>
              </a:ext>
            </a:extLst>
          </p:cNvPr>
          <p:cNvSpPr/>
          <p:nvPr/>
        </p:nvSpPr>
        <p:spPr>
          <a:xfrm>
            <a:off x="7577991" y="368299"/>
            <a:ext cx="4323094" cy="2857494"/>
          </a:xfrm>
          <a:prstGeom prst="wedgeRoundRectCallout">
            <a:avLst>
              <a:gd name="adj1" fmla="val -71638"/>
              <a:gd name="adj2" fmla="val 1010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장기간 침상생활 하신 와상어르신으로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 </a:t>
            </a:r>
            <a:r>
              <a:rPr lang="ko-KR" altLang="en-US" sz="2000" dirty="0" err="1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제공시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다리 구축이 심하셔서 제공하는데 어려움이 있어 수동관절운동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(PROM Ex.)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을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같이 병행하여 제공함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그 결과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평균보다는 미세하였지만 부종이 완화되는 효과를 보임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통증에 대한 감소 유무는 어르신 인지저하로 </a:t>
            </a:r>
            <a:r>
              <a:rPr lang="ko-KR" altLang="en-US" sz="2000" dirty="0" err="1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측정불가함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000" dirty="0">
              <a:solidFill>
                <a:schemeClr val="tx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graphicFrame>
        <p:nvGraphicFramePr>
          <p:cNvPr id="13" name="차트 12">
            <a:extLst>
              <a:ext uri="{FF2B5EF4-FFF2-40B4-BE49-F238E27FC236}">
                <a16:creationId xmlns:a16="http://schemas.microsoft.com/office/drawing/2014/main" id="{A72BCF91-68FA-4C28-9930-8BFBD53AFF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6704323"/>
              </p:ext>
            </p:extLst>
          </p:nvPr>
        </p:nvGraphicFramePr>
        <p:xfrm>
          <a:off x="7048500" y="3225800"/>
          <a:ext cx="4323093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4" name="그룹 13">
            <a:extLst>
              <a:ext uri="{FF2B5EF4-FFF2-40B4-BE49-F238E27FC236}">
                <a16:creationId xmlns:a16="http://schemas.microsoft.com/office/drawing/2014/main" id="{57ACFA43-9A7B-4739-987F-864EA4073603}"/>
              </a:ext>
            </a:extLst>
          </p:cNvPr>
          <p:cNvGrpSpPr/>
          <p:nvPr/>
        </p:nvGrpSpPr>
        <p:grpSpPr>
          <a:xfrm>
            <a:off x="647699" y="4847838"/>
            <a:ext cx="5132315" cy="2009171"/>
            <a:chOff x="6374452" y="2308789"/>
            <a:chExt cx="4969008" cy="3601923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BC2E47D7-1698-4C52-B1D3-0A5C6C9E2468}"/>
                </a:ext>
              </a:extLst>
            </p:cNvPr>
            <p:cNvSpPr/>
            <p:nvPr/>
          </p:nvSpPr>
          <p:spPr>
            <a:xfrm>
              <a:off x="6522091" y="2807419"/>
              <a:ext cx="4495800" cy="621581"/>
            </a:xfrm>
            <a:prstGeom prst="rect">
              <a:avLst/>
            </a:prstGeom>
            <a:solidFill>
              <a:schemeClr val="bg2">
                <a:lumMod val="9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FDAAE40A-CDC8-4CFB-A96A-FA7FFFFD90C8}"/>
                </a:ext>
              </a:extLst>
            </p:cNvPr>
            <p:cNvSpPr/>
            <p:nvPr/>
          </p:nvSpPr>
          <p:spPr>
            <a:xfrm>
              <a:off x="6522090" y="4621613"/>
              <a:ext cx="4495800" cy="621580"/>
            </a:xfrm>
            <a:prstGeom prst="rect">
              <a:avLst/>
            </a:prstGeom>
            <a:solidFill>
              <a:schemeClr val="bg2">
                <a:lumMod val="9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7" name="오각형 26">
              <a:extLst>
                <a:ext uri="{FF2B5EF4-FFF2-40B4-BE49-F238E27FC236}">
                  <a16:creationId xmlns:a16="http://schemas.microsoft.com/office/drawing/2014/main" id="{ABF9E236-7885-4F92-AF6D-2D999B7131DF}"/>
                </a:ext>
              </a:extLst>
            </p:cNvPr>
            <p:cNvSpPr/>
            <p:nvPr/>
          </p:nvSpPr>
          <p:spPr>
            <a:xfrm>
              <a:off x="6522091" y="2809875"/>
              <a:ext cx="142875" cy="62158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8" name="오각형 27">
              <a:extLst>
                <a:ext uri="{FF2B5EF4-FFF2-40B4-BE49-F238E27FC236}">
                  <a16:creationId xmlns:a16="http://schemas.microsoft.com/office/drawing/2014/main" id="{36278994-78E9-494B-9961-48F673319282}"/>
                </a:ext>
              </a:extLst>
            </p:cNvPr>
            <p:cNvSpPr/>
            <p:nvPr/>
          </p:nvSpPr>
          <p:spPr>
            <a:xfrm>
              <a:off x="6522090" y="4621613"/>
              <a:ext cx="142875" cy="621580"/>
            </a:xfrm>
            <a:prstGeom prst="homePlate">
              <a:avLst/>
            </a:prstGeom>
            <a:solidFill>
              <a:srgbClr val="FF669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65AAFD-DDE8-4A47-8355-7C83ED302540}"/>
                </a:ext>
              </a:extLst>
            </p:cNvPr>
            <p:cNvSpPr txBox="1"/>
            <p:nvPr/>
          </p:nvSpPr>
          <p:spPr>
            <a:xfrm>
              <a:off x="6664966" y="4621613"/>
              <a:ext cx="599097" cy="723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FF6699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N/T</a:t>
              </a:r>
              <a:endParaRPr lang="ko-KR" altLang="en-US" sz="2000" b="1" dirty="0">
                <a:solidFill>
                  <a:srgbClr val="FF6699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B83620-87C6-46BD-AC62-0B24A296195A}"/>
                </a:ext>
              </a:extLst>
            </p:cNvPr>
            <p:cNvSpPr txBox="1"/>
            <p:nvPr/>
          </p:nvSpPr>
          <p:spPr>
            <a:xfrm>
              <a:off x="6664966" y="2807931"/>
              <a:ext cx="599097" cy="723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0070C0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N/T</a:t>
              </a:r>
              <a:endParaRPr lang="ko-KR" altLang="en-US" sz="2000" b="1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6DD83D-9927-40E4-9EF9-E2D7BA8FF393}"/>
                </a:ext>
              </a:extLst>
            </p:cNvPr>
            <p:cNvSpPr txBox="1"/>
            <p:nvPr/>
          </p:nvSpPr>
          <p:spPr>
            <a:xfrm>
              <a:off x="6522090" y="2308789"/>
              <a:ext cx="3060059" cy="66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통증평가척도</a:t>
              </a:r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(VAS) - </a:t>
              </a:r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사전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1F1A6E-6786-48DB-AF9D-921D51428E13}"/>
                </a:ext>
              </a:extLst>
            </p:cNvPr>
            <p:cNvSpPr txBox="1"/>
            <p:nvPr/>
          </p:nvSpPr>
          <p:spPr>
            <a:xfrm>
              <a:off x="6522088" y="4108310"/>
              <a:ext cx="3060059" cy="72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통증평가척도</a:t>
              </a:r>
              <a:r>
                <a:rPr lang="en-US" altLang="ko-KR" sz="20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(VAS) - </a:t>
              </a:r>
              <a:r>
                <a:rPr lang="ko-KR" altLang="en-US" sz="20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사후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96CA8C-6132-40C3-928F-553891B58FB8}"/>
                </a:ext>
              </a:extLst>
            </p:cNvPr>
            <p:cNvSpPr txBox="1"/>
            <p:nvPr/>
          </p:nvSpPr>
          <p:spPr>
            <a:xfrm>
              <a:off x="6374452" y="3429001"/>
              <a:ext cx="216538" cy="66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DC66CE-25FE-4739-8526-7BD4B4578FC6}"/>
                </a:ext>
              </a:extLst>
            </p:cNvPr>
            <p:cNvSpPr txBox="1"/>
            <p:nvPr/>
          </p:nvSpPr>
          <p:spPr>
            <a:xfrm>
              <a:off x="10876736" y="3399324"/>
              <a:ext cx="466724" cy="66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C697C1-A47A-4DAB-BD46-796F960C111C}"/>
                </a:ext>
              </a:extLst>
            </p:cNvPr>
            <p:cNvSpPr txBox="1"/>
            <p:nvPr/>
          </p:nvSpPr>
          <p:spPr>
            <a:xfrm>
              <a:off x="6374452" y="5243192"/>
              <a:ext cx="216538" cy="66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2E62C1-829F-4D35-90FF-4B5A462E055A}"/>
                </a:ext>
              </a:extLst>
            </p:cNvPr>
            <p:cNvSpPr txBox="1"/>
            <p:nvPr/>
          </p:nvSpPr>
          <p:spPr>
            <a:xfrm>
              <a:off x="10876736" y="5243192"/>
              <a:ext cx="466724" cy="66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B7A445B-F8C4-4E06-97B8-04C354CA244B}"/>
              </a:ext>
            </a:extLst>
          </p:cNvPr>
          <p:cNvSpPr txBox="1"/>
          <p:nvPr/>
        </p:nvSpPr>
        <p:spPr>
          <a:xfrm>
            <a:off x="1188881" y="261688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성과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사례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1.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O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우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어르신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34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직선 연결선 3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4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다이어그램 7">
            <a:extLst>
              <a:ext uri="{FF2B5EF4-FFF2-40B4-BE49-F238E27FC236}">
                <a16:creationId xmlns:a16="http://schemas.microsoft.com/office/drawing/2014/main" id="{FDCB9997-70C0-423B-9737-0B2918B06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729683"/>
              </p:ext>
            </p:extLst>
          </p:nvPr>
        </p:nvGraphicFramePr>
        <p:xfrm>
          <a:off x="342015" y="952500"/>
          <a:ext cx="5957185" cy="393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9">
            <a:extLst>
              <a:ext uri="{FF2B5EF4-FFF2-40B4-BE49-F238E27FC236}">
                <a16:creationId xmlns:a16="http://schemas.microsoft.com/office/drawing/2014/main" id="{32578037-FCDE-446E-871A-75CA1300E97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3888" y="1234015"/>
            <a:ext cx="2479011" cy="306233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0C7B61FB-E446-42E9-8485-9533A802165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2512" y="1195916"/>
            <a:ext cx="2455772" cy="308398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7D94BCFA-AA3E-4517-B571-7E7676ADF27F}"/>
              </a:ext>
            </a:extLst>
          </p:cNvPr>
          <p:cNvSpPr/>
          <p:nvPr/>
        </p:nvSpPr>
        <p:spPr>
          <a:xfrm>
            <a:off x="7416800" y="400653"/>
            <a:ext cx="4775200" cy="3184452"/>
          </a:xfrm>
          <a:prstGeom prst="wedgeRoundRectCallout">
            <a:avLst>
              <a:gd name="adj1" fmla="val -74089"/>
              <a:gd name="adj2" fmla="val -3213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신장기능부전 및 </a:t>
            </a:r>
            <a:r>
              <a:rPr lang="ko-KR" altLang="en-US" sz="2000" dirty="0" err="1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편마비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환자로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환측 하지의 정맥순환 및 림프순환장애로 인한 부종을 감소시키기 위해 림프도수치료를 제공함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그 결과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 err="1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함요촉진검사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및 둘레의 길이 모두 평균보다 큰 효과를 보셨는데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특히 </a:t>
            </a:r>
            <a:r>
              <a:rPr lang="ko-KR" altLang="en-US" sz="2000" dirty="0" err="1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함요촉진검사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시간이 대상자들 중 가장 큰 효과가 나타남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통증도 치료 전보다 크게 감소가 나타난 것을 알 수 있었음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000" dirty="0">
              <a:solidFill>
                <a:schemeClr val="tx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358D6521-C498-41EE-810E-68ED7FB71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198089"/>
              </p:ext>
            </p:extLst>
          </p:nvPr>
        </p:nvGraphicFramePr>
        <p:xfrm>
          <a:off x="6438014" y="3797299"/>
          <a:ext cx="5538085" cy="3060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3" name="그룹 12">
            <a:extLst>
              <a:ext uri="{FF2B5EF4-FFF2-40B4-BE49-F238E27FC236}">
                <a16:creationId xmlns:a16="http://schemas.microsoft.com/office/drawing/2014/main" id="{6D85546A-B0DC-4BB9-B96F-E95DE7C2CF4E}"/>
              </a:ext>
            </a:extLst>
          </p:cNvPr>
          <p:cNvGrpSpPr/>
          <p:nvPr/>
        </p:nvGrpSpPr>
        <p:grpSpPr>
          <a:xfrm>
            <a:off x="419100" y="5003223"/>
            <a:ext cx="4876157" cy="1911944"/>
            <a:chOff x="6374452" y="2261863"/>
            <a:chExt cx="4994365" cy="3453935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CF63A00F-EFCE-4582-B427-6646DA8B7F19}"/>
                </a:ext>
              </a:extLst>
            </p:cNvPr>
            <p:cNvSpPr/>
            <p:nvPr/>
          </p:nvSpPr>
          <p:spPr>
            <a:xfrm>
              <a:off x="6522091" y="2807419"/>
              <a:ext cx="4495800" cy="621581"/>
            </a:xfrm>
            <a:prstGeom prst="rect">
              <a:avLst/>
            </a:prstGeom>
            <a:solidFill>
              <a:schemeClr val="bg2">
                <a:lumMod val="9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341EC910-0F3D-49A8-ADB4-A837FF30721B}"/>
                </a:ext>
              </a:extLst>
            </p:cNvPr>
            <p:cNvSpPr/>
            <p:nvPr/>
          </p:nvSpPr>
          <p:spPr>
            <a:xfrm>
              <a:off x="6522090" y="4427018"/>
              <a:ext cx="4495800" cy="621580"/>
            </a:xfrm>
            <a:prstGeom prst="rect">
              <a:avLst/>
            </a:prstGeom>
            <a:solidFill>
              <a:schemeClr val="bg2">
                <a:lumMod val="9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6" name="오각형 26">
              <a:extLst>
                <a:ext uri="{FF2B5EF4-FFF2-40B4-BE49-F238E27FC236}">
                  <a16:creationId xmlns:a16="http://schemas.microsoft.com/office/drawing/2014/main" id="{F9D66821-F711-4781-9190-9C32DF3ED2AF}"/>
                </a:ext>
              </a:extLst>
            </p:cNvPr>
            <p:cNvSpPr/>
            <p:nvPr/>
          </p:nvSpPr>
          <p:spPr>
            <a:xfrm>
              <a:off x="6522091" y="2809875"/>
              <a:ext cx="4029077" cy="62158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7" name="오각형 27">
              <a:extLst>
                <a:ext uri="{FF2B5EF4-FFF2-40B4-BE49-F238E27FC236}">
                  <a16:creationId xmlns:a16="http://schemas.microsoft.com/office/drawing/2014/main" id="{93B3B29B-5017-452F-8BC0-76F770C9FEC2}"/>
                </a:ext>
              </a:extLst>
            </p:cNvPr>
            <p:cNvSpPr/>
            <p:nvPr/>
          </p:nvSpPr>
          <p:spPr>
            <a:xfrm>
              <a:off x="6522090" y="4427018"/>
              <a:ext cx="951148" cy="621580"/>
            </a:xfrm>
            <a:prstGeom prst="homePlate">
              <a:avLst/>
            </a:prstGeom>
            <a:solidFill>
              <a:srgbClr val="FF669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D1F62F-EA33-490F-9BC3-3624B7CC5017}"/>
                </a:ext>
              </a:extLst>
            </p:cNvPr>
            <p:cNvSpPr txBox="1"/>
            <p:nvPr/>
          </p:nvSpPr>
          <p:spPr>
            <a:xfrm>
              <a:off x="7452811" y="4380856"/>
              <a:ext cx="543785" cy="72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FF6699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2</a:t>
              </a:r>
              <a:r>
                <a:rPr lang="ko-KR" altLang="en-US" sz="2000" b="1" dirty="0">
                  <a:solidFill>
                    <a:srgbClr val="FF6699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점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6D786E-FC80-4D2C-A983-5D47C724D932}"/>
                </a:ext>
              </a:extLst>
            </p:cNvPr>
            <p:cNvSpPr txBox="1"/>
            <p:nvPr/>
          </p:nvSpPr>
          <p:spPr>
            <a:xfrm>
              <a:off x="10481472" y="2764198"/>
              <a:ext cx="543785" cy="72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0070C0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9</a:t>
              </a:r>
              <a:r>
                <a:rPr lang="ko-KR" altLang="en-US" sz="2000" b="1" dirty="0">
                  <a:solidFill>
                    <a:srgbClr val="0070C0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점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A370D0-B268-4DE9-837C-80C9A1FEC6AA}"/>
                </a:ext>
              </a:extLst>
            </p:cNvPr>
            <p:cNvSpPr txBox="1"/>
            <p:nvPr/>
          </p:nvSpPr>
          <p:spPr>
            <a:xfrm>
              <a:off x="6404875" y="2261863"/>
              <a:ext cx="3060059" cy="66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통증평가척도</a:t>
              </a:r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(VAS) - </a:t>
              </a:r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사전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93A914-9577-4D67-97B1-3DC0F4BC6EB6}"/>
                </a:ext>
              </a:extLst>
            </p:cNvPr>
            <p:cNvSpPr txBox="1"/>
            <p:nvPr/>
          </p:nvSpPr>
          <p:spPr>
            <a:xfrm>
              <a:off x="6430707" y="3859537"/>
              <a:ext cx="3060059" cy="722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통증평가척도</a:t>
              </a:r>
              <a:r>
                <a:rPr lang="en-US" altLang="ko-KR" sz="20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(VAS) - </a:t>
              </a:r>
              <a:r>
                <a:rPr lang="ko-KR" altLang="en-US" sz="20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사후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FF05B2-9EFD-4BB5-B7CF-12F749CA2F7D}"/>
                </a:ext>
              </a:extLst>
            </p:cNvPr>
            <p:cNvSpPr txBox="1"/>
            <p:nvPr/>
          </p:nvSpPr>
          <p:spPr>
            <a:xfrm>
              <a:off x="6399808" y="3347064"/>
              <a:ext cx="216538" cy="66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1F418A-DA0F-4ACA-AFA4-494B2C4764EC}"/>
                </a:ext>
              </a:extLst>
            </p:cNvPr>
            <p:cNvSpPr txBox="1"/>
            <p:nvPr/>
          </p:nvSpPr>
          <p:spPr>
            <a:xfrm>
              <a:off x="10902094" y="3317387"/>
              <a:ext cx="466723" cy="66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D1E961-8A31-4A5A-AE4A-9B1CC87B5AF0}"/>
                </a:ext>
              </a:extLst>
            </p:cNvPr>
            <p:cNvSpPr txBox="1"/>
            <p:nvPr/>
          </p:nvSpPr>
          <p:spPr>
            <a:xfrm>
              <a:off x="6374452" y="5048598"/>
              <a:ext cx="216538" cy="66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B7640B-683C-4874-9223-C5F7161FB8E7}"/>
                </a:ext>
              </a:extLst>
            </p:cNvPr>
            <p:cNvSpPr txBox="1"/>
            <p:nvPr/>
          </p:nvSpPr>
          <p:spPr>
            <a:xfrm>
              <a:off x="10876736" y="5048598"/>
              <a:ext cx="466723" cy="66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B7A445B-F8C4-4E06-97B8-04C354CA244B}"/>
              </a:ext>
            </a:extLst>
          </p:cNvPr>
          <p:cNvSpPr txBox="1"/>
          <p:nvPr/>
        </p:nvSpPr>
        <p:spPr>
          <a:xfrm>
            <a:off x="1188881" y="26161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성과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사례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2.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O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재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어르신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756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직선 연결선 3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4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다이어그램 7">
            <a:extLst>
              <a:ext uri="{FF2B5EF4-FFF2-40B4-BE49-F238E27FC236}">
                <a16:creationId xmlns:a16="http://schemas.microsoft.com/office/drawing/2014/main" id="{FDCB9997-70C0-423B-9737-0B2918B06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782251"/>
              </p:ext>
            </p:extLst>
          </p:nvPr>
        </p:nvGraphicFramePr>
        <p:xfrm>
          <a:off x="227714" y="973403"/>
          <a:ext cx="6401686" cy="3877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3">
            <a:extLst>
              <a:ext uri="{FF2B5EF4-FFF2-40B4-BE49-F238E27FC236}">
                <a16:creationId xmlns:a16="http://schemas.microsoft.com/office/drawing/2014/main" id="{8DCD17ED-F029-428F-A863-58D2C77C62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338" y="1049851"/>
            <a:ext cx="2608662" cy="318309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486EE3C9-2576-4BAF-BB58-BE1350810D4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92728" y="1087965"/>
            <a:ext cx="2631872" cy="310205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말풍선: 모서리가 둥근 사각형 3">
            <a:extLst>
              <a:ext uri="{FF2B5EF4-FFF2-40B4-BE49-F238E27FC236}">
                <a16:creationId xmlns:a16="http://schemas.microsoft.com/office/drawing/2014/main" id="{62C8444B-C487-48A9-954A-34C6B1D4C58E}"/>
              </a:ext>
            </a:extLst>
          </p:cNvPr>
          <p:cNvSpPr/>
          <p:nvPr/>
        </p:nvSpPr>
        <p:spPr>
          <a:xfrm>
            <a:off x="7396199" y="371567"/>
            <a:ext cx="4736076" cy="3057416"/>
          </a:xfrm>
          <a:prstGeom prst="wedgeRoundRectCallout">
            <a:avLst>
              <a:gd name="adj1" fmla="val -74089"/>
              <a:gd name="adj2" fmla="val -3213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편마비로 인해 림프순환장애가 일어났으며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부종부위가 항상 저리거나 쿡쿡 쑤시는 등 통증이 있음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 치료 후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 err="1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함요촉진검사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시간 및 둘레의 길이에서 평균보다 큰 감소를 보이셨고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 또한 감소된 것을 보여줌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어르신 특히 통증 감소에 대해 매우 만족해하심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000" dirty="0">
              <a:solidFill>
                <a:schemeClr val="tx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358D6521-C498-41EE-810E-68ED7FB71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032349"/>
              </p:ext>
            </p:extLst>
          </p:nvPr>
        </p:nvGraphicFramePr>
        <p:xfrm>
          <a:off x="7226300" y="3429001"/>
          <a:ext cx="44831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FB7A445B-F8C4-4E06-97B8-04C354CA244B}"/>
              </a:ext>
            </a:extLst>
          </p:cNvPr>
          <p:cNvSpPr txBox="1"/>
          <p:nvPr/>
        </p:nvSpPr>
        <p:spPr>
          <a:xfrm>
            <a:off x="1130093" y="301948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성과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사례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3.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박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O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분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어르신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00D3A51-F270-4DE3-8960-F89E471B746A}"/>
              </a:ext>
            </a:extLst>
          </p:cNvPr>
          <p:cNvGrpSpPr/>
          <p:nvPr/>
        </p:nvGrpSpPr>
        <p:grpSpPr>
          <a:xfrm>
            <a:off x="419100" y="5003223"/>
            <a:ext cx="4876157" cy="1911944"/>
            <a:chOff x="6374452" y="2261863"/>
            <a:chExt cx="4994365" cy="3453935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745D26A4-3CC3-49ED-9FAC-CC2C82C40AA1}"/>
                </a:ext>
              </a:extLst>
            </p:cNvPr>
            <p:cNvSpPr/>
            <p:nvPr/>
          </p:nvSpPr>
          <p:spPr>
            <a:xfrm>
              <a:off x="6522091" y="2807419"/>
              <a:ext cx="4495800" cy="621581"/>
            </a:xfrm>
            <a:prstGeom prst="rect">
              <a:avLst/>
            </a:prstGeom>
            <a:solidFill>
              <a:schemeClr val="bg2">
                <a:lumMod val="9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FA815282-7469-4D59-B300-3E07849D6E16}"/>
                </a:ext>
              </a:extLst>
            </p:cNvPr>
            <p:cNvSpPr/>
            <p:nvPr/>
          </p:nvSpPr>
          <p:spPr>
            <a:xfrm>
              <a:off x="6522090" y="4427018"/>
              <a:ext cx="4495800" cy="621580"/>
            </a:xfrm>
            <a:prstGeom prst="rect">
              <a:avLst/>
            </a:prstGeom>
            <a:solidFill>
              <a:schemeClr val="bg2">
                <a:lumMod val="9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30" name="오각형 26">
              <a:extLst>
                <a:ext uri="{FF2B5EF4-FFF2-40B4-BE49-F238E27FC236}">
                  <a16:creationId xmlns:a16="http://schemas.microsoft.com/office/drawing/2014/main" id="{428A2EC0-64C1-43C8-A6F7-8A184FF12DC3}"/>
                </a:ext>
              </a:extLst>
            </p:cNvPr>
            <p:cNvSpPr/>
            <p:nvPr/>
          </p:nvSpPr>
          <p:spPr>
            <a:xfrm>
              <a:off x="6522091" y="2809875"/>
              <a:ext cx="4029077" cy="62158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31" name="오각형 27">
              <a:extLst>
                <a:ext uri="{FF2B5EF4-FFF2-40B4-BE49-F238E27FC236}">
                  <a16:creationId xmlns:a16="http://schemas.microsoft.com/office/drawing/2014/main" id="{B42D8DC0-1098-4D41-8767-FBB6E01A98FE}"/>
                </a:ext>
              </a:extLst>
            </p:cNvPr>
            <p:cNvSpPr/>
            <p:nvPr/>
          </p:nvSpPr>
          <p:spPr>
            <a:xfrm>
              <a:off x="6522090" y="4427018"/>
              <a:ext cx="951148" cy="621580"/>
            </a:xfrm>
            <a:prstGeom prst="homePlate">
              <a:avLst/>
            </a:prstGeom>
            <a:solidFill>
              <a:srgbClr val="FF669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F9EE3D-995C-48A1-B836-C6FE6F17DAE1}"/>
                </a:ext>
              </a:extLst>
            </p:cNvPr>
            <p:cNvSpPr txBox="1"/>
            <p:nvPr/>
          </p:nvSpPr>
          <p:spPr>
            <a:xfrm>
              <a:off x="7452811" y="4380856"/>
              <a:ext cx="543785" cy="72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FF6699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2</a:t>
              </a:r>
              <a:r>
                <a:rPr lang="ko-KR" altLang="en-US" sz="2000" b="1" dirty="0">
                  <a:solidFill>
                    <a:srgbClr val="FF6699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점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A8C226-CE00-4879-9D6E-3C8CAF457493}"/>
                </a:ext>
              </a:extLst>
            </p:cNvPr>
            <p:cNvSpPr txBox="1"/>
            <p:nvPr/>
          </p:nvSpPr>
          <p:spPr>
            <a:xfrm>
              <a:off x="10481472" y="2764198"/>
              <a:ext cx="543785" cy="72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0070C0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9</a:t>
              </a:r>
              <a:r>
                <a:rPr lang="ko-KR" altLang="en-US" sz="2000" b="1" dirty="0">
                  <a:solidFill>
                    <a:srgbClr val="0070C0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점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460B07E-CEAE-4729-8CA7-745285058357}"/>
                </a:ext>
              </a:extLst>
            </p:cNvPr>
            <p:cNvSpPr txBox="1"/>
            <p:nvPr/>
          </p:nvSpPr>
          <p:spPr>
            <a:xfrm>
              <a:off x="6404875" y="2261863"/>
              <a:ext cx="3060059" cy="66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통증평가척도</a:t>
              </a:r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(VAS) - </a:t>
              </a:r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사전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694959-7F74-460B-9B8A-E21C7A3D76B0}"/>
                </a:ext>
              </a:extLst>
            </p:cNvPr>
            <p:cNvSpPr txBox="1"/>
            <p:nvPr/>
          </p:nvSpPr>
          <p:spPr>
            <a:xfrm>
              <a:off x="6430707" y="3859537"/>
              <a:ext cx="3060059" cy="722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통증평가척도</a:t>
              </a:r>
              <a:r>
                <a:rPr lang="en-US" altLang="ko-KR" sz="20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(VAS) - </a:t>
              </a:r>
              <a:r>
                <a:rPr lang="ko-KR" altLang="en-US" sz="20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사후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2024FE7-70DC-4A6E-BC96-C337D0CB503D}"/>
                </a:ext>
              </a:extLst>
            </p:cNvPr>
            <p:cNvSpPr txBox="1"/>
            <p:nvPr/>
          </p:nvSpPr>
          <p:spPr>
            <a:xfrm>
              <a:off x="6399808" y="3347064"/>
              <a:ext cx="216538" cy="66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179A549-F896-4073-B254-CC951A6D2B9C}"/>
                </a:ext>
              </a:extLst>
            </p:cNvPr>
            <p:cNvSpPr txBox="1"/>
            <p:nvPr/>
          </p:nvSpPr>
          <p:spPr>
            <a:xfrm>
              <a:off x="10902094" y="3317387"/>
              <a:ext cx="466723" cy="66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02D3F3-3BF5-412F-A30D-34C1E90755FE}"/>
                </a:ext>
              </a:extLst>
            </p:cNvPr>
            <p:cNvSpPr txBox="1"/>
            <p:nvPr/>
          </p:nvSpPr>
          <p:spPr>
            <a:xfrm>
              <a:off x="6374452" y="5048598"/>
              <a:ext cx="216538" cy="66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FC0CC5-1562-4C29-B153-261BC7553DA6}"/>
                </a:ext>
              </a:extLst>
            </p:cNvPr>
            <p:cNvSpPr txBox="1"/>
            <p:nvPr/>
          </p:nvSpPr>
          <p:spPr>
            <a:xfrm>
              <a:off x="10876736" y="5048598"/>
              <a:ext cx="466723" cy="66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069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직선 연결선 3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4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다이어그램 7">
            <a:extLst>
              <a:ext uri="{FF2B5EF4-FFF2-40B4-BE49-F238E27FC236}">
                <a16:creationId xmlns:a16="http://schemas.microsoft.com/office/drawing/2014/main" id="{FDCB9997-70C0-423B-9737-0B2918B06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892894"/>
              </p:ext>
            </p:extLst>
          </p:nvPr>
        </p:nvGraphicFramePr>
        <p:xfrm>
          <a:off x="265814" y="1016000"/>
          <a:ext cx="6744586" cy="375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7">
            <a:extLst>
              <a:ext uri="{FF2B5EF4-FFF2-40B4-BE49-F238E27FC236}">
                <a16:creationId xmlns:a16="http://schemas.microsoft.com/office/drawing/2014/main" id="{A5E93B66-966A-4227-B7E1-EA779161B05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7422" r="12131"/>
          <a:stretch>
            <a:fillRect/>
          </a:stretch>
        </p:blipFill>
        <p:spPr>
          <a:xfrm>
            <a:off x="566338" y="1090133"/>
            <a:ext cx="2557862" cy="30805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AB1397B2-429D-4608-A8F3-E28FB898170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6535" t="12000" r="11051"/>
          <a:stretch>
            <a:fillRect/>
          </a:stretch>
        </p:blipFill>
        <p:spPr>
          <a:xfrm>
            <a:off x="4000500" y="1077446"/>
            <a:ext cx="2501900" cy="30686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말풍선: 모서리가 둥근 사각형 3">
            <a:extLst>
              <a:ext uri="{FF2B5EF4-FFF2-40B4-BE49-F238E27FC236}">
                <a16:creationId xmlns:a16="http://schemas.microsoft.com/office/drawing/2014/main" id="{776DF28F-804A-4FBE-9AD6-EA3905B60BAE}"/>
              </a:ext>
            </a:extLst>
          </p:cNvPr>
          <p:cNvSpPr/>
          <p:nvPr/>
        </p:nvSpPr>
        <p:spPr>
          <a:xfrm>
            <a:off x="7510498" y="346167"/>
            <a:ext cx="4516402" cy="3070132"/>
          </a:xfrm>
          <a:prstGeom prst="wedgeRoundRectCallout">
            <a:avLst>
              <a:gd name="adj1" fmla="val -74089"/>
              <a:gd name="adj2" fmla="val -3213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장기간 침상생활로 인해 양쪽 발의 부종이 생김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 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특히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왼쪽 발의 부종이 매우 심하여 림프도수치료를 진행함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그 결과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 err="1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함요촉진검사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시간은 평균보다 적게 나타났지만 둘레의 길이는 평균보다 큰 감소가 나타난 것을 알 수 있었음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 또한 치료 전보다 감소된 것을 알 수 있었음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000" dirty="0">
              <a:solidFill>
                <a:schemeClr val="tx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358D6521-C498-41EE-810E-68ED7FB71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8538455"/>
              </p:ext>
            </p:extLst>
          </p:nvPr>
        </p:nvGraphicFramePr>
        <p:xfrm>
          <a:off x="7391400" y="3441699"/>
          <a:ext cx="4635500" cy="3416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3" name="그룹 12">
            <a:extLst>
              <a:ext uri="{FF2B5EF4-FFF2-40B4-BE49-F238E27FC236}">
                <a16:creationId xmlns:a16="http://schemas.microsoft.com/office/drawing/2014/main" id="{413F77B4-3471-4820-9CE0-A611E91B67E9}"/>
              </a:ext>
            </a:extLst>
          </p:cNvPr>
          <p:cNvGrpSpPr/>
          <p:nvPr/>
        </p:nvGrpSpPr>
        <p:grpSpPr>
          <a:xfrm>
            <a:off x="546100" y="4864556"/>
            <a:ext cx="4794223" cy="1986209"/>
            <a:chOff x="6374452" y="2238844"/>
            <a:chExt cx="5299859" cy="3690611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7F666DEA-4ADD-4D9A-BFF9-E1438DD98D70}"/>
                </a:ext>
              </a:extLst>
            </p:cNvPr>
            <p:cNvSpPr/>
            <p:nvPr/>
          </p:nvSpPr>
          <p:spPr>
            <a:xfrm>
              <a:off x="6522091" y="2807419"/>
              <a:ext cx="4495800" cy="621581"/>
            </a:xfrm>
            <a:prstGeom prst="rect">
              <a:avLst/>
            </a:prstGeom>
            <a:solidFill>
              <a:schemeClr val="bg2">
                <a:lumMod val="9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0C42EA05-7596-48CC-9CFB-076A6EA66921}"/>
                </a:ext>
              </a:extLst>
            </p:cNvPr>
            <p:cNvSpPr/>
            <p:nvPr/>
          </p:nvSpPr>
          <p:spPr>
            <a:xfrm>
              <a:off x="6522090" y="4621613"/>
              <a:ext cx="4495800" cy="621580"/>
            </a:xfrm>
            <a:prstGeom prst="rect">
              <a:avLst/>
            </a:prstGeom>
            <a:solidFill>
              <a:schemeClr val="bg2">
                <a:lumMod val="9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6" name="오각형 26">
              <a:extLst>
                <a:ext uri="{FF2B5EF4-FFF2-40B4-BE49-F238E27FC236}">
                  <a16:creationId xmlns:a16="http://schemas.microsoft.com/office/drawing/2014/main" id="{B1735B65-66DC-4F7C-8582-38D1533AD35A}"/>
                </a:ext>
              </a:extLst>
            </p:cNvPr>
            <p:cNvSpPr/>
            <p:nvPr/>
          </p:nvSpPr>
          <p:spPr>
            <a:xfrm>
              <a:off x="6522091" y="2809875"/>
              <a:ext cx="4467226" cy="62158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7" name="오각형 27">
              <a:extLst>
                <a:ext uri="{FF2B5EF4-FFF2-40B4-BE49-F238E27FC236}">
                  <a16:creationId xmlns:a16="http://schemas.microsoft.com/office/drawing/2014/main" id="{04538000-E95E-4C22-B7BD-C3BCB1C6511B}"/>
                </a:ext>
              </a:extLst>
            </p:cNvPr>
            <p:cNvSpPr/>
            <p:nvPr/>
          </p:nvSpPr>
          <p:spPr>
            <a:xfrm>
              <a:off x="6522089" y="4621613"/>
              <a:ext cx="2778665" cy="621580"/>
            </a:xfrm>
            <a:prstGeom prst="homePlate">
              <a:avLst/>
            </a:prstGeom>
            <a:solidFill>
              <a:srgbClr val="FF669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0223EE-4E2F-4899-9616-99B0A71B0E4B}"/>
                </a:ext>
              </a:extLst>
            </p:cNvPr>
            <p:cNvSpPr txBox="1"/>
            <p:nvPr/>
          </p:nvSpPr>
          <p:spPr>
            <a:xfrm>
              <a:off x="9232275" y="4560676"/>
              <a:ext cx="586909" cy="74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FF6699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6</a:t>
              </a:r>
              <a:r>
                <a:rPr lang="ko-KR" altLang="en-US" sz="2000" b="1" dirty="0">
                  <a:solidFill>
                    <a:srgbClr val="FF6699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점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42ABC2-FBD4-430D-A569-3828C40CDAE8}"/>
                </a:ext>
              </a:extLst>
            </p:cNvPr>
            <p:cNvSpPr txBox="1"/>
            <p:nvPr/>
          </p:nvSpPr>
          <p:spPr>
            <a:xfrm>
              <a:off x="10945636" y="2774422"/>
              <a:ext cx="728675" cy="74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0070C0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r>
                <a:rPr lang="ko-KR" altLang="en-US" sz="2000" b="1" dirty="0">
                  <a:solidFill>
                    <a:srgbClr val="0070C0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점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E327E1-01BC-4171-A5D1-E06A00286392}"/>
                </a:ext>
              </a:extLst>
            </p:cNvPr>
            <p:cNvSpPr txBox="1"/>
            <p:nvPr/>
          </p:nvSpPr>
          <p:spPr>
            <a:xfrm>
              <a:off x="6413515" y="2238844"/>
              <a:ext cx="3060059" cy="686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통증평가척도</a:t>
              </a:r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(VAS) - </a:t>
              </a:r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사전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AB5284-1C06-4980-9358-BABFB64B8D51}"/>
                </a:ext>
              </a:extLst>
            </p:cNvPr>
            <p:cNvSpPr txBox="1"/>
            <p:nvPr/>
          </p:nvSpPr>
          <p:spPr>
            <a:xfrm>
              <a:off x="6454750" y="3981874"/>
              <a:ext cx="3060059" cy="743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통증평가척도</a:t>
              </a:r>
              <a:r>
                <a:rPr lang="en-US" altLang="ko-KR" sz="20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(VAS) - </a:t>
              </a:r>
              <a:r>
                <a:rPr lang="ko-KR" altLang="en-US" sz="20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사후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F868FA-7F40-4385-BAED-BCB298A3683E}"/>
                </a:ext>
              </a:extLst>
            </p:cNvPr>
            <p:cNvSpPr txBox="1"/>
            <p:nvPr/>
          </p:nvSpPr>
          <p:spPr>
            <a:xfrm>
              <a:off x="6374452" y="3429000"/>
              <a:ext cx="216538" cy="686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CFC52A-AD81-4A9C-A2FE-A9F84BB3ADB5}"/>
                </a:ext>
              </a:extLst>
            </p:cNvPr>
            <p:cNvSpPr txBox="1"/>
            <p:nvPr/>
          </p:nvSpPr>
          <p:spPr>
            <a:xfrm>
              <a:off x="10876737" y="3399322"/>
              <a:ext cx="466723" cy="686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8F4A6F-FD9F-4E6A-8A47-83530B314942}"/>
                </a:ext>
              </a:extLst>
            </p:cNvPr>
            <p:cNvSpPr txBox="1"/>
            <p:nvPr/>
          </p:nvSpPr>
          <p:spPr>
            <a:xfrm>
              <a:off x="6374452" y="5243192"/>
              <a:ext cx="216538" cy="686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0EE123-6645-456C-A330-29A47C30EBDE}"/>
                </a:ext>
              </a:extLst>
            </p:cNvPr>
            <p:cNvSpPr txBox="1"/>
            <p:nvPr/>
          </p:nvSpPr>
          <p:spPr>
            <a:xfrm>
              <a:off x="10876736" y="5243192"/>
              <a:ext cx="466723" cy="686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B7A445B-F8C4-4E06-97B8-04C354CA244B}"/>
              </a:ext>
            </a:extLst>
          </p:cNvPr>
          <p:cNvSpPr txBox="1"/>
          <p:nvPr/>
        </p:nvSpPr>
        <p:spPr>
          <a:xfrm>
            <a:off x="1188881" y="302543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성과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사례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4.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오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O</a:t>
            </a:r>
            <a:r>
              <a:rPr lang="ko-KR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례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어르신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6206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직선 연결선 3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4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다이어그램 7">
            <a:extLst>
              <a:ext uri="{FF2B5EF4-FFF2-40B4-BE49-F238E27FC236}">
                <a16:creationId xmlns:a16="http://schemas.microsoft.com/office/drawing/2014/main" id="{FDCB9997-70C0-423B-9737-0B2918B06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209349"/>
              </p:ext>
            </p:extLst>
          </p:nvPr>
        </p:nvGraphicFramePr>
        <p:xfrm>
          <a:off x="227714" y="1087703"/>
          <a:ext cx="6213363" cy="3928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21">
            <a:extLst>
              <a:ext uri="{FF2B5EF4-FFF2-40B4-BE49-F238E27FC236}">
                <a16:creationId xmlns:a16="http://schemas.microsoft.com/office/drawing/2014/main" id="{FB1FA4D1-7021-4220-80B7-2362C6F46B5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14206" r="7610"/>
          <a:stretch>
            <a:fillRect/>
          </a:stretch>
        </p:blipFill>
        <p:spPr>
          <a:xfrm>
            <a:off x="302288" y="1204433"/>
            <a:ext cx="2542511" cy="31008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3">
            <a:extLst>
              <a:ext uri="{FF2B5EF4-FFF2-40B4-BE49-F238E27FC236}">
                <a16:creationId xmlns:a16="http://schemas.microsoft.com/office/drawing/2014/main" id="{76E1EECD-5CAD-461E-A5EA-3C8CF4DF89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10000"/>
          </a:blip>
          <a:stretch>
            <a:fillRect/>
          </a:stretch>
        </p:blipFill>
        <p:spPr>
          <a:xfrm>
            <a:off x="3713321" y="1229833"/>
            <a:ext cx="2395379" cy="312626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말풍선: 모서리가 둥근 사각형 3">
            <a:extLst>
              <a:ext uri="{FF2B5EF4-FFF2-40B4-BE49-F238E27FC236}">
                <a16:creationId xmlns:a16="http://schemas.microsoft.com/office/drawing/2014/main" id="{93F5DD13-789B-4C81-BCB3-852C43A5DFB8}"/>
              </a:ext>
            </a:extLst>
          </p:cNvPr>
          <p:cNvSpPr/>
          <p:nvPr/>
        </p:nvSpPr>
        <p:spPr>
          <a:xfrm>
            <a:off x="7650199" y="419101"/>
            <a:ext cx="4145280" cy="2832099"/>
          </a:xfrm>
          <a:prstGeom prst="wedgeRoundRectCallout">
            <a:avLst>
              <a:gd name="adj1" fmla="val -74089"/>
              <a:gd name="adj2" fmla="val -3213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chemeClr val="tx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오른쪽 발목 골절로 인한 수술 후에도 지속적으로 발의 부종이 나타나 림프도수치료를 제공함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그 결과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 err="1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함요촉진검사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시간은 평균보다 적게 나타났지만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둘레의 길이는 평균보다 큰 감소가 나타난 것을 알 수 있었음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통증에 대한 감소 유무는 어르신 인지저하로 </a:t>
            </a:r>
            <a:r>
              <a:rPr lang="ko-KR" altLang="en-US" sz="2000" dirty="0" err="1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측정불가함</a:t>
            </a:r>
            <a:r>
              <a:rPr lang="en-US" altLang="ko-KR" sz="2000" dirty="0">
                <a:solidFill>
                  <a:schemeClr val="tx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000" dirty="0">
              <a:solidFill>
                <a:schemeClr val="tx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endParaRPr lang="ko-KR" altLang="en-US" sz="2000" dirty="0">
              <a:solidFill>
                <a:schemeClr val="tx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358D6521-C498-41EE-810E-68ED7FB71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2588955"/>
              </p:ext>
            </p:extLst>
          </p:nvPr>
        </p:nvGraphicFramePr>
        <p:xfrm>
          <a:off x="7035800" y="3276599"/>
          <a:ext cx="4813300" cy="3581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3" name="그룹 12">
            <a:extLst>
              <a:ext uri="{FF2B5EF4-FFF2-40B4-BE49-F238E27FC236}">
                <a16:creationId xmlns:a16="http://schemas.microsoft.com/office/drawing/2014/main" id="{57ACFA43-9A7B-4739-987F-864EA4073603}"/>
              </a:ext>
            </a:extLst>
          </p:cNvPr>
          <p:cNvGrpSpPr/>
          <p:nvPr/>
        </p:nvGrpSpPr>
        <p:grpSpPr>
          <a:xfrm>
            <a:off x="444500" y="5016199"/>
            <a:ext cx="4815660" cy="1818404"/>
            <a:chOff x="6374452" y="2201528"/>
            <a:chExt cx="4969008" cy="3816908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BC2E47D7-1698-4C52-B1D3-0A5C6C9E2468}"/>
                </a:ext>
              </a:extLst>
            </p:cNvPr>
            <p:cNvSpPr/>
            <p:nvPr/>
          </p:nvSpPr>
          <p:spPr>
            <a:xfrm>
              <a:off x="6522091" y="2807419"/>
              <a:ext cx="4495800" cy="621581"/>
            </a:xfrm>
            <a:prstGeom prst="rect">
              <a:avLst/>
            </a:prstGeom>
            <a:solidFill>
              <a:schemeClr val="bg2">
                <a:lumMod val="9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DAAE40A-CDC8-4CFB-A96A-FA7FFFFD90C8}"/>
                </a:ext>
              </a:extLst>
            </p:cNvPr>
            <p:cNvSpPr/>
            <p:nvPr/>
          </p:nvSpPr>
          <p:spPr>
            <a:xfrm>
              <a:off x="6522090" y="4621613"/>
              <a:ext cx="4495800" cy="621580"/>
            </a:xfrm>
            <a:prstGeom prst="rect">
              <a:avLst/>
            </a:prstGeom>
            <a:solidFill>
              <a:schemeClr val="bg2">
                <a:lumMod val="9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6" name="오각형 26">
              <a:extLst>
                <a:ext uri="{FF2B5EF4-FFF2-40B4-BE49-F238E27FC236}">
                  <a16:creationId xmlns:a16="http://schemas.microsoft.com/office/drawing/2014/main" id="{ABF9E236-7885-4F92-AF6D-2D999B7131DF}"/>
                </a:ext>
              </a:extLst>
            </p:cNvPr>
            <p:cNvSpPr/>
            <p:nvPr/>
          </p:nvSpPr>
          <p:spPr>
            <a:xfrm>
              <a:off x="6522091" y="2809875"/>
              <a:ext cx="142875" cy="62158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7" name="오각형 27">
              <a:extLst>
                <a:ext uri="{FF2B5EF4-FFF2-40B4-BE49-F238E27FC236}">
                  <a16:creationId xmlns:a16="http://schemas.microsoft.com/office/drawing/2014/main" id="{36278994-78E9-494B-9961-48F673319282}"/>
                </a:ext>
              </a:extLst>
            </p:cNvPr>
            <p:cNvSpPr/>
            <p:nvPr/>
          </p:nvSpPr>
          <p:spPr>
            <a:xfrm>
              <a:off x="6522090" y="4621613"/>
              <a:ext cx="142875" cy="621580"/>
            </a:xfrm>
            <a:prstGeom prst="homePlate">
              <a:avLst/>
            </a:prstGeom>
            <a:solidFill>
              <a:srgbClr val="FF669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65AAFD-DDE8-4A47-8355-7C83ED302540}"/>
                </a:ext>
              </a:extLst>
            </p:cNvPr>
            <p:cNvSpPr txBox="1"/>
            <p:nvPr/>
          </p:nvSpPr>
          <p:spPr>
            <a:xfrm>
              <a:off x="6633455" y="4491970"/>
              <a:ext cx="599097" cy="83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FF6699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N/T</a:t>
              </a:r>
              <a:endParaRPr lang="ko-KR" altLang="en-US" sz="2000" b="1" dirty="0">
                <a:solidFill>
                  <a:srgbClr val="FF6699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B83620-87C6-46BD-AC62-0B24A296195A}"/>
                </a:ext>
              </a:extLst>
            </p:cNvPr>
            <p:cNvSpPr txBox="1"/>
            <p:nvPr/>
          </p:nvSpPr>
          <p:spPr>
            <a:xfrm>
              <a:off x="6651379" y="2721350"/>
              <a:ext cx="599097" cy="83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rgbClr val="0070C0"/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N/T</a:t>
              </a:r>
              <a:endParaRPr lang="ko-KR" altLang="en-US" sz="2000" b="1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6DD83D-9927-40E4-9EF9-E2D7BA8FF393}"/>
                </a:ext>
              </a:extLst>
            </p:cNvPr>
            <p:cNvSpPr txBox="1"/>
            <p:nvPr/>
          </p:nvSpPr>
          <p:spPr>
            <a:xfrm>
              <a:off x="6522087" y="2201528"/>
              <a:ext cx="3060059" cy="77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통증평가척도</a:t>
              </a:r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(VAS) - </a:t>
              </a:r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사전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1F1A6E-6786-48DB-AF9D-921D51428E13}"/>
                </a:ext>
              </a:extLst>
            </p:cNvPr>
            <p:cNvSpPr txBox="1"/>
            <p:nvPr/>
          </p:nvSpPr>
          <p:spPr>
            <a:xfrm>
              <a:off x="6522086" y="3816622"/>
              <a:ext cx="3060059" cy="839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통증평가척도</a:t>
              </a:r>
              <a:r>
                <a:rPr lang="en-US" altLang="ko-KR" sz="20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(VAS) - </a:t>
              </a:r>
              <a:r>
                <a:rPr lang="ko-KR" altLang="en-US" sz="20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사후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96CA8C-6132-40C3-928F-553891B58FB8}"/>
                </a:ext>
              </a:extLst>
            </p:cNvPr>
            <p:cNvSpPr txBox="1"/>
            <p:nvPr/>
          </p:nvSpPr>
          <p:spPr>
            <a:xfrm>
              <a:off x="6374452" y="3429000"/>
              <a:ext cx="216538" cy="77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DC66CE-25FE-4739-8526-7BD4B4578FC6}"/>
                </a:ext>
              </a:extLst>
            </p:cNvPr>
            <p:cNvSpPr txBox="1"/>
            <p:nvPr/>
          </p:nvSpPr>
          <p:spPr>
            <a:xfrm>
              <a:off x="10876736" y="3399324"/>
              <a:ext cx="466724" cy="77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C697C1-A47A-4DAB-BD46-796F960C111C}"/>
                </a:ext>
              </a:extLst>
            </p:cNvPr>
            <p:cNvSpPr txBox="1"/>
            <p:nvPr/>
          </p:nvSpPr>
          <p:spPr>
            <a:xfrm>
              <a:off x="6374452" y="5243192"/>
              <a:ext cx="216538" cy="77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2E62C1-829F-4D35-90FF-4B5A462E055A}"/>
                </a:ext>
              </a:extLst>
            </p:cNvPr>
            <p:cNvSpPr txBox="1"/>
            <p:nvPr/>
          </p:nvSpPr>
          <p:spPr>
            <a:xfrm>
              <a:off x="10876736" y="5243192"/>
              <a:ext cx="466724" cy="77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10</a:t>
              </a:r>
              <a:endPara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B7A445B-F8C4-4E06-97B8-04C354CA244B}"/>
              </a:ext>
            </a:extLst>
          </p:cNvPr>
          <p:cNvSpPr txBox="1"/>
          <p:nvPr/>
        </p:nvSpPr>
        <p:spPr>
          <a:xfrm>
            <a:off x="1188881" y="278545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성과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사례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5.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박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O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암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어르신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245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직선 연결선 3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4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Chart 0">
            <a:extLst>
              <a:ext uri="{FF2B5EF4-FFF2-40B4-BE49-F238E27FC236}">
                <a16:creationId xmlns:a16="http://schemas.microsoft.com/office/drawing/2014/main" id="{CF5D9EA8-27FB-49BC-8A33-21CCDE757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977937"/>
              </p:ext>
            </p:extLst>
          </p:nvPr>
        </p:nvGraphicFramePr>
        <p:xfrm>
          <a:off x="263599" y="1890322"/>
          <a:ext cx="11664802" cy="3390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30B3F8B-CE61-45DF-BB29-29BAC4472808}"/>
              </a:ext>
            </a:extLst>
          </p:cNvPr>
          <p:cNvSpPr txBox="1"/>
          <p:nvPr/>
        </p:nvSpPr>
        <p:spPr>
          <a:xfrm>
            <a:off x="850559" y="2142729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latin typeface="210 동화책 L" panose="02020603020101020101" pitchFamily="18" charset="-127"/>
                <a:ea typeface="210 동화책 L" panose="02020603020101020101" pitchFamily="18" charset="-127"/>
              </a:rPr>
              <a:t>평균 </a:t>
            </a:r>
            <a:r>
              <a:rPr lang="en-US" altLang="ko-KR" dirty="0">
                <a:solidFill>
                  <a:srgbClr val="FF0000"/>
                </a:solidFill>
                <a:latin typeface="210 동화책 L" panose="02020603020101020101" pitchFamily="18" charset="-127"/>
                <a:ea typeface="210 동화책 L" panose="02020603020101020101" pitchFamily="18" charset="-127"/>
              </a:rPr>
              <a:t>39.2</a:t>
            </a:r>
            <a:endParaRPr lang="ko-KR" altLang="en-US" dirty="0">
              <a:solidFill>
                <a:srgbClr val="FF0000"/>
              </a:solidFill>
              <a:latin typeface="210 동화책 L" panose="02020603020101020101" pitchFamily="18" charset="-127"/>
              <a:ea typeface="210 동화책 L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032FB-9213-441C-8ED5-631A8F8AC119}"/>
              </a:ext>
            </a:extLst>
          </p:cNvPr>
          <p:cNvSpPr txBox="1"/>
          <p:nvPr/>
        </p:nvSpPr>
        <p:spPr>
          <a:xfrm>
            <a:off x="190500" y="1137561"/>
            <a:ext cx="463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함요촉진검사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평균비교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7BB74-0B10-45CB-BAF5-871CE917027B}"/>
              </a:ext>
            </a:extLst>
          </p:cNvPr>
          <p:cNvSpPr txBox="1"/>
          <p:nvPr/>
        </p:nvSpPr>
        <p:spPr>
          <a:xfrm>
            <a:off x="1210138" y="32324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성과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- 1.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부종완화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490138" y="5519093"/>
            <a:ext cx="1125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함요촉진검사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시간은 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평균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39.2% 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감소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를 보였다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0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양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덕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희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순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재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박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분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령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어르신은 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함요촉진검사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시간이 평균보다 큰 감소가 나타난 것을 알 수 있었는데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그중에서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u="sng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u="sng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u="sng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재 어르신이 </a:t>
            </a:r>
            <a:r>
              <a:rPr lang="en-US" altLang="ko-KR" sz="2000" u="sng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80%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로 가장 큰 감소를 보였다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80534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직선 연결선 3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4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Chart 4">
            <a:extLst>
              <a:ext uri="{FF2B5EF4-FFF2-40B4-BE49-F238E27FC236}">
                <a16:creationId xmlns:a16="http://schemas.microsoft.com/office/drawing/2014/main" id="{B4540C42-A2D0-4F70-801F-0059BED62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9425491"/>
              </p:ext>
            </p:extLst>
          </p:nvPr>
        </p:nvGraphicFramePr>
        <p:xfrm>
          <a:off x="265814" y="1549399"/>
          <a:ext cx="11589488" cy="324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03A5085-E820-46E4-AA34-715AAF1FB4A4}"/>
              </a:ext>
            </a:extLst>
          </p:cNvPr>
          <p:cNvSpPr txBox="1"/>
          <p:nvPr/>
        </p:nvSpPr>
        <p:spPr>
          <a:xfrm>
            <a:off x="265814" y="1112619"/>
            <a:ext cx="243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둘레 평균비교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7BB74-0B10-45CB-BAF5-871CE917027B}"/>
              </a:ext>
            </a:extLst>
          </p:cNvPr>
          <p:cNvSpPr txBox="1"/>
          <p:nvPr/>
        </p:nvSpPr>
        <p:spPr>
          <a:xfrm>
            <a:off x="1210138" y="32324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성과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– 1.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부종완화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B2B24-70B2-42DD-96CF-D46FF7B90201}"/>
              </a:ext>
            </a:extLst>
          </p:cNvPr>
          <p:cNvSpPr txBox="1"/>
          <p:nvPr/>
        </p:nvSpPr>
        <p:spPr>
          <a:xfrm>
            <a:off x="2105025" y="2912113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latin typeface="210 동화책 L" panose="02020603020101020101" pitchFamily="18" charset="-127"/>
                <a:ea typeface="210 동화책 L" panose="02020603020101020101" pitchFamily="18" charset="-127"/>
              </a:rPr>
              <a:t>평균 </a:t>
            </a:r>
            <a:r>
              <a:rPr lang="en-US" altLang="ko-KR" dirty="0">
                <a:solidFill>
                  <a:srgbClr val="FF0000"/>
                </a:solidFill>
                <a:latin typeface="210 동화책 L" panose="02020603020101020101" pitchFamily="18" charset="-127"/>
                <a:ea typeface="210 동화책 L" panose="02020603020101020101" pitchFamily="18" charset="-127"/>
              </a:rPr>
              <a:t>8.8</a:t>
            </a:r>
            <a:endParaRPr lang="ko-KR" altLang="en-US" dirty="0">
              <a:solidFill>
                <a:srgbClr val="FF0000"/>
              </a:solidFill>
              <a:latin typeface="210 동화책 L" panose="02020603020101020101" pitchFamily="18" charset="-127"/>
              <a:ea typeface="210 동화책 L" panose="0202060302010102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90138" y="4734263"/>
            <a:ext cx="115062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둘레의 길이는 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평균 </a:t>
            </a:r>
            <a:r>
              <a:rPr lang="en-US" altLang="ko-KR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8.8%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감소를 보였다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 </a:t>
            </a:r>
          </a:p>
          <a:p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숙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강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소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연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장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신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열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옥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박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암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재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박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분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령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어르신이 평균보다 큰 감소가 나타난 것을 알 수 있었는데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그 중에서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옥 어르신이 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20.7%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로 가장 큰 감소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를 보였다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endParaRPr lang="en-US" altLang="ko-KR" sz="11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재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박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분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령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어르신은 </a:t>
            </a:r>
            <a:r>
              <a:rPr lang="ko-KR" altLang="en-US" sz="2000" dirty="0" err="1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함요촉진검사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시간 및 둘레의 길이 모두에서 평균보다 크게 감소가 되어 림프도수치료를 통해 부종 완화 효과를 가장 많이 본 것을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알 수 있었다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0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0534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직선 연결선 3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4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Chart 8">
            <a:extLst>
              <a:ext uri="{FF2B5EF4-FFF2-40B4-BE49-F238E27FC236}">
                <a16:creationId xmlns:a16="http://schemas.microsoft.com/office/drawing/2014/main" id="{9CA4CE2C-F8EB-4F7E-BEF0-972C9891FF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691333"/>
              </p:ext>
            </p:extLst>
          </p:nvPr>
        </p:nvGraphicFramePr>
        <p:xfrm>
          <a:off x="354714" y="1475045"/>
          <a:ext cx="11589488" cy="3173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47C86A9-6B82-481B-BF39-A04BA6C02AED}"/>
              </a:ext>
            </a:extLst>
          </p:cNvPr>
          <p:cNvSpPr txBox="1"/>
          <p:nvPr/>
        </p:nvSpPr>
        <p:spPr>
          <a:xfrm>
            <a:off x="1210138" y="32324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성과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– 2.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통증감소</a:t>
            </a: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B0963D6C-6339-4716-BF56-AF0825FFC015}"/>
              </a:ext>
            </a:extLst>
          </p:cNvPr>
          <p:cNvSpPr txBox="1"/>
          <p:nvPr/>
        </p:nvSpPr>
        <p:spPr>
          <a:xfrm>
            <a:off x="269168" y="1123887"/>
            <a:ext cx="596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통증평가척도</a:t>
            </a:r>
            <a:r>
              <a:rPr lang="en-US" altLang="ko-KR" sz="28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(VAS) </a:t>
            </a:r>
            <a:r>
              <a:rPr lang="ko-KR" altLang="en-US" sz="28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사전</a:t>
            </a:r>
            <a:r>
              <a:rPr lang="en-US" altLang="ko-KR" sz="28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·</a:t>
            </a:r>
            <a:r>
              <a:rPr lang="ko-KR" altLang="en-US" sz="28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사후 비교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539602" y="4903540"/>
            <a:ext cx="11404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림프도수치료 대상자들이 총 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22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명이였지만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대상자들 중 인지저하 및 와상 어르신들을 제외한 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13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명 어르신들에게 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VAS(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통증평가척도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를 이용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[MMSE-K 12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점이상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하였다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 </a:t>
            </a:r>
          </a:p>
          <a:p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어르신들의 통증이 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평균 </a:t>
            </a:r>
            <a:r>
              <a:rPr lang="en-US" altLang="ko-KR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51.1%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로 감소된 것을 알 수 있었는데 특히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양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덕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재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박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분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령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지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희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어르신의 통증이 </a:t>
            </a: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77.8%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로 평균보다 크게 통증이 감소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된 것을 알 수 있었다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박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분어르신은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림프도수치료를 통해 통증이 줄어들어 밤에 편하게 잘 수 있었다고 말씀하시면서 치료에 대한 만족감을 표현해주셨다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0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7078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직선 연결선 3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4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D9F7FFB-70F3-4CE7-916E-12E2DF59AC46}"/>
              </a:ext>
            </a:extLst>
          </p:cNvPr>
          <p:cNvGrpSpPr/>
          <p:nvPr/>
        </p:nvGrpSpPr>
        <p:grpSpPr>
          <a:xfrm>
            <a:off x="377805" y="1581293"/>
            <a:ext cx="11494098" cy="5003583"/>
            <a:chOff x="341058" y="1590002"/>
            <a:chExt cx="11494098" cy="4324351"/>
          </a:xfrm>
        </p:grpSpPr>
        <p:grpSp>
          <p:nvGrpSpPr>
            <p:cNvPr id="25" name="그룹 24"/>
            <p:cNvGrpSpPr/>
            <p:nvPr/>
          </p:nvGrpSpPr>
          <p:grpSpPr>
            <a:xfrm>
              <a:off x="3806687" y="1590002"/>
              <a:ext cx="4840178" cy="4324351"/>
              <a:chOff x="3222624" y="1597024"/>
              <a:chExt cx="4840178" cy="432435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3222624" y="1597024"/>
                <a:ext cx="2809875" cy="2809875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5252927" y="1597025"/>
                <a:ext cx="2809875" cy="2809875"/>
              </a:xfrm>
              <a:prstGeom prst="ellipse">
                <a:avLst/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  <p:sp>
            <p:nvSpPr>
              <p:cNvPr id="28" name="타원 27"/>
              <p:cNvSpPr/>
              <p:nvPr/>
            </p:nvSpPr>
            <p:spPr>
              <a:xfrm>
                <a:off x="4314660" y="3111500"/>
                <a:ext cx="2809875" cy="2809875"/>
              </a:xfrm>
              <a:prstGeom prst="ellipse">
                <a:avLst/>
              </a:prstGeom>
              <a:solidFill>
                <a:schemeClr val="accent5">
                  <a:lumMod val="7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  <p:grpSp>
          <p:nvGrpSpPr>
            <p:cNvPr id="29" name="그룹 28"/>
            <p:cNvGrpSpPr/>
            <p:nvPr/>
          </p:nvGrpSpPr>
          <p:grpSpPr>
            <a:xfrm>
              <a:off x="9135378" y="2714952"/>
              <a:ext cx="2699778" cy="1370682"/>
              <a:chOff x="102324" y="3738357"/>
              <a:chExt cx="2699778" cy="1370682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02324" y="3738357"/>
                <a:ext cx="2699778" cy="39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물리치료의 인식변화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2324" y="4390849"/>
                <a:ext cx="2642069" cy="718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ko-KR" altLang="en-US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장기요양기관에서 제공되는 물리치료가 단순물리치료밖에 없다라는 인식을 </a:t>
                </a:r>
                <a:r>
                  <a:rPr lang="en-US" altLang="ko-KR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‘</a:t>
                </a:r>
                <a:r>
                  <a:rPr lang="ko-KR" altLang="en-US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림프도수치료</a:t>
                </a:r>
                <a:r>
                  <a:rPr lang="en-US" altLang="ko-KR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’</a:t>
                </a:r>
                <a:r>
                  <a:rPr lang="ko-KR" altLang="en-US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를 통해 바꿈으로써</a:t>
                </a:r>
                <a:r>
                  <a:rPr lang="en-US" altLang="ko-KR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, </a:t>
                </a:r>
                <a:r>
                  <a:rPr lang="ko-KR" altLang="en-US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물리치료의 인식이 긍정적으로 변화됨</a:t>
                </a:r>
                <a:r>
                  <a:rPr lang="en-US" altLang="ko-KR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.</a:t>
                </a:r>
                <a:endParaRPr lang="ko-KR" altLang="en-US" sz="12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>
              <a:off x="341058" y="2253287"/>
              <a:ext cx="3730508" cy="1124517"/>
              <a:chOff x="93908" y="3859177"/>
              <a:chExt cx="3730508" cy="112451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93908" y="3859177"/>
                <a:ext cx="3730508" cy="39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요양시설 물리치료 영역 확대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19039" y="4425102"/>
                <a:ext cx="3005026" cy="558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ko-KR" altLang="en-US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장기요양기관의 재활서비스 영역을 넓혀 어르신들의 신체적 특성에 맞추어 특색 있고 다양한 치료를 제공할 수 있다라는 것을 보여줌</a:t>
                </a:r>
                <a:r>
                  <a:rPr lang="en-US" altLang="ko-KR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. </a:t>
                </a:r>
                <a:endParaRPr lang="ko-KR" altLang="en-US" sz="12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  <p:grpSp>
          <p:nvGrpSpPr>
            <p:cNvPr id="35" name="그룹 34"/>
            <p:cNvGrpSpPr/>
            <p:nvPr/>
          </p:nvGrpSpPr>
          <p:grpSpPr>
            <a:xfrm>
              <a:off x="967154" y="4513207"/>
              <a:ext cx="3287197" cy="1288339"/>
              <a:chOff x="93188" y="3859177"/>
              <a:chExt cx="3287197" cy="1288339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93908" y="3859177"/>
                <a:ext cx="3286477" cy="39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물리치료사들의 역량강화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93188" y="4429326"/>
                <a:ext cx="3005026" cy="718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ko-KR" altLang="en-US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물리치료사들끼리 림프도수치료 교육과 각각의 케이스들을 공유하고 의견을 나눔으로써 물리치료사들의 역량이 강화되는 뜻 깊은 시간을 가지게 됨</a:t>
                </a:r>
                <a:r>
                  <a:rPr lang="en-US" altLang="ko-KR" sz="12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.</a:t>
                </a:r>
                <a:endParaRPr lang="ko-KR" altLang="en-US" sz="12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  <p:cxnSp>
          <p:nvCxnSpPr>
            <p:cNvPr id="43" name="직선 연결선 42"/>
            <p:cNvCxnSpPr/>
            <p:nvPr/>
          </p:nvCxnSpPr>
          <p:spPr>
            <a:xfrm>
              <a:off x="3359676" y="2845429"/>
              <a:ext cx="122500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>
              <a:off x="4102065" y="4935436"/>
              <a:ext cx="122500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>
              <a:off x="7880048" y="3172557"/>
              <a:ext cx="122500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8372730-8DC7-4E7B-8320-8094CD67AB2B}"/>
                </a:ext>
              </a:extLst>
            </p:cNvPr>
            <p:cNvSpPr txBox="1"/>
            <p:nvPr/>
          </p:nvSpPr>
          <p:spPr>
            <a:xfrm>
              <a:off x="4752911" y="2074782"/>
              <a:ext cx="2955687" cy="295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7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림프</a:t>
              </a:r>
              <a:endPara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  <a:p>
              <a:pPr algn="ctr"/>
              <a:r>
                <a:rPr lang="ko-KR" altLang="en-US" sz="7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도수</a:t>
              </a:r>
              <a:endPara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  <a:p>
              <a:pPr algn="ctr"/>
              <a:r>
                <a:rPr lang="ko-KR" altLang="en-US" sz="7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치료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47C86A9-6B82-481B-BF39-A04BA6C02AED}"/>
              </a:ext>
            </a:extLst>
          </p:cNvPr>
          <p:cNvSpPr txBox="1"/>
          <p:nvPr/>
        </p:nvSpPr>
        <p:spPr>
          <a:xfrm>
            <a:off x="1210138" y="32324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성과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– 3.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프로그램평가</a:t>
            </a:r>
          </a:p>
        </p:txBody>
      </p:sp>
    </p:spTree>
    <p:extLst>
      <p:ext uri="{BB962C8B-B14F-4D97-AF65-F5344CB8AC3E}">
        <p14:creationId xmlns:p14="http://schemas.microsoft.com/office/powerpoint/2010/main" val="3596357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이등변 삼각형 10"/>
          <p:cNvSpPr/>
          <p:nvPr/>
        </p:nvSpPr>
        <p:spPr>
          <a:xfrm>
            <a:off x="6688067" y="919927"/>
            <a:ext cx="3334365" cy="4594205"/>
          </a:xfrm>
          <a:prstGeom prst="triangle">
            <a:avLst/>
          </a:pr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이등변 삼각형 11"/>
          <p:cNvSpPr/>
          <p:nvPr/>
        </p:nvSpPr>
        <p:spPr>
          <a:xfrm>
            <a:off x="8552835" y="919927"/>
            <a:ext cx="3334365" cy="4594205"/>
          </a:xfrm>
          <a:prstGeom prst="triangle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CB244-1B0D-401C-9772-5B9890135E3B}"/>
              </a:ext>
            </a:extLst>
          </p:cNvPr>
          <p:cNvSpPr txBox="1"/>
          <p:nvPr/>
        </p:nvSpPr>
        <p:spPr>
          <a:xfrm>
            <a:off x="610516" y="1519121"/>
            <a:ext cx="104130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01. </a:t>
            </a:r>
            <a:r>
              <a:rPr lang="ko-KR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정의 및 추진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이론적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배경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02. </a:t>
            </a:r>
            <a:r>
              <a:rPr lang="ko-KR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림프도수치료의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필요성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03. </a:t>
            </a:r>
            <a:r>
              <a:rPr lang="ko-KR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프로그램 운영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04. </a:t>
            </a:r>
            <a:r>
              <a:rPr lang="ko-KR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성과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endParaRPr lang="en-US" altLang="ko-K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05.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향후계획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77218-8A61-47B1-9893-FA3917CDB5E4}"/>
              </a:ext>
            </a:extLst>
          </p:cNvPr>
          <p:cNvSpPr txBox="1"/>
          <p:nvPr/>
        </p:nvSpPr>
        <p:spPr>
          <a:xfrm>
            <a:off x="610515" y="139884"/>
            <a:ext cx="2854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목차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67BA9EF-9793-4438-B2B8-D94E0BA213A7}"/>
              </a:ext>
            </a:extLst>
          </p:cNvPr>
          <p:cNvCxnSpPr>
            <a:cxnSpLocks/>
          </p:cNvCxnSpPr>
          <p:nvPr/>
        </p:nvCxnSpPr>
        <p:spPr>
          <a:xfrm flipV="1">
            <a:off x="287206" y="1104900"/>
            <a:ext cx="2176594" cy="75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341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직선 연결선 1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5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CC2C35-52D7-4B3B-8D7F-9CF5B45F4606}"/>
              </a:ext>
            </a:extLst>
          </p:cNvPr>
          <p:cNvSpPr txBox="1"/>
          <p:nvPr/>
        </p:nvSpPr>
        <p:spPr>
          <a:xfrm>
            <a:off x="985814" y="1582341"/>
            <a:ext cx="688818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지속적인 치료효과 및 예방</a:t>
            </a:r>
            <a:endParaRPr lang="en-US" altLang="ko-KR" sz="36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endParaRPr lang="en-US" altLang="ko-KR" sz="1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 후에 압박스타킹과 공기압을 제공하여 치료 효과를 지속시키고 더 큰 부종이 발생하지 않도록 예방하고자 함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ABBA23-1CFC-4A92-A6DA-C4C9E2C69A91}"/>
              </a:ext>
            </a:extLst>
          </p:cNvPr>
          <p:cNvSpPr txBox="1"/>
          <p:nvPr/>
        </p:nvSpPr>
        <p:spPr>
          <a:xfrm>
            <a:off x="1002746" y="3967153"/>
            <a:ext cx="772215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대상자를 확대하여 제공</a:t>
            </a: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와상어르신</a:t>
            </a: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</a:p>
          <a:p>
            <a:endParaRPr lang="en-US" altLang="ko-KR" sz="1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오랜 침상생활을 하고 계시는 와상어르신들에게도 다양하게 치료를 제공하고자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대상자를 확대하여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 및 통증을 완화시키고자 함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3B484A1-0209-45D7-9403-B2DFEE7E0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43488">
            <a:off x="7884103" y="1410186"/>
            <a:ext cx="1963759" cy="22140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F56461B-F4FF-400F-BBB8-C19FBEB25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6369">
            <a:off x="9630276" y="940485"/>
            <a:ext cx="2382142" cy="194470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EF5B24E-AE3D-4422-98D1-662521E00A0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92668" y="3810001"/>
            <a:ext cx="3280232" cy="25464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7C86A9-6B82-481B-BF39-A04BA6C02AED}"/>
              </a:ext>
            </a:extLst>
          </p:cNvPr>
          <p:cNvSpPr txBox="1"/>
          <p:nvPr/>
        </p:nvSpPr>
        <p:spPr>
          <a:xfrm>
            <a:off x="1210138" y="32324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향후계획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5119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직선 연결선 2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1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097072-7F0E-4180-95C1-5B756C640D9D}"/>
              </a:ext>
            </a:extLst>
          </p:cNvPr>
          <p:cNvSpPr txBox="1"/>
          <p:nvPr/>
        </p:nvSpPr>
        <p:spPr>
          <a:xfrm>
            <a:off x="277277" y="1008908"/>
            <a:ext cx="10175405" cy="23517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514350" indent="-514350">
              <a:lnSpc>
                <a:spcPct val="120000"/>
              </a:lnSpc>
            </a:pP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1.  </a:t>
            </a:r>
            <a:r>
              <a:rPr lang="ko-KR" altLang="en-US" sz="36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림프부종이란</a:t>
            </a: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altLang="ko-KR" sz="28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</a:t>
            </a:r>
            <a:r>
              <a:rPr lang="ko-KR" altLang="en-US" sz="28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림프계의 순환과정 중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피부와 피하공간에 혈장단백과 지방 등의 조직액이 </a:t>
            </a:r>
            <a:endParaRPr lang="en-US" altLang="ko-KR" sz="2000" dirty="0">
              <a:solidFill>
                <a:srgbClr val="0070C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 비정상적으로 축적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되어 림프 흐름이 원활하지 못하여 </a:t>
            </a:r>
            <a:endParaRPr lang="en-US" altLang="ko-KR" sz="20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 </a:t>
            </a:r>
            <a:r>
              <a:rPr lang="ko-KR" altLang="en-US" sz="20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상지나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하지에 </a:t>
            </a:r>
            <a:r>
              <a:rPr lang="ko-KR" altLang="en-US" sz="2000" dirty="0" err="1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림프계의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손상이나 막힘이 일어나 </a:t>
            </a:r>
            <a:endParaRPr lang="en-US" altLang="ko-KR" sz="2000" dirty="0">
              <a:solidFill>
                <a:srgbClr val="0070C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림프액이 체조직으로 흘러가지 못하고 고이면서 발생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하는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것</a:t>
            </a:r>
            <a:endParaRPr lang="en-US" altLang="ko-KR" sz="20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7D60F-A688-44A4-AB2E-37BB3C34D1BD}"/>
              </a:ext>
            </a:extLst>
          </p:cNvPr>
          <p:cNvSpPr txBox="1"/>
          <p:nvPr/>
        </p:nvSpPr>
        <p:spPr>
          <a:xfrm>
            <a:off x="1210137" y="323244"/>
            <a:ext cx="7408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정의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097072-7F0E-4180-95C1-5B756C640D9D}"/>
              </a:ext>
            </a:extLst>
          </p:cNvPr>
          <p:cNvSpPr txBox="1"/>
          <p:nvPr/>
        </p:nvSpPr>
        <p:spPr>
          <a:xfrm>
            <a:off x="4330700" y="3296286"/>
            <a:ext cx="7861300" cy="338592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림프부종의 증상</a:t>
            </a:r>
            <a:endParaRPr lang="en-US" altLang="ko-KR" sz="36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   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① 팔과 다리가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당기는 느낌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든다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    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②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반지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신발 등을 착용했을 때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조이는 느낌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든다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     ③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팔과 다리의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힘이 약하다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고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느껴진다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     ④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통증과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쑤시는 느낌이 들거나 무거운 느낌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든다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     ⑤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피부가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붉어지고 부종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생긴다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     ⑥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열감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이나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</a:t>
            </a:r>
            <a:r>
              <a:rPr lang="ko-KR" altLang="en-US" sz="20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등 감염의 증상이 있다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     ⑦ 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피부를 손끝으로 누르면 </a:t>
            </a:r>
            <a:r>
              <a:rPr lang="ko-KR" altLang="en-US" sz="20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눌린 자국이 수초까지 지속</a:t>
            </a:r>
            <a:r>
              <a:rPr lang="ko-KR" altLang="en-US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된다</a:t>
            </a:r>
            <a:r>
              <a:rPr lang="en-US" altLang="ko-KR" sz="20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 </a:t>
            </a:r>
            <a:endParaRPr lang="en-US" altLang="ko-KR" sz="2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1026" name="Picture 2" descr="C:\Users\baesa\Downloads\다운로드파일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243" y="3580587"/>
            <a:ext cx="3614475" cy="269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695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직선 연결선 26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1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2952523-109F-4731-81A2-6D79477BA0F9}"/>
              </a:ext>
            </a:extLst>
          </p:cNvPr>
          <p:cNvGrpSpPr/>
          <p:nvPr/>
        </p:nvGrpSpPr>
        <p:grpSpPr>
          <a:xfrm>
            <a:off x="7171098" y="4437745"/>
            <a:ext cx="4904905" cy="2420255"/>
            <a:chOff x="4630024" y="2200383"/>
            <a:chExt cx="7501016" cy="3717710"/>
          </a:xfrm>
        </p:grpSpPr>
        <p:sp>
          <p:nvSpPr>
            <p:cNvPr id="23" name="다이아몬드 22"/>
            <p:cNvSpPr/>
            <p:nvPr/>
          </p:nvSpPr>
          <p:spPr>
            <a:xfrm>
              <a:off x="4630024" y="2200383"/>
              <a:ext cx="2295457" cy="2404727"/>
            </a:xfrm>
            <a:prstGeom prst="diamond">
              <a:avLst/>
            </a:prstGeom>
            <a:solidFill>
              <a:srgbClr val="FF999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4" name="다이아몬드 23"/>
            <p:cNvSpPr/>
            <p:nvPr/>
          </p:nvSpPr>
          <p:spPr>
            <a:xfrm>
              <a:off x="8534193" y="3513366"/>
              <a:ext cx="2295457" cy="2404727"/>
            </a:xfrm>
            <a:prstGeom prst="diamond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5" name="다이아몬드 24"/>
            <p:cNvSpPr/>
            <p:nvPr/>
          </p:nvSpPr>
          <p:spPr>
            <a:xfrm>
              <a:off x="7232803" y="2211976"/>
              <a:ext cx="2295457" cy="2404727"/>
            </a:xfrm>
            <a:prstGeom prst="diamond">
              <a:avLst/>
            </a:prstGeom>
            <a:solidFill>
              <a:schemeClr val="accent4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26" name="다이아몬드 25"/>
            <p:cNvSpPr/>
            <p:nvPr/>
          </p:nvSpPr>
          <p:spPr>
            <a:xfrm>
              <a:off x="5931414" y="3504201"/>
              <a:ext cx="2295457" cy="2404727"/>
            </a:xfrm>
            <a:prstGeom prst="diamond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7" name="다이아몬드 16"/>
            <p:cNvSpPr/>
            <p:nvPr/>
          </p:nvSpPr>
          <p:spPr>
            <a:xfrm>
              <a:off x="9835583" y="2211976"/>
              <a:ext cx="2295457" cy="2404727"/>
            </a:xfrm>
            <a:prstGeom prst="diamond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16590" y="3064041"/>
              <a:ext cx="1843140" cy="69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무거움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06689" y="4280693"/>
              <a:ext cx="1843140" cy="69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통증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957525" y="3008177"/>
              <a:ext cx="1843140" cy="69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부종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59711" y="2982414"/>
              <a:ext cx="1843140" cy="69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저림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57572" y="4055108"/>
              <a:ext cx="1843140" cy="1232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조이는 </a:t>
              </a:r>
              <a:endPara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  <a:p>
              <a:pPr algn="ctr"/>
              <a:r>
                <a:rPr lang="ko-KR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느낌</a:t>
              </a:r>
            </a:p>
          </p:txBody>
        </p:sp>
        <p:sp>
          <p:nvSpPr>
            <p:cNvPr id="3" name="화살표: 아래쪽 2">
              <a:extLst>
                <a:ext uri="{FF2B5EF4-FFF2-40B4-BE49-F238E27FC236}">
                  <a16:creationId xmlns:a16="http://schemas.microsoft.com/office/drawing/2014/main" id="{37E7F98C-DE1D-407B-A727-C516106BC04D}"/>
                </a:ext>
              </a:extLst>
            </p:cNvPr>
            <p:cNvSpPr/>
            <p:nvPr/>
          </p:nvSpPr>
          <p:spPr>
            <a:xfrm>
              <a:off x="6121803" y="3172551"/>
              <a:ext cx="262908" cy="53111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4" name="화살표: 아래쪽 3">
              <a:extLst>
                <a:ext uri="{FF2B5EF4-FFF2-40B4-BE49-F238E27FC236}">
                  <a16:creationId xmlns:a16="http://schemas.microsoft.com/office/drawing/2014/main" id="{B7C8C949-DC2A-4A58-8800-1A1C8B9CD913}"/>
                </a:ext>
              </a:extLst>
            </p:cNvPr>
            <p:cNvSpPr/>
            <p:nvPr/>
          </p:nvSpPr>
          <p:spPr>
            <a:xfrm>
              <a:off x="7667337" y="4486221"/>
              <a:ext cx="262908" cy="53111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5" name="화살표: 아래쪽 4">
              <a:extLst>
                <a:ext uri="{FF2B5EF4-FFF2-40B4-BE49-F238E27FC236}">
                  <a16:creationId xmlns:a16="http://schemas.microsoft.com/office/drawing/2014/main" id="{2182077C-CB42-4A0E-A2CF-B38D9510102B}"/>
                </a:ext>
              </a:extLst>
            </p:cNvPr>
            <p:cNvSpPr/>
            <p:nvPr/>
          </p:nvSpPr>
          <p:spPr>
            <a:xfrm>
              <a:off x="9988003" y="4409719"/>
              <a:ext cx="262909" cy="53111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6" name="화살표: 아래쪽 5">
              <a:extLst>
                <a:ext uri="{FF2B5EF4-FFF2-40B4-BE49-F238E27FC236}">
                  <a16:creationId xmlns:a16="http://schemas.microsoft.com/office/drawing/2014/main" id="{5CFCAD3E-1556-4FA8-9A23-BD7D3701F3BA}"/>
                </a:ext>
              </a:extLst>
            </p:cNvPr>
            <p:cNvSpPr/>
            <p:nvPr/>
          </p:nvSpPr>
          <p:spPr>
            <a:xfrm>
              <a:off x="8855055" y="3140339"/>
              <a:ext cx="262909" cy="53111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</p:grpSp>
      <p:sp>
        <p:nvSpPr>
          <p:cNvPr id="7" name="화살표: 아래쪽 6">
            <a:extLst>
              <a:ext uri="{FF2B5EF4-FFF2-40B4-BE49-F238E27FC236}">
                <a16:creationId xmlns:a16="http://schemas.microsoft.com/office/drawing/2014/main" id="{23F5FABD-DD72-40A8-BD71-993205669252}"/>
              </a:ext>
            </a:extLst>
          </p:cNvPr>
          <p:cNvSpPr/>
          <p:nvPr/>
        </p:nvSpPr>
        <p:spPr>
          <a:xfrm>
            <a:off x="11537053" y="4933916"/>
            <a:ext cx="231994" cy="3327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7D60F-A688-44A4-AB2E-37BB3C34D1BD}"/>
              </a:ext>
            </a:extLst>
          </p:cNvPr>
          <p:cNvSpPr txBox="1"/>
          <p:nvPr/>
        </p:nvSpPr>
        <p:spPr>
          <a:xfrm>
            <a:off x="1210138" y="323244"/>
            <a:ext cx="4459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추진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이론적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배경</a:t>
            </a: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4966DBEB-5F1B-4969-8B7C-C71E7C566DC4}"/>
              </a:ext>
            </a:extLst>
          </p:cNvPr>
          <p:cNvGrpSpPr/>
          <p:nvPr/>
        </p:nvGrpSpPr>
        <p:grpSpPr>
          <a:xfrm>
            <a:off x="7474234" y="626457"/>
            <a:ext cx="4381067" cy="3587782"/>
            <a:chOff x="6337210" y="1532914"/>
            <a:chExt cx="4097655" cy="3341549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81B54385-EA0B-4BAC-8EE4-EFB333717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7210" y="1532914"/>
              <a:ext cx="2025444" cy="3341549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0A34D48C-7BCA-4753-BBDB-B577E803F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0485" y="1532914"/>
              <a:ext cx="1874380" cy="331008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01F7BA-6D71-416A-9ECD-46DCE5E5047D}"/>
              </a:ext>
            </a:extLst>
          </p:cNvPr>
          <p:cNvSpPr txBox="1"/>
          <p:nvPr/>
        </p:nvSpPr>
        <p:spPr>
          <a:xfrm>
            <a:off x="186170" y="1197730"/>
            <a:ext cx="692708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3.  </a:t>
            </a:r>
            <a:r>
              <a:rPr lang="ko-KR" altLang="en-US" sz="36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림프도수치료란</a:t>
            </a: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</a:p>
          <a:p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수술적 치료가 아닌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4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 및 통증의 감소를 목적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으로 하는 치료방법으로 림프액의 흐름이 원활하지 못해 특정 부위에 정체되어 있는 림프액을 흐름을 </a:t>
            </a:r>
            <a:r>
              <a:rPr lang="ko-KR" altLang="en-US" sz="24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림프관을 통해 이동시키는 것을 목적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으로 실시하며 직접 손으로 마사지하듯이 </a:t>
            </a:r>
            <a:r>
              <a:rPr lang="ko-KR" altLang="en-US" sz="24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매우 약한 압력으로</a:t>
            </a:r>
            <a:r>
              <a:rPr lang="en-US" altLang="ko-KR" sz="24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4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부드럽고 천천히 실시하는 것이 중요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!</a:t>
            </a:r>
          </a:p>
          <a:p>
            <a:endParaRPr lang="ko-KR" altLang="en-US" sz="12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부종부위의 기능상태를 향상시키고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2400" dirty="0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자율신경계의 부교감신경을 자극하여 이완작용을 유발시킴으로써 통증을 완화시키는 것 뿐만 아니라 환자의 삶의 질 향상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을 보임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endParaRPr lang="ko-KR" altLang="en-US" sz="2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ECF866-4D9C-4033-9255-3285E08C8DDA}"/>
              </a:ext>
            </a:extLst>
          </p:cNvPr>
          <p:cNvSpPr txBox="1"/>
          <p:nvPr/>
        </p:nvSpPr>
        <p:spPr>
          <a:xfrm>
            <a:off x="125947" y="6165530"/>
            <a:ext cx="8963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Reference</a:t>
            </a:r>
          </a:p>
          <a:p>
            <a:r>
              <a:rPr lang="en-US" altLang="ko-KR" sz="12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- </a:t>
            </a:r>
            <a:r>
              <a:rPr lang="ko-KR" altLang="en-US" sz="12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림프마사지 교육프로그램이 </a:t>
            </a:r>
            <a:r>
              <a:rPr lang="ko-KR" altLang="en-US" sz="12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유방절제술환자의</a:t>
            </a:r>
            <a:r>
              <a:rPr lang="ko-KR" altLang="en-US" sz="12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12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상지</a:t>
            </a:r>
            <a:r>
              <a:rPr lang="ko-KR" altLang="en-US" sz="12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기능상태와 삶의 질에 미치는 효과(이은숙 외 3명, 2005)</a:t>
            </a:r>
          </a:p>
          <a:p>
            <a:r>
              <a:rPr lang="ko-KR" altLang="en-US" sz="12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유지기</a:t>
            </a:r>
            <a:r>
              <a:rPr lang="ko-KR" altLang="en-US" sz="12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12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림프부종환자에서</a:t>
            </a:r>
            <a:r>
              <a:rPr lang="ko-KR" altLang="en-US" sz="12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MLD(</a:t>
            </a:r>
            <a:r>
              <a:rPr lang="ko-KR" altLang="en-US" sz="12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manual</a:t>
            </a:r>
            <a:r>
              <a:rPr lang="ko-KR" altLang="en-US" sz="12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12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lymph</a:t>
            </a:r>
            <a:r>
              <a:rPr lang="ko-KR" altLang="en-US" sz="12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ko-KR" altLang="en-US" sz="12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drainage</a:t>
            </a:r>
            <a:r>
              <a:rPr lang="ko-KR" altLang="en-US" sz="12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– </a:t>
            </a:r>
            <a:r>
              <a:rPr lang="ko-KR" altLang="en-US" sz="12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</a:t>
            </a:r>
            <a:r>
              <a:rPr lang="ko-KR" altLang="en-US" sz="12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)가 부종과 삶의 질에 미치는 영향(김성중 외 1명, 2009)</a:t>
            </a:r>
          </a:p>
        </p:txBody>
      </p:sp>
    </p:spTree>
    <p:extLst>
      <p:ext uri="{BB962C8B-B14F-4D97-AF65-F5344CB8AC3E}">
        <p14:creationId xmlns:p14="http://schemas.microsoft.com/office/powerpoint/2010/main" val="353695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2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8E7DC82-1D68-4576-A4EC-D3410D3D40A4}"/>
              </a:ext>
            </a:extLst>
          </p:cNvPr>
          <p:cNvSpPr/>
          <p:nvPr/>
        </p:nvSpPr>
        <p:spPr>
          <a:xfrm>
            <a:off x="1188882" y="1295404"/>
            <a:ext cx="9555318" cy="2219322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210 동화책 L" panose="02020603020101020101" pitchFamily="18" charset="-127"/>
              <a:ea typeface="210 동화책 L" panose="020206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647C3AE-55E1-4745-B8B0-63D05D2ACBEB}"/>
              </a:ext>
            </a:extLst>
          </p:cNvPr>
          <p:cNvSpPr/>
          <p:nvPr/>
        </p:nvSpPr>
        <p:spPr>
          <a:xfrm>
            <a:off x="1210138" y="3893343"/>
            <a:ext cx="9555318" cy="2149627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오각형 29">
            <a:extLst>
              <a:ext uri="{FF2B5EF4-FFF2-40B4-BE49-F238E27FC236}">
                <a16:creationId xmlns:a16="http://schemas.microsoft.com/office/drawing/2014/main" id="{3854D040-7290-4163-B41B-B0457100FC47}"/>
              </a:ext>
            </a:extLst>
          </p:cNvPr>
          <p:cNvSpPr/>
          <p:nvPr/>
        </p:nvSpPr>
        <p:spPr>
          <a:xfrm>
            <a:off x="1188882" y="1295404"/>
            <a:ext cx="2166961" cy="2220833"/>
          </a:xfrm>
          <a:prstGeom prst="homePlate">
            <a:avLst/>
          </a:prstGeom>
          <a:solidFill>
            <a:srgbClr val="FF7C8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목적</a:t>
            </a:r>
          </a:p>
        </p:txBody>
      </p:sp>
      <p:sp>
        <p:nvSpPr>
          <p:cNvPr id="18" name="오각형 30">
            <a:extLst>
              <a:ext uri="{FF2B5EF4-FFF2-40B4-BE49-F238E27FC236}">
                <a16:creationId xmlns:a16="http://schemas.microsoft.com/office/drawing/2014/main" id="{4E7529CC-FCA9-4886-BC61-1F96304FA3EE}"/>
              </a:ext>
            </a:extLst>
          </p:cNvPr>
          <p:cNvSpPr/>
          <p:nvPr/>
        </p:nvSpPr>
        <p:spPr>
          <a:xfrm>
            <a:off x="1188882" y="3894854"/>
            <a:ext cx="2166961" cy="2149627"/>
          </a:xfrm>
          <a:prstGeom prst="homePlate">
            <a:avLst/>
          </a:prstGeom>
          <a:solidFill>
            <a:srgbClr val="FF7C8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목표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7829D8-8AC6-4189-A505-58273BD4C9DB}"/>
              </a:ext>
            </a:extLst>
          </p:cNvPr>
          <p:cNvSpPr txBox="1"/>
          <p:nvPr/>
        </p:nvSpPr>
        <p:spPr>
          <a:xfrm>
            <a:off x="3439709" y="1461896"/>
            <a:ext cx="7172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어르신들의 수술 및 혈액순환 등 다양한 원인으로 인한 부종을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림프도수치료를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제공하여 부종 및 통증완화의 효과를 보여주고자 한다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림프도수치료를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통해 장기요양기관의 재활서비스 영역을 넓히고자 한다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</a:p>
          <a:p>
            <a:endParaRPr lang="ko-KR" altLang="en-US" sz="2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20965B-F7CD-4D97-BA1F-90F5B69B42C4}"/>
              </a:ext>
            </a:extLst>
          </p:cNvPr>
          <p:cNvSpPr txBox="1"/>
          <p:nvPr/>
        </p:nvSpPr>
        <p:spPr>
          <a:xfrm>
            <a:off x="3439708" y="4322586"/>
            <a:ext cx="7172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림프도수치료를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통해 </a:t>
            </a:r>
            <a:r>
              <a:rPr lang="ko-KR" altLang="en-US" sz="24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부종을 완화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시키고자 한다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marL="342900" indent="-342900">
              <a:buFont typeface="+mj-lt"/>
              <a:buAutoNum type="arabicPeriod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부종이 심한 어르신들의 </a:t>
            </a:r>
            <a:r>
              <a:rPr lang="ko-KR" altLang="en-US" sz="2400" dirty="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통증을 줄이고자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한다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</a:p>
          <a:p>
            <a:endParaRPr lang="ko-KR" altLang="en-US" sz="2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3A913-3EFF-4A90-BA98-8FFABB7C995D}"/>
              </a:ext>
            </a:extLst>
          </p:cNvPr>
          <p:cNvSpPr txBox="1"/>
          <p:nvPr/>
        </p:nvSpPr>
        <p:spPr>
          <a:xfrm>
            <a:off x="1210138" y="323244"/>
            <a:ext cx="6498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02.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필요성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-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목적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목표</a:t>
            </a:r>
          </a:p>
        </p:txBody>
      </p:sp>
    </p:spTree>
    <p:extLst>
      <p:ext uri="{BB962C8B-B14F-4D97-AF65-F5344CB8AC3E}">
        <p14:creationId xmlns:p14="http://schemas.microsoft.com/office/powerpoint/2010/main" val="782075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23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3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표 13">
            <a:extLst>
              <a:ext uri="{FF2B5EF4-FFF2-40B4-BE49-F238E27FC236}">
                <a16:creationId xmlns:a16="http://schemas.microsoft.com/office/drawing/2014/main" id="{39D95961-58E0-48BF-B870-00375E717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466230"/>
              </p:ext>
            </p:extLst>
          </p:nvPr>
        </p:nvGraphicFramePr>
        <p:xfrm>
          <a:off x="1544204" y="1920251"/>
          <a:ext cx="8674216" cy="17340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0449">
                  <a:extLst>
                    <a:ext uri="{9D8B030D-6E8A-4147-A177-3AD203B41FA5}">
                      <a16:colId xmlns:a16="http://schemas.microsoft.com/office/drawing/2014/main" val="2434819125"/>
                    </a:ext>
                  </a:extLst>
                </a:gridCol>
                <a:gridCol w="5134063">
                  <a:extLst>
                    <a:ext uri="{9D8B030D-6E8A-4147-A177-3AD203B41FA5}">
                      <a16:colId xmlns:a16="http://schemas.microsoft.com/office/drawing/2014/main" val="596266391"/>
                    </a:ext>
                  </a:extLst>
                </a:gridCol>
                <a:gridCol w="1619704">
                  <a:extLst>
                    <a:ext uri="{9D8B030D-6E8A-4147-A177-3AD203B41FA5}">
                      <a16:colId xmlns:a16="http://schemas.microsoft.com/office/drawing/2014/main" val="1992324662"/>
                    </a:ext>
                  </a:extLst>
                </a:gridCol>
              </a:tblGrid>
              <a:tr h="4256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대상구분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서비스대상자 산출근거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err="1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단위수</a:t>
                      </a:r>
                      <a:r>
                        <a:rPr lang="ko-KR" altLang="en-US" sz="24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 </a:t>
                      </a:r>
                      <a:r>
                        <a:rPr lang="en-US" altLang="ko-KR" sz="24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(</a:t>
                      </a:r>
                      <a:r>
                        <a:rPr lang="ko-KR" altLang="en-US" sz="24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명</a:t>
                      </a:r>
                      <a:r>
                        <a:rPr lang="en-US" altLang="ko-KR" sz="24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)</a:t>
                      </a:r>
                      <a:endParaRPr lang="ko-KR" altLang="en-US" sz="2400" dirty="0">
                        <a:latin typeface="08서울남산체 B" panose="02020603020101020101" pitchFamily="18" charset="-127"/>
                        <a:ea typeface="08서울남산체 B" panose="02020603020101020101" pitchFamily="18" charset="-127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233415"/>
                  </a:ext>
                </a:extLst>
              </a:tr>
              <a:tr h="425605">
                <a:tc>
                  <a:txBody>
                    <a:bodyPr/>
                    <a:lstStyle/>
                    <a:p>
                      <a:pPr marL="342900" indent="-342900" algn="ctr" latinLnBrk="1">
                        <a:buAutoNum type="arabicParenR"/>
                      </a:pPr>
                      <a:r>
                        <a:rPr lang="ko-KR" altLang="en-US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일반집단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시립동부노인전문요양센터</a:t>
                      </a:r>
                      <a:r>
                        <a:rPr lang="ko-KR" altLang="en-US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 입소자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296</a:t>
                      </a:r>
                      <a:r>
                        <a:rPr lang="ko-KR" altLang="en-US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27673"/>
                  </a:ext>
                </a:extLst>
              </a:tr>
              <a:tr h="4256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2) </a:t>
                      </a:r>
                      <a:r>
                        <a:rPr lang="ko-KR" altLang="en-US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표적집단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부종이 관찰되는 어르신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58</a:t>
                      </a:r>
                      <a:r>
                        <a:rPr lang="ko-KR" altLang="en-US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971810"/>
                  </a:ext>
                </a:extLst>
              </a:tr>
              <a:tr h="4256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3) </a:t>
                      </a:r>
                      <a:r>
                        <a:rPr lang="ko-KR" altLang="en-US" sz="2000" dirty="0" err="1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실인원</a:t>
                      </a:r>
                      <a:endParaRPr lang="ko-KR" altLang="en-US" sz="2000" dirty="0">
                        <a:latin typeface="08서울남산체 B" panose="02020603020101020101" pitchFamily="18" charset="-127"/>
                        <a:ea typeface="08서울남산체 B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부종이 심하여 치료가 직접적으로 필요한 어르신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22</a:t>
                      </a:r>
                      <a:r>
                        <a:rPr lang="ko-KR" altLang="en-US" sz="2000" dirty="0"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938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4CC2C35-52D7-4B3B-8D7F-9CF5B45F4606}"/>
              </a:ext>
            </a:extLst>
          </p:cNvPr>
          <p:cNvSpPr txBox="1"/>
          <p:nvPr/>
        </p:nvSpPr>
        <p:spPr>
          <a:xfrm>
            <a:off x="998513" y="1152525"/>
            <a:ext cx="662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프로그램 참여자 및 선정기준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ABBA23-1CFC-4A92-A6DA-C4C9E2C69A91}"/>
              </a:ext>
            </a:extLst>
          </p:cNvPr>
          <p:cNvSpPr txBox="1"/>
          <p:nvPr/>
        </p:nvSpPr>
        <p:spPr>
          <a:xfrm>
            <a:off x="1011214" y="3936699"/>
            <a:ext cx="1012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참여자 </a:t>
            </a: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부종이 심하여 치료가 필요한 어르신 </a:t>
            </a: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22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명</a:t>
            </a:r>
          </a:p>
        </p:txBody>
      </p:sp>
      <p:graphicFrame>
        <p:nvGraphicFramePr>
          <p:cNvPr id="16" name="표 13">
            <a:extLst>
              <a:ext uri="{FF2B5EF4-FFF2-40B4-BE49-F238E27FC236}">
                <a16:creationId xmlns:a16="http://schemas.microsoft.com/office/drawing/2014/main" id="{D5A20176-5F2F-4D19-A0E1-BDD910C14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821113"/>
              </p:ext>
            </p:extLst>
          </p:nvPr>
        </p:nvGraphicFramePr>
        <p:xfrm>
          <a:off x="1544205" y="4672668"/>
          <a:ext cx="8749088" cy="18620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5615">
                  <a:extLst>
                    <a:ext uri="{9D8B030D-6E8A-4147-A177-3AD203B41FA5}">
                      <a16:colId xmlns:a16="http://schemas.microsoft.com/office/drawing/2014/main" val="2434819125"/>
                    </a:ext>
                  </a:extLst>
                </a:gridCol>
                <a:gridCol w="6803473">
                  <a:extLst>
                    <a:ext uri="{9D8B030D-6E8A-4147-A177-3AD203B41FA5}">
                      <a16:colId xmlns:a16="http://schemas.microsoft.com/office/drawing/2014/main" val="596266391"/>
                    </a:ext>
                  </a:extLst>
                </a:gridCol>
              </a:tblGrid>
              <a:tr h="4542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2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층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숙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 강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소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이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우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이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숙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08서울남산체 B" panose="02020603020101020101" pitchFamily="18" charset="-127"/>
                        <a:ea typeface="08서울남산체 B" panose="02020603020101020101" pitchFamily="18" charset="-127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233415"/>
                  </a:ext>
                </a:extLst>
              </a:tr>
              <a:tr h="469287">
                <a:tc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3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박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현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서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기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연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임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027673"/>
                  </a:ext>
                </a:extLst>
              </a:tr>
              <a:tr h="4692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4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층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양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덕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이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재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박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분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령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희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순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971810"/>
                  </a:ext>
                </a:extLst>
              </a:tr>
              <a:tr h="4692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5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장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신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오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열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이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옥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박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암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,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임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O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08서울남산체 B" panose="02020603020101020101" pitchFamily="18" charset="-127"/>
                          <a:ea typeface="08서울남산체 B" panose="02020603020101020101" pitchFamily="18" charset="-127"/>
                        </a:rPr>
                        <a:t>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938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C934062-4702-4405-96D3-9F18B2A2E238}"/>
              </a:ext>
            </a:extLst>
          </p:cNvPr>
          <p:cNvSpPr txBox="1"/>
          <p:nvPr/>
        </p:nvSpPr>
        <p:spPr>
          <a:xfrm>
            <a:off x="1210138" y="32324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프로그램 운영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대상자 선정기준 및 운영개요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9910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23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3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C2C35-52D7-4B3B-8D7F-9CF5B45F4606}"/>
              </a:ext>
            </a:extLst>
          </p:cNvPr>
          <p:cNvSpPr txBox="1"/>
          <p:nvPr/>
        </p:nvSpPr>
        <p:spPr>
          <a:xfrm>
            <a:off x="159808" y="1042548"/>
            <a:ext cx="11695494" cy="3804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3.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기간 및 장소</a:t>
            </a:r>
            <a:endParaRPr lang="en-US" altLang="ko-KR" sz="2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2020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년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월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13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일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~ 8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월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일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총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13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회기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 : 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주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회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15</a:t>
            </a:r>
            <a:r>
              <a:rPr lang="ko-KR" altLang="en-US" sz="24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분씩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제공</a:t>
            </a:r>
            <a:endParaRPr lang="en-US" altLang="ko-KR" sz="2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교육 및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Case Study – 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재활치료실        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4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진행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– 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각 대상자 침상에서 제공</a:t>
            </a:r>
            <a:endParaRPr lang="en-US" altLang="ko-KR" sz="2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4.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수행인력</a:t>
            </a:r>
            <a:endParaRPr lang="en-US" altLang="ko-KR" sz="36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물리치료사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3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명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24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교육이수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명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: 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재활팀장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슈퍼 </a:t>
            </a:r>
            <a:r>
              <a:rPr lang="ko-KR" altLang="en-US" sz="2400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비젼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</a:t>
            </a:r>
            <a:r>
              <a:rPr lang="ko-KR" altLang="en-US" sz="24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명</a:t>
            </a:r>
            <a:endParaRPr lang="en-US" altLang="ko-KR" sz="40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흐름도</a:t>
            </a:r>
            <a:endParaRPr lang="en-US" altLang="ko-KR" sz="36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BEAC7-2E9F-409F-A887-1576F82A0BBE}"/>
              </a:ext>
            </a:extLst>
          </p:cNvPr>
          <p:cNvSpPr txBox="1"/>
          <p:nvPr/>
        </p:nvSpPr>
        <p:spPr>
          <a:xfrm>
            <a:off x="1210138" y="32324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프로그램 운영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대상자 선정기준 및 운영개요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90A6612C-D744-4D27-BF01-AAB7DD1C4B30}"/>
              </a:ext>
            </a:extLst>
          </p:cNvPr>
          <p:cNvGrpSpPr/>
          <p:nvPr/>
        </p:nvGrpSpPr>
        <p:grpSpPr>
          <a:xfrm>
            <a:off x="3166533" y="2760148"/>
            <a:ext cx="8865659" cy="4172070"/>
            <a:chOff x="158825" y="918777"/>
            <a:chExt cx="11723422" cy="5628989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EA3E1106-F1AD-4D2D-9D4F-12B8FC76751C}"/>
                </a:ext>
              </a:extLst>
            </p:cNvPr>
            <p:cNvGrpSpPr/>
            <p:nvPr/>
          </p:nvGrpSpPr>
          <p:grpSpPr>
            <a:xfrm>
              <a:off x="158825" y="2934701"/>
              <a:ext cx="11723422" cy="1368489"/>
              <a:chOff x="3137" y="3210003"/>
              <a:chExt cx="11723422" cy="1368489"/>
            </a:xfrm>
          </p:grpSpPr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C44AC013-463D-4115-9F59-C3DD1EC9E101}"/>
                  </a:ext>
                </a:extLst>
              </p:cNvPr>
              <p:cNvGrpSpPr/>
              <p:nvPr/>
            </p:nvGrpSpPr>
            <p:grpSpPr>
              <a:xfrm>
                <a:off x="213264" y="3212630"/>
                <a:ext cx="6423017" cy="1330403"/>
                <a:chOff x="1397439" y="2889242"/>
                <a:chExt cx="8690918" cy="1828367"/>
              </a:xfrm>
              <a:solidFill>
                <a:srgbClr val="FF9999"/>
              </a:solidFill>
            </p:grpSpPr>
            <p:sp>
              <p:nvSpPr>
                <p:cNvPr id="35" name="모서리가 둥근 직사각형 6">
                  <a:extLst>
                    <a:ext uri="{FF2B5EF4-FFF2-40B4-BE49-F238E27FC236}">
                      <a16:creationId xmlns:a16="http://schemas.microsoft.com/office/drawing/2014/main" id="{C76972BC-E3F0-4CBE-B1CD-1C101513022D}"/>
                    </a:ext>
                  </a:extLst>
                </p:cNvPr>
                <p:cNvSpPr/>
                <p:nvPr/>
              </p:nvSpPr>
              <p:spPr>
                <a:xfrm rot="2700000">
                  <a:off x="1397439" y="2920707"/>
                  <a:ext cx="1796902" cy="1796902"/>
                </a:xfrm>
                <a:prstGeom prst="roundRect">
                  <a:avLst/>
                </a:prstGeom>
                <a:grpFill/>
                <a:ln w="38100">
                  <a:solidFill>
                    <a:srgbClr val="FF99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endParaRPr>
                </a:p>
              </p:txBody>
            </p:sp>
            <p:sp>
              <p:nvSpPr>
                <p:cNvPr id="36" name="모서리가 둥근 직사각형 17">
                  <a:extLst>
                    <a:ext uri="{FF2B5EF4-FFF2-40B4-BE49-F238E27FC236}">
                      <a16:creationId xmlns:a16="http://schemas.microsoft.com/office/drawing/2014/main" id="{2EFFDAF4-668D-4855-80F8-AA532129D2D7}"/>
                    </a:ext>
                  </a:extLst>
                </p:cNvPr>
                <p:cNvSpPr/>
                <p:nvPr/>
              </p:nvSpPr>
              <p:spPr>
                <a:xfrm rot="2700000">
                  <a:off x="4851211" y="2902683"/>
                  <a:ext cx="1796902" cy="1796902"/>
                </a:xfrm>
                <a:prstGeom prst="roundRect">
                  <a:avLst/>
                </a:prstGeom>
                <a:grpFill/>
                <a:ln w="38100">
                  <a:solidFill>
                    <a:srgbClr val="FF99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endParaRPr>
                </a:p>
              </p:txBody>
            </p:sp>
            <p:sp>
              <p:nvSpPr>
                <p:cNvPr id="37" name="모서리가 둥근 직사각형 18">
                  <a:extLst>
                    <a:ext uri="{FF2B5EF4-FFF2-40B4-BE49-F238E27FC236}">
                      <a16:creationId xmlns:a16="http://schemas.microsoft.com/office/drawing/2014/main" id="{1F7FB83C-B7A5-4636-AD88-B0104CFD603A}"/>
                    </a:ext>
                  </a:extLst>
                </p:cNvPr>
                <p:cNvSpPr/>
                <p:nvPr/>
              </p:nvSpPr>
              <p:spPr>
                <a:xfrm rot="2700000">
                  <a:off x="8291454" y="2889243"/>
                  <a:ext cx="1796903" cy="1796902"/>
                </a:xfrm>
                <a:prstGeom prst="roundRect">
                  <a:avLst/>
                </a:prstGeom>
                <a:grpFill/>
                <a:ln w="38100">
                  <a:solidFill>
                    <a:srgbClr val="FF99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endParaRPr>
                </a:p>
              </p:txBody>
            </p:sp>
          </p:grpSp>
          <p:cxnSp>
            <p:nvCxnSpPr>
              <p:cNvPr id="21" name="직선 화살표 연결선 20">
                <a:extLst>
                  <a:ext uri="{FF2B5EF4-FFF2-40B4-BE49-F238E27FC236}">
                    <a16:creationId xmlns:a16="http://schemas.microsoft.com/office/drawing/2014/main" id="{C2275EE1-0ADD-4E37-9596-4E5B40C594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1607" y="3876166"/>
                <a:ext cx="662518" cy="256"/>
              </a:xfrm>
              <a:prstGeom prst="straightConnector1">
                <a:avLst/>
              </a:prstGeom>
              <a:ln w="28575">
                <a:solidFill>
                  <a:srgbClr val="FF99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3F98D36-6508-4DDA-B155-9BE57EB0E59D}"/>
                  </a:ext>
                </a:extLst>
              </p:cNvPr>
              <p:cNvSpPr txBox="1"/>
              <p:nvPr/>
            </p:nvSpPr>
            <p:spPr>
              <a:xfrm>
                <a:off x="3137" y="3241692"/>
                <a:ext cx="1775495" cy="1336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세부 </a:t>
                </a:r>
                <a:endParaRPr lang="en-US" altLang="ko-KR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프로그램 </a:t>
                </a:r>
                <a:endParaRPr lang="en-US" altLang="ko-KR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계획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929872A-A129-4631-A025-8ED71C1AD867}"/>
                  </a:ext>
                </a:extLst>
              </p:cNvPr>
              <p:cNvSpPr txBox="1"/>
              <p:nvPr/>
            </p:nvSpPr>
            <p:spPr>
              <a:xfrm>
                <a:off x="2782822" y="3505883"/>
                <a:ext cx="1314448" cy="940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대상자</a:t>
                </a:r>
                <a:endParaRPr lang="en-US" altLang="ko-KR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모색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A1B9035-601B-4920-A280-9FAADD4CF6EE}"/>
                  </a:ext>
                </a:extLst>
              </p:cNvPr>
              <p:cNvSpPr txBox="1"/>
              <p:nvPr/>
            </p:nvSpPr>
            <p:spPr>
              <a:xfrm>
                <a:off x="5316911" y="3418923"/>
                <a:ext cx="1314448" cy="940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사전</a:t>
                </a:r>
                <a:endParaRPr lang="en-US" altLang="ko-KR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평가</a:t>
                </a:r>
              </a:p>
            </p:txBody>
          </p:sp>
          <p:sp>
            <p:nvSpPr>
              <p:cNvPr id="28" name="모서리가 둥근 직사각형 18">
                <a:extLst>
                  <a:ext uri="{FF2B5EF4-FFF2-40B4-BE49-F238E27FC236}">
                    <a16:creationId xmlns:a16="http://schemas.microsoft.com/office/drawing/2014/main" id="{120BDC65-4654-4875-B576-F44B4F54DC2D}"/>
                  </a:ext>
                </a:extLst>
              </p:cNvPr>
              <p:cNvSpPr/>
              <p:nvPr/>
            </p:nvSpPr>
            <p:spPr>
              <a:xfrm rot="2700000">
                <a:off x="7863667" y="3196038"/>
                <a:ext cx="1307508" cy="1335438"/>
              </a:xfrm>
              <a:prstGeom prst="roundRect">
                <a:avLst/>
              </a:prstGeom>
              <a:solidFill>
                <a:srgbClr val="FF9999"/>
              </a:solidFill>
              <a:ln w="38100"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0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45E6CD-B199-4492-A996-B687158B4B8F}"/>
                  </a:ext>
                </a:extLst>
              </p:cNvPr>
              <p:cNvSpPr txBox="1"/>
              <p:nvPr/>
            </p:nvSpPr>
            <p:spPr>
              <a:xfrm>
                <a:off x="7699227" y="3230359"/>
                <a:ext cx="1726480" cy="113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림프</a:t>
                </a:r>
                <a:endParaRPr lang="en-US" altLang="ko-KR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도수치료</a:t>
                </a:r>
                <a:endParaRPr lang="en-US" altLang="ko-KR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진행</a:t>
                </a:r>
                <a:endParaRPr lang="en-US" altLang="ko-KR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  <p:sp>
            <p:nvSpPr>
              <p:cNvPr id="30" name="모서리가 둥근 직사각형 18">
                <a:extLst>
                  <a:ext uri="{FF2B5EF4-FFF2-40B4-BE49-F238E27FC236}">
                    <a16:creationId xmlns:a16="http://schemas.microsoft.com/office/drawing/2014/main" id="{2EAE31FD-BCC1-4181-8069-F1AD396CF8DE}"/>
                  </a:ext>
                </a:extLst>
              </p:cNvPr>
              <p:cNvSpPr/>
              <p:nvPr/>
            </p:nvSpPr>
            <p:spPr>
              <a:xfrm rot="2700000">
                <a:off x="10408804" y="3202389"/>
                <a:ext cx="1307509" cy="1328000"/>
              </a:xfrm>
              <a:prstGeom prst="roundRect">
                <a:avLst/>
              </a:prstGeom>
              <a:solidFill>
                <a:srgbClr val="FF9999"/>
              </a:solidFill>
              <a:ln w="38100"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  <p:cxnSp>
            <p:nvCxnSpPr>
              <p:cNvPr id="31" name="직선 화살표 연결선 30">
                <a:extLst>
                  <a:ext uri="{FF2B5EF4-FFF2-40B4-BE49-F238E27FC236}">
                    <a16:creationId xmlns:a16="http://schemas.microsoft.com/office/drawing/2014/main" id="{3566B297-6BBB-4867-907F-8844669F9E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77970" y="3876166"/>
                <a:ext cx="662518" cy="256"/>
              </a:xfrm>
              <a:prstGeom prst="straightConnector1">
                <a:avLst/>
              </a:prstGeom>
              <a:ln w="28575">
                <a:solidFill>
                  <a:srgbClr val="FF99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화살표 연결선 31">
                <a:extLst>
                  <a:ext uri="{FF2B5EF4-FFF2-40B4-BE49-F238E27FC236}">
                    <a16:creationId xmlns:a16="http://schemas.microsoft.com/office/drawing/2014/main" id="{310D711D-77C6-4B9C-9F26-226D7598D0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77927" y="3866130"/>
                <a:ext cx="662518" cy="256"/>
              </a:xfrm>
              <a:prstGeom prst="straightConnector1">
                <a:avLst/>
              </a:prstGeom>
              <a:ln w="28575">
                <a:solidFill>
                  <a:srgbClr val="FF99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화살표 연결선 32">
                <a:extLst>
                  <a:ext uri="{FF2B5EF4-FFF2-40B4-BE49-F238E27FC236}">
                    <a16:creationId xmlns:a16="http://schemas.microsoft.com/office/drawing/2014/main" id="{DA748F09-8B85-457D-A5BE-A75C97ABF4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51844" y="3863501"/>
                <a:ext cx="662518" cy="256"/>
              </a:xfrm>
              <a:prstGeom prst="straightConnector1">
                <a:avLst/>
              </a:prstGeom>
              <a:ln w="28575">
                <a:solidFill>
                  <a:srgbClr val="FF99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3B21D40-7FB1-462F-860B-E4230C9561E4}"/>
                  </a:ext>
                </a:extLst>
              </p:cNvPr>
              <p:cNvSpPr txBox="1"/>
              <p:nvPr/>
            </p:nvSpPr>
            <p:spPr>
              <a:xfrm>
                <a:off x="10405334" y="3439736"/>
                <a:ext cx="1314448" cy="940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사후</a:t>
                </a:r>
                <a:endParaRPr lang="en-US" altLang="ko-KR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  <a:p>
                <a:pPr algn="ctr"/>
                <a:r>
                  <a:rPr lang="ko-KR" altLang="en-US" sz="1600" dirty="0"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평가</a:t>
                </a:r>
              </a:p>
            </p:txBody>
          </p:sp>
        </p:grpSp>
        <p:cxnSp>
          <p:nvCxnSpPr>
            <p:cNvPr id="11" name="직선 화살표 연결선 10">
              <a:extLst>
                <a:ext uri="{FF2B5EF4-FFF2-40B4-BE49-F238E27FC236}">
                  <a16:creationId xmlns:a16="http://schemas.microsoft.com/office/drawing/2014/main" id="{C640B371-6BA2-4B38-A525-F2D05F111E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2173" y="2171700"/>
              <a:ext cx="872136" cy="866809"/>
            </a:xfrm>
            <a:prstGeom prst="straightConnector1">
              <a:avLst/>
            </a:prstGeom>
            <a:ln w="28575">
              <a:solidFill>
                <a:srgbClr val="FF99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모서리가 둥근 직사각형 18">
              <a:extLst>
                <a:ext uri="{FF2B5EF4-FFF2-40B4-BE49-F238E27FC236}">
                  <a16:creationId xmlns:a16="http://schemas.microsoft.com/office/drawing/2014/main" id="{930DADF6-D6C9-40BF-A806-98C86D9AC3BE}"/>
                </a:ext>
              </a:extLst>
            </p:cNvPr>
            <p:cNvSpPr/>
            <p:nvPr/>
          </p:nvSpPr>
          <p:spPr>
            <a:xfrm rot="2700000">
              <a:off x="8027623" y="917144"/>
              <a:ext cx="1307508" cy="1335438"/>
            </a:xfrm>
            <a:prstGeom prst="roundRect">
              <a:avLst/>
            </a:prstGeom>
            <a:solidFill>
              <a:srgbClr val="FF9999"/>
            </a:solidFill>
            <a:ln w="3810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sp>
          <p:nvSpPr>
            <p:cNvPr id="13" name="모서리가 둥근 직사각형 18">
              <a:extLst>
                <a:ext uri="{FF2B5EF4-FFF2-40B4-BE49-F238E27FC236}">
                  <a16:creationId xmlns:a16="http://schemas.microsoft.com/office/drawing/2014/main" id="{47ECC219-B783-483C-A38B-286DE358CBB0}"/>
                </a:ext>
              </a:extLst>
            </p:cNvPr>
            <p:cNvSpPr/>
            <p:nvPr/>
          </p:nvSpPr>
          <p:spPr>
            <a:xfrm rot="2700000">
              <a:off x="7989503" y="4848128"/>
              <a:ext cx="1307508" cy="1335438"/>
            </a:xfrm>
            <a:prstGeom prst="roundRect">
              <a:avLst/>
            </a:prstGeom>
            <a:solidFill>
              <a:srgbClr val="FF9999"/>
            </a:solidFill>
            <a:ln w="38100">
              <a:solidFill>
                <a:srgbClr val="FF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</p:txBody>
        </p:sp>
        <p:cxnSp>
          <p:nvCxnSpPr>
            <p:cNvPr id="16" name="직선 화살표 연결선 15">
              <a:extLst>
                <a:ext uri="{FF2B5EF4-FFF2-40B4-BE49-F238E27FC236}">
                  <a16:creationId xmlns:a16="http://schemas.microsoft.com/office/drawing/2014/main" id="{DD6F88F1-FAB6-4136-809A-B17933C0C6A5}"/>
                </a:ext>
              </a:extLst>
            </p:cNvPr>
            <p:cNvCxnSpPr>
              <a:cxnSpLocks/>
            </p:cNvCxnSpPr>
            <p:nvPr/>
          </p:nvCxnSpPr>
          <p:spPr>
            <a:xfrm>
              <a:off x="9541078" y="2117023"/>
              <a:ext cx="828367" cy="775879"/>
            </a:xfrm>
            <a:prstGeom prst="straightConnector1">
              <a:avLst/>
            </a:prstGeom>
            <a:ln w="28575">
              <a:solidFill>
                <a:srgbClr val="FF99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화살표 연결선 16">
              <a:extLst>
                <a:ext uri="{FF2B5EF4-FFF2-40B4-BE49-F238E27FC236}">
                  <a16:creationId xmlns:a16="http://schemas.microsoft.com/office/drawing/2014/main" id="{21F7FF0A-AED4-4BE3-87C5-21CFD97DE844}"/>
                </a:ext>
              </a:extLst>
            </p:cNvPr>
            <p:cNvCxnSpPr>
              <a:cxnSpLocks/>
            </p:cNvCxnSpPr>
            <p:nvPr/>
          </p:nvCxnSpPr>
          <p:spPr>
            <a:xfrm>
              <a:off x="6976464" y="4223118"/>
              <a:ext cx="828367" cy="775879"/>
            </a:xfrm>
            <a:prstGeom prst="straightConnector1">
              <a:avLst/>
            </a:prstGeom>
            <a:ln w="28575">
              <a:solidFill>
                <a:srgbClr val="FF99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C82CC7-7656-4A8B-A79E-D8A6ED82F1C2}"/>
                </a:ext>
              </a:extLst>
            </p:cNvPr>
            <p:cNvSpPr txBox="1"/>
            <p:nvPr/>
          </p:nvSpPr>
          <p:spPr>
            <a:xfrm>
              <a:off x="7924824" y="918777"/>
              <a:ext cx="1586584" cy="1336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림프</a:t>
              </a:r>
              <a:endParaRPr lang="en-US" altLang="ko-KR" sz="1600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  <a:p>
              <a:pPr algn="ctr"/>
              <a:r>
                <a:rPr lang="ko-KR" altLang="en-US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도수교육</a:t>
              </a:r>
              <a:endParaRPr lang="en-US" altLang="ko-KR" sz="1600" dirty="0">
                <a:latin typeface="08서울남산체 B" panose="02020603020101020101" pitchFamily="18" charset="-127"/>
                <a:ea typeface="08서울남산체 B" panose="02020603020101020101" pitchFamily="18" charset="-127"/>
              </a:endParaRPr>
            </a:p>
            <a:p>
              <a:pPr algn="ctr"/>
              <a:r>
                <a:rPr lang="ko-KR" altLang="en-US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진행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FCA07E-B691-4EAA-BD7D-44389F6C785B}"/>
                </a:ext>
              </a:extLst>
            </p:cNvPr>
            <p:cNvSpPr txBox="1"/>
            <p:nvPr/>
          </p:nvSpPr>
          <p:spPr>
            <a:xfrm>
              <a:off x="7894480" y="5210964"/>
              <a:ext cx="1686915" cy="1336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Case Study</a:t>
              </a:r>
            </a:p>
            <a:p>
              <a:pPr algn="ctr"/>
              <a:r>
                <a:rPr lang="ko-KR" altLang="en-US" sz="1600" dirty="0">
                  <a:latin typeface="08서울남산체 B" panose="02020603020101020101" pitchFamily="18" charset="-127"/>
                  <a:ea typeface="08서울남산체 B" panose="02020603020101020101" pitchFamily="18" charset="-127"/>
                </a:rPr>
                <a:t>진행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588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23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3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988DC0-112D-447C-B599-88DCA11A5F47}"/>
              </a:ext>
            </a:extLst>
          </p:cNvPr>
          <p:cNvSpPr txBox="1"/>
          <p:nvPr/>
        </p:nvSpPr>
        <p:spPr>
          <a:xfrm>
            <a:off x="265813" y="1437533"/>
            <a:ext cx="466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6.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사전</a:t>
            </a:r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·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사후 평가도구</a:t>
            </a: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890869BD-D396-4F95-886D-FFB892904FD7}"/>
              </a:ext>
            </a:extLst>
          </p:cNvPr>
          <p:cNvGrpSpPr/>
          <p:nvPr/>
        </p:nvGrpSpPr>
        <p:grpSpPr>
          <a:xfrm>
            <a:off x="265814" y="2433738"/>
            <a:ext cx="11738812" cy="3890601"/>
            <a:chOff x="124223" y="2476551"/>
            <a:chExt cx="11738812" cy="389060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DBE67413-293E-4BD7-892F-0C71A86DF428}"/>
                </a:ext>
              </a:extLst>
            </p:cNvPr>
            <p:cNvSpPr/>
            <p:nvPr/>
          </p:nvSpPr>
          <p:spPr>
            <a:xfrm>
              <a:off x="124223" y="2476551"/>
              <a:ext cx="2755836" cy="37394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06F2507D-A5BD-48C9-9CA0-35DC89929564}"/>
                </a:ext>
              </a:extLst>
            </p:cNvPr>
            <p:cNvGrpSpPr/>
            <p:nvPr/>
          </p:nvGrpSpPr>
          <p:grpSpPr>
            <a:xfrm>
              <a:off x="583392" y="5796470"/>
              <a:ext cx="2374710" cy="570682"/>
              <a:chOff x="462089" y="3471083"/>
              <a:chExt cx="2374710" cy="570682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93521EDD-2608-4FD3-ADDC-A53A69CAC405}"/>
                  </a:ext>
                </a:extLst>
              </p:cNvPr>
              <p:cNvSpPr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B5D4F0-1E3E-452A-AD2E-3EEB9BEC7961}"/>
                  </a:ext>
                </a:extLst>
              </p:cNvPr>
              <p:cNvSpPr txBox="1"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245" tIns="55245" rIns="55245" bIns="55245" numCol="1" spcCol="1270" anchor="ctr" anchorCtr="0">
                <a:noAutofit/>
              </a:bodyPr>
              <a:lstStyle/>
              <a:p>
                <a:pPr marL="0" lvl="0" indent="0" algn="ctr" defTabSz="12890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lang="en-US" altLang="ko-KR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Tape</a:t>
                </a:r>
                <a:r>
                  <a:rPr lang="ko-KR" alt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 </a:t>
                </a:r>
                <a:r>
                  <a:rPr lang="en-US" altLang="ko-KR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measure</a:t>
                </a:r>
                <a:endParaRPr lang="ko-KR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26BCD136-91A6-4646-BA1D-8B7061782AA7}"/>
                </a:ext>
              </a:extLst>
            </p:cNvPr>
            <p:cNvSpPr/>
            <p:nvPr/>
          </p:nvSpPr>
          <p:spPr>
            <a:xfrm>
              <a:off x="3092534" y="2476551"/>
              <a:ext cx="2755836" cy="37394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7B954592-9B61-4C04-9ED5-6D3509EB0299}"/>
                </a:ext>
              </a:extLst>
            </p:cNvPr>
            <p:cNvGrpSpPr/>
            <p:nvPr/>
          </p:nvGrpSpPr>
          <p:grpSpPr>
            <a:xfrm>
              <a:off x="3551703" y="5796470"/>
              <a:ext cx="2374710" cy="570682"/>
              <a:chOff x="462089" y="3471083"/>
              <a:chExt cx="2374710" cy="570682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A223BE5C-6282-4F2E-B028-AE635E03B813}"/>
                  </a:ext>
                </a:extLst>
              </p:cNvPr>
              <p:cNvSpPr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11ACF89-EB26-48FD-993A-06798722A947}"/>
                  </a:ext>
                </a:extLst>
              </p:cNvPr>
              <p:cNvSpPr txBox="1"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245" tIns="55245" rIns="55245" bIns="55245" numCol="1" spcCol="1270" anchor="ctr" anchorCtr="0">
                <a:noAutofit/>
              </a:bodyPr>
              <a:lstStyle/>
              <a:p>
                <a:pPr marL="0" lvl="0" indent="0" algn="ctr" defTabSz="12890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lang="en-US" altLang="ko-KR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Photo</a:t>
                </a:r>
                <a:r>
                  <a:rPr lang="ko-KR" alt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 </a:t>
                </a:r>
                <a:r>
                  <a:rPr lang="en-US" altLang="ko-KR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material</a:t>
                </a:r>
                <a:endParaRPr lang="ko-KR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BF6163E5-BC18-44D4-B3C4-14083C5EEABE}"/>
                </a:ext>
              </a:extLst>
            </p:cNvPr>
            <p:cNvSpPr/>
            <p:nvPr/>
          </p:nvSpPr>
          <p:spPr>
            <a:xfrm>
              <a:off x="6060845" y="2476551"/>
              <a:ext cx="2755836" cy="37394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E287130C-49F9-4814-B7AD-18D972E33B23}"/>
                </a:ext>
              </a:extLst>
            </p:cNvPr>
            <p:cNvGrpSpPr/>
            <p:nvPr/>
          </p:nvGrpSpPr>
          <p:grpSpPr>
            <a:xfrm>
              <a:off x="6520014" y="5796470"/>
              <a:ext cx="2374710" cy="570682"/>
              <a:chOff x="462089" y="3471083"/>
              <a:chExt cx="2374710" cy="570682"/>
            </a:xfrm>
          </p:grpSpPr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6D1E3776-0479-4E68-BCCA-60DF347ACAF8}"/>
                  </a:ext>
                </a:extLst>
              </p:cNvPr>
              <p:cNvSpPr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5326D55-E7EF-464D-A852-EBFDE3115A4F}"/>
                  </a:ext>
                </a:extLst>
              </p:cNvPr>
              <p:cNvSpPr txBox="1"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245" tIns="55245" rIns="55245" bIns="55245" numCol="1" spcCol="1270" anchor="ctr" anchorCtr="0">
                <a:noAutofit/>
              </a:bodyPr>
              <a:lstStyle/>
              <a:p>
                <a:pPr marL="0" lvl="0" indent="0" algn="ctr" defTabSz="12890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lang="en-US" altLang="ko-KR" sz="24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VAS(</a:t>
                </a:r>
                <a:r>
                  <a:rPr lang="ko-KR" altLang="en-US" sz="24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통증평가척도</a:t>
                </a:r>
                <a:r>
                  <a:rPr lang="en-US" altLang="ko-KR" sz="24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)</a:t>
                </a:r>
                <a:endParaRPr lang="ko-KR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32401DFF-AE9F-4341-AA29-44416A57EDA5}"/>
                </a:ext>
              </a:extLst>
            </p:cNvPr>
            <p:cNvSpPr/>
            <p:nvPr/>
          </p:nvSpPr>
          <p:spPr>
            <a:xfrm>
              <a:off x="9029156" y="2476551"/>
              <a:ext cx="2755836" cy="37394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8DE0D227-4095-4852-9DFB-9762B5B7FC76}"/>
                </a:ext>
              </a:extLst>
            </p:cNvPr>
            <p:cNvGrpSpPr/>
            <p:nvPr/>
          </p:nvGrpSpPr>
          <p:grpSpPr>
            <a:xfrm>
              <a:off x="9488325" y="5796470"/>
              <a:ext cx="2374710" cy="570682"/>
              <a:chOff x="462089" y="3471083"/>
              <a:chExt cx="2374710" cy="570682"/>
            </a:xfrm>
          </p:grpSpPr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EFFA98FC-93E8-4A94-AD56-EF6AEB1FAED5}"/>
                  </a:ext>
                </a:extLst>
              </p:cNvPr>
              <p:cNvSpPr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2E39D62-04FC-464C-9D43-E1FD4EAA2582}"/>
                  </a:ext>
                </a:extLst>
              </p:cNvPr>
              <p:cNvSpPr txBox="1"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245" tIns="55245" rIns="55245" bIns="55245" numCol="1" spcCol="1270" anchor="ctr" anchorCtr="0">
                <a:noAutofit/>
              </a:bodyPr>
              <a:lstStyle/>
              <a:p>
                <a:pPr marL="0" lvl="0" indent="0" algn="ctr" defTabSz="12890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lang="ko-KR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함몰촉진검사</a:t>
                </a:r>
                <a:endParaRPr lang="ko-KR" altLang="en-US" sz="28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</p:grpSp>
      <p:pic>
        <p:nvPicPr>
          <p:cNvPr id="72" name="그림 71">
            <a:extLst>
              <a:ext uri="{FF2B5EF4-FFF2-40B4-BE49-F238E27FC236}">
                <a16:creationId xmlns:a16="http://schemas.microsoft.com/office/drawing/2014/main" id="{47EF7289-6417-4E52-BF82-DC6601763E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8998" y="3568700"/>
            <a:ext cx="2299934" cy="1915287"/>
          </a:xfrm>
          <a:prstGeom prst="rect">
            <a:avLst/>
          </a:prstGeom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36A2916C-AA8B-4D4B-A7A4-17D0D2AD13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529" y="3488368"/>
            <a:ext cx="2554472" cy="2152215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F7C4C88A-FD0A-42BB-AD89-E8D4E3A59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40" y="4292600"/>
            <a:ext cx="2755836" cy="133350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82576320-4DCF-4D40-8F8E-E9977274BAE7}"/>
              </a:ext>
            </a:extLst>
          </p:cNvPr>
          <p:cNvSpPr txBox="1"/>
          <p:nvPr/>
        </p:nvSpPr>
        <p:spPr>
          <a:xfrm>
            <a:off x="6201644" y="2590956"/>
            <a:ext cx="275544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환자가 자각적으로 느끼는 통증의 정도를 눈으로 볼 수 있는 </a:t>
            </a:r>
            <a:r>
              <a:rPr lang="ko-KR" altLang="en-US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척도표</a:t>
            </a:r>
            <a:r>
              <a:rPr lang="en-US" altLang="ko-KR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(0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에서 </a:t>
            </a:r>
            <a:r>
              <a:rPr lang="en-US" altLang="ko-KR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10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까지의 숫자로 점수표시</a:t>
            </a:r>
            <a:r>
              <a:rPr lang="en-US" altLang="ko-KR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에서 </a:t>
            </a:r>
            <a:endParaRPr lang="en-US" altLang="ko-KR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algn="ctr"/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표시하는 방법</a:t>
            </a:r>
            <a:endParaRPr lang="en-US" altLang="ko-KR" sz="1400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algn="ctr"/>
            <a:r>
              <a:rPr lang="en-US" altLang="ko-KR" sz="1600" dirty="0">
                <a:solidFill>
                  <a:srgbClr val="C0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(MMSE-K 12</a:t>
            </a:r>
            <a:r>
              <a:rPr lang="ko-KR" altLang="en-US" sz="1600" dirty="0">
                <a:solidFill>
                  <a:srgbClr val="C0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점 이상부터 진행</a:t>
            </a:r>
            <a:r>
              <a:rPr lang="en-US" altLang="ko-KR" sz="1600" dirty="0">
                <a:solidFill>
                  <a:srgbClr val="C0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1600" dirty="0">
              <a:solidFill>
                <a:srgbClr val="C0000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79" name="그림 78">
            <a:extLst>
              <a:ext uri="{FF2B5EF4-FFF2-40B4-BE49-F238E27FC236}">
                <a16:creationId xmlns:a16="http://schemas.microsoft.com/office/drawing/2014/main" id="{D5E3CC57-FB18-4AA4-A88B-95212CE03F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6365"/>
          <a:stretch/>
        </p:blipFill>
        <p:spPr>
          <a:xfrm>
            <a:off x="9169955" y="3746500"/>
            <a:ext cx="2755837" cy="1917699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86606EB5-0AB9-407A-B24C-3885282ADDAB}"/>
              </a:ext>
            </a:extLst>
          </p:cNvPr>
          <p:cNvSpPr txBox="1"/>
          <p:nvPr/>
        </p:nvSpPr>
        <p:spPr>
          <a:xfrm>
            <a:off x="327093" y="2588701"/>
            <a:ext cx="2633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전</a:t>
            </a:r>
            <a:r>
              <a:rPr lang="en-US" altLang="ko-KR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·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후 비교를 </a:t>
            </a:r>
            <a:endParaRPr lang="en-US" altLang="ko-KR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algn="ctr"/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위해 줄자를 이용해 부종의 둘레 길이를 확인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40B3C51-EBD4-44D8-AF67-190E4ABD76A0}"/>
              </a:ext>
            </a:extLst>
          </p:cNvPr>
          <p:cNvSpPr txBox="1"/>
          <p:nvPr/>
        </p:nvSpPr>
        <p:spPr>
          <a:xfrm>
            <a:off x="3292326" y="2580468"/>
            <a:ext cx="2633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전</a:t>
            </a:r>
            <a:r>
              <a:rPr lang="en-US" altLang="ko-KR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·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후 비교를 </a:t>
            </a:r>
            <a:endParaRPr lang="en-US" altLang="ko-KR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algn="ctr"/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위해 사진을 이용하여 </a:t>
            </a:r>
            <a:endParaRPr lang="en-US" altLang="ko-KR" dirty="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algn="ctr"/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 크기를 비교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C2D5FD9-74F6-4087-B522-5ADB7A37D49F}"/>
              </a:ext>
            </a:extLst>
          </p:cNvPr>
          <p:cNvSpPr txBox="1"/>
          <p:nvPr/>
        </p:nvSpPr>
        <p:spPr>
          <a:xfrm>
            <a:off x="9231630" y="2588701"/>
            <a:ext cx="2633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부종부위를 </a:t>
            </a:r>
            <a:r>
              <a:rPr lang="en-US" altLang="ko-KR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3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초간 누른 후 돌아오는 시간을 측정하는 검사방법으로 </a:t>
            </a:r>
            <a:r>
              <a:rPr lang="ko-KR" altLang="en-US" dirty="0" err="1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림프도수치료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전</a:t>
            </a:r>
            <a:r>
              <a:rPr lang="en-US" altLang="ko-KR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·</a:t>
            </a:r>
            <a:r>
              <a:rPr lang="ko-KR" altLang="en-US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후 시간을 비교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9068C-0C15-4159-9734-6C1CBCF422D8}"/>
              </a:ext>
            </a:extLst>
          </p:cNvPr>
          <p:cNvSpPr txBox="1"/>
          <p:nvPr/>
        </p:nvSpPr>
        <p:spPr>
          <a:xfrm>
            <a:off x="1210138" y="32324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프로그램 운영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대상자 선정기준 및 운영개요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6475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23"/>
          <p:cNvCxnSpPr/>
          <p:nvPr/>
        </p:nvCxnSpPr>
        <p:spPr>
          <a:xfrm>
            <a:off x="1188881" y="273124"/>
            <a:ext cx="10666421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265814" y="244548"/>
            <a:ext cx="720000" cy="72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0138" y="323244"/>
            <a:ext cx="2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3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988DC0-112D-447C-B599-88DCA11A5F47}"/>
              </a:ext>
            </a:extLst>
          </p:cNvPr>
          <p:cNvSpPr txBox="1"/>
          <p:nvPr/>
        </p:nvSpPr>
        <p:spPr>
          <a:xfrm>
            <a:off x="265813" y="1437533"/>
            <a:ext cx="416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7. </a:t>
            </a:r>
            <a:r>
              <a:rPr lang="ko-KR" altLang="en-US" sz="3600" dirty="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프로그램 활동</a:t>
            </a:r>
          </a:p>
        </p:txBody>
      </p:sp>
      <p:grpSp>
        <p:nvGrpSpPr>
          <p:cNvPr id="5" name="그룹 61">
            <a:extLst>
              <a:ext uri="{FF2B5EF4-FFF2-40B4-BE49-F238E27FC236}">
                <a16:creationId xmlns:a16="http://schemas.microsoft.com/office/drawing/2014/main" id="{890869BD-D396-4F95-886D-FFB892904FD7}"/>
              </a:ext>
            </a:extLst>
          </p:cNvPr>
          <p:cNvGrpSpPr/>
          <p:nvPr/>
        </p:nvGrpSpPr>
        <p:grpSpPr>
          <a:xfrm>
            <a:off x="575733" y="2416805"/>
            <a:ext cx="10989734" cy="3890601"/>
            <a:chOff x="124223" y="2476551"/>
            <a:chExt cx="8770501" cy="3890601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DBE67413-293E-4BD7-892F-0C71A86DF428}"/>
                </a:ext>
              </a:extLst>
            </p:cNvPr>
            <p:cNvSpPr/>
            <p:nvPr/>
          </p:nvSpPr>
          <p:spPr>
            <a:xfrm>
              <a:off x="124223" y="2476551"/>
              <a:ext cx="2755836" cy="37394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6" name="그룹 3">
              <a:extLst>
                <a:ext uri="{FF2B5EF4-FFF2-40B4-BE49-F238E27FC236}">
                  <a16:creationId xmlns:a16="http://schemas.microsoft.com/office/drawing/2014/main" id="{06F2507D-A5BD-48C9-9CA0-35DC89929564}"/>
                </a:ext>
              </a:extLst>
            </p:cNvPr>
            <p:cNvGrpSpPr/>
            <p:nvPr/>
          </p:nvGrpSpPr>
          <p:grpSpPr>
            <a:xfrm>
              <a:off x="583392" y="5796470"/>
              <a:ext cx="2374710" cy="570682"/>
              <a:chOff x="462089" y="3471083"/>
              <a:chExt cx="2374710" cy="570682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93521EDD-2608-4FD3-ADDC-A53A69CAC405}"/>
                  </a:ext>
                </a:extLst>
              </p:cNvPr>
              <p:cNvSpPr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B5D4F0-1E3E-452A-AD2E-3EEB9BEC7961}"/>
                  </a:ext>
                </a:extLst>
              </p:cNvPr>
              <p:cNvSpPr txBox="1"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245" tIns="55245" rIns="55245" bIns="55245" numCol="1" spcCol="1270" anchor="ctr" anchorCtr="0">
                <a:noAutofit/>
              </a:bodyPr>
              <a:lstStyle/>
              <a:p>
                <a:pPr marL="0" lvl="0" indent="0" algn="ctr" defTabSz="12890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lang="ko-KR" alt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림프도수치료 교육</a:t>
                </a:r>
                <a:endParaRPr lang="ko-KR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26BCD136-91A6-4646-BA1D-8B7061782AA7}"/>
                </a:ext>
              </a:extLst>
            </p:cNvPr>
            <p:cNvSpPr/>
            <p:nvPr/>
          </p:nvSpPr>
          <p:spPr>
            <a:xfrm>
              <a:off x="3092534" y="2476551"/>
              <a:ext cx="2755836" cy="37394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" name="그룹 50">
              <a:extLst>
                <a:ext uri="{FF2B5EF4-FFF2-40B4-BE49-F238E27FC236}">
                  <a16:creationId xmlns:a16="http://schemas.microsoft.com/office/drawing/2014/main" id="{7B954592-9B61-4C04-9ED5-6D3509EB0299}"/>
                </a:ext>
              </a:extLst>
            </p:cNvPr>
            <p:cNvGrpSpPr/>
            <p:nvPr/>
          </p:nvGrpSpPr>
          <p:grpSpPr>
            <a:xfrm>
              <a:off x="3551703" y="5796470"/>
              <a:ext cx="2374710" cy="570682"/>
              <a:chOff x="462089" y="3471083"/>
              <a:chExt cx="2374710" cy="570682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A223BE5C-6282-4F2E-B028-AE635E03B813}"/>
                  </a:ext>
                </a:extLst>
              </p:cNvPr>
              <p:cNvSpPr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11ACF89-EB26-48FD-993A-06798722A947}"/>
                  </a:ext>
                </a:extLst>
              </p:cNvPr>
              <p:cNvSpPr txBox="1"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245" tIns="55245" rIns="55245" bIns="55245" numCol="1" spcCol="1270" anchor="ctr" anchorCtr="0">
                <a:noAutofit/>
              </a:bodyPr>
              <a:lstStyle/>
              <a:p>
                <a:pPr marL="0" lvl="0" indent="0" algn="ctr" defTabSz="12890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lang="ko-KR" alt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림프도수치료</a:t>
                </a:r>
                <a:r>
                  <a:rPr lang="ko-KR" alt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 교육</a:t>
                </a:r>
                <a:endParaRPr lang="ko-KR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BF6163E5-BC18-44D4-B3C4-14083C5EEABE}"/>
                </a:ext>
              </a:extLst>
            </p:cNvPr>
            <p:cNvSpPr/>
            <p:nvPr/>
          </p:nvSpPr>
          <p:spPr>
            <a:xfrm>
              <a:off x="6060845" y="2476551"/>
              <a:ext cx="2755836" cy="37394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8" name="그룹 54">
              <a:extLst>
                <a:ext uri="{FF2B5EF4-FFF2-40B4-BE49-F238E27FC236}">
                  <a16:creationId xmlns:a16="http://schemas.microsoft.com/office/drawing/2014/main" id="{E287130C-49F9-4814-B7AD-18D972E33B23}"/>
                </a:ext>
              </a:extLst>
            </p:cNvPr>
            <p:cNvGrpSpPr/>
            <p:nvPr/>
          </p:nvGrpSpPr>
          <p:grpSpPr>
            <a:xfrm>
              <a:off x="6520014" y="5796470"/>
              <a:ext cx="2374710" cy="570682"/>
              <a:chOff x="462089" y="3471083"/>
              <a:chExt cx="2374710" cy="570682"/>
            </a:xfrm>
          </p:grpSpPr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6D1E3776-0479-4E68-BCCA-60DF347ACAF8}"/>
                  </a:ext>
                </a:extLst>
              </p:cNvPr>
              <p:cNvSpPr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rgbClr val="FF9999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5326D55-E7EF-464D-A852-EBFDE3115A4F}"/>
                  </a:ext>
                </a:extLst>
              </p:cNvPr>
              <p:cNvSpPr txBox="1"/>
              <p:nvPr/>
            </p:nvSpPr>
            <p:spPr>
              <a:xfrm>
                <a:off x="462089" y="3471083"/>
                <a:ext cx="2374710" cy="5706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5245" tIns="55245" rIns="55245" bIns="55245" numCol="1" spcCol="1270" anchor="ctr" anchorCtr="0">
                <a:noAutofit/>
              </a:bodyPr>
              <a:lstStyle/>
              <a:p>
                <a:pPr marL="0" lvl="0" indent="0" algn="ctr" defTabSz="12890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5000"/>
                  </a:spcAft>
                  <a:buNone/>
                </a:pPr>
                <a:r>
                  <a:rPr lang="en-US" altLang="ko-KR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Case Study </a:t>
                </a:r>
                <a:r>
                  <a:rPr lang="ko-KR" alt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08서울남산체 B" panose="02020603020101020101" pitchFamily="18" charset="-127"/>
                    <a:ea typeface="08서울남산체 B" panose="02020603020101020101" pitchFamily="18" charset="-127"/>
                  </a:rPr>
                  <a:t>진행</a:t>
                </a:r>
                <a:endParaRPr lang="ko-KR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08서울남산체 B" panose="02020603020101020101" pitchFamily="18" charset="-127"/>
                  <a:ea typeface="08서울남산체 B" panose="02020603020101020101" pitchFamily="18" charset="-127"/>
                </a:endParaRPr>
              </a:p>
            </p:txBody>
          </p:sp>
        </p:grpSp>
      </p:grp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A445B-F8C4-4E06-97B8-04C354CA244B}"/>
              </a:ext>
            </a:extLst>
          </p:cNvPr>
          <p:cNvSpPr txBox="1"/>
          <p:nvPr/>
        </p:nvSpPr>
        <p:spPr>
          <a:xfrm>
            <a:off x="1210138" y="323244"/>
            <a:ext cx="900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프로그램 운영 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대상자 선정기준 및 운영개요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159482888" descr="EMB00003df83178"/>
          <p:cNvPicPr>
            <a:picLocks noChangeAspect="1" noChangeArrowheads="1"/>
          </p:cNvPicPr>
          <p:nvPr/>
        </p:nvPicPr>
        <p:blipFill>
          <a:blip r:embed="rId2"/>
          <a:srcRect l="24663" t="11282" r="5973" b="4615"/>
          <a:stretch>
            <a:fillRect/>
          </a:stretch>
        </p:blipFill>
        <p:spPr bwMode="auto">
          <a:xfrm>
            <a:off x="584199" y="2374899"/>
            <a:ext cx="3452681" cy="3390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91" name="_x159633248" descr="EMB00003df83170"/>
          <p:cNvPicPr>
            <a:picLocks noChangeAspect="1" noChangeArrowheads="1"/>
          </p:cNvPicPr>
          <p:nvPr/>
        </p:nvPicPr>
        <p:blipFill>
          <a:blip r:embed="rId3"/>
          <a:srcRect l="18855" t="28109" r="10204" b="14428"/>
          <a:stretch>
            <a:fillRect/>
          </a:stretch>
        </p:blipFill>
        <p:spPr bwMode="auto">
          <a:xfrm>
            <a:off x="7937500" y="2400299"/>
            <a:ext cx="3530599" cy="3349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_x159479904" descr="EMB00003df8316f">
            <a:extLst>
              <a:ext uri="{FF2B5EF4-FFF2-40B4-BE49-F238E27FC236}">
                <a16:creationId xmlns:a16="http://schemas.microsoft.com/office/drawing/2014/main" id="{52A2B98E-52DF-494A-97BD-CDA808096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5802" t="49231" r="26372" b="1912"/>
          <a:stretch>
            <a:fillRect/>
          </a:stretch>
        </p:blipFill>
        <p:spPr bwMode="auto">
          <a:xfrm>
            <a:off x="4295127" y="2442772"/>
            <a:ext cx="3452682" cy="329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6475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1523</Words>
  <Application>Microsoft Office PowerPoint</Application>
  <PresentationFormat>와이드스크린</PresentationFormat>
  <Paragraphs>261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210 동화책 L</vt:lpstr>
      <vt:lpstr>맑은 고딕</vt:lpstr>
      <vt:lpstr>08서울남산체 B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139</cp:revision>
  <dcterms:created xsi:type="dcterms:W3CDTF">2020-09-04T01:27:57Z</dcterms:created>
  <dcterms:modified xsi:type="dcterms:W3CDTF">2020-09-14T04:01:29Z</dcterms:modified>
</cp:coreProperties>
</file>